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6"/>
  </p:notesMasterIdLst>
  <p:sldIdLst>
    <p:sldId id="441" r:id="rId2"/>
    <p:sldId id="466" r:id="rId3"/>
    <p:sldId id="467" r:id="rId4"/>
    <p:sldId id="468" r:id="rId5"/>
    <p:sldId id="469" r:id="rId6"/>
    <p:sldId id="470" r:id="rId7"/>
    <p:sldId id="471" r:id="rId8"/>
    <p:sldId id="472" r:id="rId9"/>
    <p:sldId id="476" r:id="rId10"/>
    <p:sldId id="480" r:id="rId11"/>
    <p:sldId id="483" r:id="rId12"/>
    <p:sldId id="503" r:id="rId13"/>
    <p:sldId id="511" r:id="rId14"/>
    <p:sldId id="521" r:id="rId15"/>
    <p:sldId id="524" r:id="rId16"/>
    <p:sldId id="575" r:id="rId17"/>
    <p:sldId id="576" r:id="rId18"/>
    <p:sldId id="464" r:id="rId19"/>
    <p:sldId id="440" r:id="rId20"/>
    <p:sldId id="257" r:id="rId21"/>
    <p:sldId id="258" r:id="rId22"/>
    <p:sldId id="442" r:id="rId23"/>
    <p:sldId id="259" r:id="rId24"/>
    <p:sldId id="261" r:id="rId25"/>
    <p:sldId id="262" r:id="rId26"/>
    <p:sldId id="263" r:id="rId27"/>
    <p:sldId id="264" r:id="rId28"/>
    <p:sldId id="427" r:id="rId29"/>
    <p:sldId id="451" r:id="rId30"/>
    <p:sldId id="452" r:id="rId31"/>
    <p:sldId id="453" r:id="rId32"/>
    <p:sldId id="454" r:id="rId33"/>
    <p:sldId id="455" r:id="rId34"/>
    <p:sldId id="456" r:id="rId35"/>
    <p:sldId id="265" r:id="rId36"/>
    <p:sldId id="266" r:id="rId37"/>
    <p:sldId id="267" r:id="rId38"/>
    <p:sldId id="268" r:id="rId39"/>
    <p:sldId id="269" r:id="rId40"/>
    <p:sldId id="270" r:id="rId41"/>
    <p:sldId id="271" r:id="rId42"/>
    <p:sldId id="272" r:id="rId43"/>
    <p:sldId id="273" r:id="rId44"/>
    <p:sldId id="274" r:id="rId45"/>
    <p:sldId id="275" r:id="rId46"/>
    <p:sldId id="443" r:id="rId47"/>
    <p:sldId id="395" r:id="rId48"/>
    <p:sldId id="276" r:id="rId49"/>
    <p:sldId id="277" r:id="rId50"/>
    <p:sldId id="397" r:id="rId51"/>
    <p:sldId id="398" r:id="rId52"/>
    <p:sldId id="278" r:id="rId53"/>
    <p:sldId id="399" r:id="rId54"/>
    <p:sldId id="400" r:id="rId55"/>
    <p:sldId id="433" r:id="rId56"/>
    <p:sldId id="444" r:id="rId57"/>
    <p:sldId id="279" r:id="rId58"/>
    <p:sldId id="280" r:id="rId59"/>
    <p:sldId id="281" r:id="rId60"/>
    <p:sldId id="282" r:id="rId61"/>
    <p:sldId id="283" r:id="rId62"/>
    <p:sldId id="284" r:id="rId63"/>
    <p:sldId id="285" r:id="rId64"/>
    <p:sldId id="286" r:id="rId65"/>
    <p:sldId id="287" r:id="rId66"/>
    <p:sldId id="288" r:id="rId67"/>
    <p:sldId id="289" r:id="rId68"/>
    <p:sldId id="290" r:id="rId69"/>
    <p:sldId id="291" r:id="rId70"/>
    <p:sldId id="292" r:id="rId71"/>
    <p:sldId id="293" r:id="rId72"/>
    <p:sldId id="294" r:id="rId73"/>
    <p:sldId id="396" r:id="rId74"/>
    <p:sldId id="295" r:id="rId75"/>
    <p:sldId id="296" r:id="rId76"/>
    <p:sldId id="297" r:id="rId77"/>
    <p:sldId id="445" r:id="rId78"/>
    <p:sldId id="298" r:id="rId79"/>
    <p:sldId id="401" r:id="rId80"/>
    <p:sldId id="299" r:id="rId81"/>
    <p:sldId id="300" r:id="rId82"/>
    <p:sldId id="301" r:id="rId83"/>
    <p:sldId id="302" r:id="rId84"/>
    <p:sldId id="402" r:id="rId85"/>
    <p:sldId id="404" r:id="rId86"/>
    <p:sldId id="403" r:id="rId87"/>
    <p:sldId id="303" r:id="rId88"/>
    <p:sldId id="304" r:id="rId89"/>
    <p:sldId id="428" r:id="rId90"/>
    <p:sldId id="429" r:id="rId91"/>
    <p:sldId id="430" r:id="rId92"/>
    <p:sldId id="431" r:id="rId93"/>
    <p:sldId id="436" r:id="rId94"/>
    <p:sldId id="437" r:id="rId95"/>
    <p:sldId id="438" r:id="rId96"/>
    <p:sldId id="461" r:id="rId97"/>
    <p:sldId id="439" r:id="rId98"/>
    <p:sldId id="432" r:id="rId99"/>
    <p:sldId id="434" r:id="rId100"/>
    <p:sldId id="435" r:id="rId101"/>
    <p:sldId id="458" r:id="rId102"/>
    <p:sldId id="446" r:id="rId103"/>
    <p:sldId id="336" r:id="rId104"/>
    <p:sldId id="457" r:id="rId105"/>
    <p:sldId id="462" r:id="rId106"/>
    <p:sldId id="463" r:id="rId107"/>
    <p:sldId id="337" r:id="rId108"/>
    <p:sldId id="447" r:id="rId109"/>
    <p:sldId id="459" r:id="rId110"/>
    <p:sldId id="460" r:id="rId111"/>
    <p:sldId id="340" r:id="rId112"/>
    <p:sldId id="341" r:id="rId113"/>
    <p:sldId id="342" r:id="rId114"/>
    <p:sldId id="343" r:id="rId115"/>
    <p:sldId id="405" r:id="rId116"/>
    <p:sldId id="406" r:id="rId117"/>
    <p:sldId id="344" r:id="rId118"/>
    <p:sldId id="345" r:id="rId119"/>
    <p:sldId id="346" r:id="rId120"/>
    <p:sldId id="347" r:id="rId121"/>
    <p:sldId id="348" r:id="rId122"/>
    <p:sldId id="349" r:id="rId123"/>
    <p:sldId id="350" r:id="rId124"/>
    <p:sldId id="351" r:id="rId125"/>
    <p:sldId id="352" r:id="rId126"/>
    <p:sldId id="448" r:id="rId127"/>
    <p:sldId id="353" r:id="rId128"/>
    <p:sldId id="407" r:id="rId129"/>
    <p:sldId id="354" r:id="rId130"/>
    <p:sldId id="355" r:id="rId131"/>
    <p:sldId id="356" r:id="rId132"/>
    <p:sldId id="357" r:id="rId133"/>
    <p:sldId id="358" r:id="rId134"/>
    <p:sldId id="359" r:id="rId135"/>
    <p:sldId id="360" r:id="rId136"/>
    <p:sldId id="423" r:id="rId137"/>
    <p:sldId id="424" r:id="rId138"/>
    <p:sldId id="425" r:id="rId139"/>
    <p:sldId id="426" r:id="rId140"/>
    <p:sldId id="361" r:id="rId141"/>
    <p:sldId id="362" r:id="rId142"/>
    <p:sldId id="420" r:id="rId143"/>
    <p:sldId id="363" r:id="rId144"/>
    <p:sldId id="364" r:id="rId145"/>
    <p:sldId id="421" r:id="rId146"/>
    <p:sldId id="365" r:id="rId147"/>
    <p:sldId id="366" r:id="rId148"/>
    <p:sldId id="422" r:id="rId149"/>
    <p:sldId id="449" r:id="rId150"/>
    <p:sldId id="368" r:id="rId151"/>
    <p:sldId id="408" r:id="rId152"/>
    <p:sldId id="409" r:id="rId153"/>
    <p:sldId id="416" r:id="rId154"/>
    <p:sldId id="410" r:id="rId155"/>
    <p:sldId id="417" r:id="rId156"/>
    <p:sldId id="418" r:id="rId157"/>
    <p:sldId id="419" r:id="rId158"/>
    <p:sldId id="450" r:id="rId159"/>
    <p:sldId id="369" r:id="rId160"/>
    <p:sldId id="370" r:id="rId161"/>
    <p:sldId id="371" r:id="rId162"/>
    <p:sldId id="372" r:id="rId163"/>
    <p:sldId id="373" r:id="rId164"/>
    <p:sldId id="374" r:id="rId165"/>
    <p:sldId id="377" r:id="rId166"/>
    <p:sldId id="381" r:id="rId167"/>
    <p:sldId id="382" r:id="rId168"/>
    <p:sldId id="383" r:id="rId169"/>
    <p:sldId id="389" r:id="rId170"/>
    <p:sldId id="390" r:id="rId171"/>
    <p:sldId id="391" r:id="rId172"/>
    <p:sldId id="392" r:id="rId173"/>
    <p:sldId id="393" r:id="rId174"/>
    <p:sldId id="394" r:id="rId175"/>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931" autoAdjust="0"/>
  </p:normalViewPr>
  <p:slideViewPr>
    <p:cSldViewPr>
      <p:cViewPr varScale="1">
        <p:scale>
          <a:sx n="63" d="100"/>
          <a:sy n="63" d="100"/>
        </p:scale>
        <p:origin x="912" y="96"/>
      </p:cViewPr>
      <p:guideLst>
        <p:guide orient="horz" pos="288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presProps" Target="presProp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notesMaster" Target="notesMasters/notes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189A233A-7F22-4078-8513-F9559527A87D}" type="datetimeFigureOut">
              <a:rPr lang="en-US" smtClean="0"/>
              <a:t>1/19/2023</a:t>
            </a:fld>
            <a:endParaRPr lang="en-US"/>
          </a:p>
        </p:txBody>
      </p:sp>
      <p:sp>
        <p:nvSpPr>
          <p:cNvPr id="4" name="Marcador de imagen de diapositiva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92C53D66-7AD3-427F-8D17-20A3A540A9A2}" type="slidenum">
              <a:rPr lang="en-US" smtClean="0"/>
              <a:t>‹Nº›</a:t>
            </a:fld>
            <a:endParaRPr lang="en-US"/>
          </a:p>
        </p:txBody>
      </p:sp>
    </p:spTree>
    <p:extLst>
      <p:ext uri="{BB962C8B-B14F-4D97-AF65-F5344CB8AC3E}">
        <p14:creationId xmlns:p14="http://schemas.microsoft.com/office/powerpoint/2010/main" val="2802059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a:t>
            </a:fld>
            <a:endParaRPr lang="es-MX"/>
          </a:p>
        </p:txBody>
      </p:sp>
    </p:spTree>
    <p:extLst>
      <p:ext uri="{BB962C8B-B14F-4D97-AF65-F5344CB8AC3E}">
        <p14:creationId xmlns:p14="http://schemas.microsoft.com/office/powerpoint/2010/main" val="2231605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a:t>
            </a:fld>
            <a:endParaRPr lang="es-MX"/>
          </a:p>
        </p:txBody>
      </p:sp>
    </p:spTree>
    <p:extLst>
      <p:ext uri="{BB962C8B-B14F-4D97-AF65-F5344CB8AC3E}">
        <p14:creationId xmlns:p14="http://schemas.microsoft.com/office/powerpoint/2010/main" val="4144118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4</a:t>
            </a:fld>
            <a:endParaRPr lang="es-MX"/>
          </a:p>
        </p:txBody>
      </p:sp>
    </p:spTree>
    <p:extLst>
      <p:ext uri="{BB962C8B-B14F-4D97-AF65-F5344CB8AC3E}">
        <p14:creationId xmlns:p14="http://schemas.microsoft.com/office/powerpoint/2010/main" val="2407143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5</a:t>
            </a:fld>
            <a:endParaRPr lang="es-MX"/>
          </a:p>
        </p:txBody>
      </p:sp>
    </p:spTree>
    <p:extLst>
      <p:ext uri="{BB962C8B-B14F-4D97-AF65-F5344CB8AC3E}">
        <p14:creationId xmlns:p14="http://schemas.microsoft.com/office/powerpoint/2010/main" val="3886845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6</a:t>
            </a:fld>
            <a:endParaRPr lang="es-MX"/>
          </a:p>
        </p:txBody>
      </p:sp>
    </p:spTree>
    <p:extLst>
      <p:ext uri="{BB962C8B-B14F-4D97-AF65-F5344CB8AC3E}">
        <p14:creationId xmlns:p14="http://schemas.microsoft.com/office/powerpoint/2010/main" val="1690472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7</a:t>
            </a:fld>
            <a:endParaRPr lang="es-MX"/>
          </a:p>
        </p:txBody>
      </p:sp>
    </p:spTree>
    <p:extLst>
      <p:ext uri="{BB962C8B-B14F-4D97-AF65-F5344CB8AC3E}">
        <p14:creationId xmlns:p14="http://schemas.microsoft.com/office/powerpoint/2010/main" val="543719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buNone/>
            </a:pPr>
            <a:r>
              <a:rPr lang="es-MX"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Las dos características principales de una central hidroeléctrica, desde el punto de vista de su capacidad de generación de electricidad son:</a:t>
            </a:r>
          </a:p>
          <a:p>
            <a:pPr algn="just">
              <a:buNone/>
            </a:pPr>
            <a:endParaRPr lang="es-MX" dirty="0" smtClean="0"/>
          </a:p>
          <a:p>
            <a:pPr lvl="0" algn="just"/>
            <a:r>
              <a:rPr lang="es-MX" dirty="0" smtClean="0"/>
              <a:t>La potencia, que es función del desnivel existente entre el nivel medio del embalse y el nivel medio de las aguas debajo de la usina, y del caudal máximo </a:t>
            </a:r>
            <a:r>
              <a:rPr lang="es-MX" dirty="0" err="1" smtClean="0"/>
              <a:t>turbinable</a:t>
            </a:r>
            <a:r>
              <a:rPr lang="es-MX" dirty="0" smtClean="0"/>
              <a:t>, además de las características de la turbina y del generador.</a:t>
            </a:r>
          </a:p>
          <a:p>
            <a:pPr lvl="0" algn="just"/>
            <a:endParaRPr lang="es-MX" dirty="0" smtClean="0"/>
          </a:p>
          <a:p>
            <a:pPr lvl="0" algn="just"/>
            <a:r>
              <a:rPr lang="es-MX" dirty="0" smtClean="0"/>
              <a:t>La energía garantizada, en un lapso de tiempo determinado, generalmente un año, que es función del volumen útil del embalse, y de la potencia instalada.</a:t>
            </a:r>
          </a:p>
          <a:p>
            <a:endParaRPr lang="es-ES" dirty="0" smtClean="0"/>
          </a:p>
          <a:p>
            <a:pPr algn="just">
              <a:buNone/>
            </a:pPr>
            <a:r>
              <a:rPr lang="es-MX"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Desde el punto de vista de cómo utilizan el agua para la generación, las centrales hidroeléctricas se pueden clasificar en:</a:t>
            </a:r>
          </a:p>
          <a:p>
            <a:pPr algn="just">
              <a:buNone/>
            </a:pPr>
            <a:endParaRPr lang="es-MX" dirty="0" smtClean="0"/>
          </a:p>
          <a:p>
            <a:pPr lvl="0" algn="just"/>
            <a:r>
              <a:rPr lang="es-MX" dirty="0" smtClean="0"/>
              <a:t>Centrales a filo de agua. También denominadas centrales de agua fluyente o de pasada, utilizan parte del flujo de un río para generar energía eléctrica. Operan en forma continua porque no tienen capacidad para almacenar agua, no disponen de embalse. Turbinan el agua disponible en el momento, limitadamente a la capacidad instalada. En estos casos las turbinas pueden ser de eje vertical, cuando el río tiene una pendiente fuerte u horizontal cuando la pendiente del río es baja. </a:t>
            </a:r>
          </a:p>
          <a:p>
            <a:pPr algn="just">
              <a:buNone/>
            </a:pPr>
            <a:endParaRPr lang="es-MX" dirty="0" smtClean="0"/>
          </a:p>
          <a:p>
            <a:pPr lvl="0" algn="just"/>
            <a:r>
              <a:rPr lang="es-MX" dirty="0" smtClean="0"/>
              <a:t>Centrales acopladas a uno o más embalses. Es el tipo más frecuente de central hidroeléctrica. Utilizan un embalse para reservar agua e ir graduando el agua que pasa por la turbina. Es posible generar energía durante todo el año si se dispone de reservas suficientes. Requieren una inversión mayor</a:t>
            </a:r>
          </a:p>
          <a:p>
            <a:endParaRPr lang="es-ES" dirty="0"/>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a:t>
            </a:fld>
            <a:endParaRPr lang="es-MX"/>
          </a:p>
        </p:txBody>
      </p:sp>
    </p:spTree>
    <p:extLst>
      <p:ext uri="{BB962C8B-B14F-4D97-AF65-F5344CB8AC3E}">
        <p14:creationId xmlns:p14="http://schemas.microsoft.com/office/powerpoint/2010/main" val="148796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Aprovecha al máximo la luz natural, valiéndose de la estructura y los materiales de edificación para capturar, almacenar y distribuir el calor y la luz.</a:t>
            </a:r>
          </a:p>
          <a:p>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Se valen de bombas o ventiladores para transportar el calor desde el punto de captación, hasta el lugar donde se precisa calor o agua caliente.</a:t>
            </a:r>
          </a:p>
          <a:p>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sz="1200" dirty="0" smtClean="0"/>
              <a:t>aprovechan la inestabilidad electrónica de elementos como el Silicio, para provocar, con el aporte de luz solar, una corriente eléctrica capaz de ser almacenada. </a:t>
            </a:r>
          </a:p>
          <a:p>
            <a:endParaRPr lang="es-ES" dirty="0"/>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a:t>
            </a:fld>
            <a:endParaRPr lang="es-MX"/>
          </a:p>
        </p:txBody>
      </p:sp>
    </p:spTree>
    <p:extLst>
      <p:ext uri="{BB962C8B-B14F-4D97-AF65-F5344CB8AC3E}">
        <p14:creationId xmlns:p14="http://schemas.microsoft.com/office/powerpoint/2010/main" val="538428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r>
              <a:rPr lang="es-MX" sz="1200" dirty="0" smtClean="0"/>
              <a:t>La producción de energía eléctrica mediante el uso de generadores eólicos, se basa en el mismo principio que los molinos de viento: aprovechar la energía el viento para hacer girar una turbina, la cual está convenientemente acoplada a un generador eléctrico.</a:t>
            </a:r>
          </a:p>
          <a:p>
            <a:pPr algn="just"/>
            <a:r>
              <a:rPr lang="es-MX" sz="1200" dirty="0" smtClean="0"/>
              <a:t> Existen diversas turbinas con diseños y tamaños adecuados para diferentes perfiles de viento: </a:t>
            </a:r>
          </a:p>
          <a:p>
            <a:pPr algn="just">
              <a:buNone/>
            </a:pPr>
            <a:endParaRPr lang="es-MX" sz="1200" dirty="0" smtClean="0"/>
          </a:p>
          <a:p>
            <a:pPr marL="514350" indent="-514350">
              <a:buFont typeface="+mj-lt"/>
              <a:buAutoNum type="arabicPeriod"/>
            </a:pPr>
            <a:r>
              <a:rPr lang="es-MX" sz="1200" dirty="0" smtClean="0"/>
              <a:t>aerogeneradores con velocidad fija.</a:t>
            </a:r>
          </a:p>
          <a:p>
            <a:pPr>
              <a:buNone/>
            </a:pPr>
            <a:endParaRPr lang="es-MX" sz="1200" dirty="0" smtClean="0"/>
          </a:p>
          <a:p>
            <a:pPr marL="514350" indent="-514350">
              <a:buAutoNum type="arabicPeriod" startAt="2"/>
            </a:pPr>
            <a:r>
              <a:rPr lang="es-MX" sz="1200" dirty="0" smtClean="0"/>
              <a:t>velocidad variable, </a:t>
            </a:r>
          </a:p>
          <a:p>
            <a:pPr marL="514350" indent="-514350">
              <a:buAutoNum type="arabicPeriod" startAt="2"/>
            </a:pPr>
            <a:endParaRPr lang="es-MX" sz="1200" dirty="0" smtClean="0"/>
          </a:p>
          <a:p>
            <a:pPr marL="514350" indent="-514350">
              <a:buAutoNum type="arabicPeriod" startAt="2"/>
            </a:pPr>
            <a:r>
              <a:rPr lang="es-MX" sz="1200" dirty="0" smtClean="0"/>
              <a:t>modelos </a:t>
            </a:r>
            <a:r>
              <a:rPr lang="es-MX" sz="1200" dirty="0" err="1" smtClean="0"/>
              <a:t>bi</a:t>
            </a:r>
            <a:r>
              <a:rPr lang="es-MX" sz="1200" dirty="0" smtClean="0"/>
              <a:t>-pala, </a:t>
            </a:r>
            <a:r>
              <a:rPr lang="es-MX" sz="1200" dirty="0" err="1" smtClean="0"/>
              <a:t>tri</a:t>
            </a:r>
            <a:r>
              <a:rPr lang="es-MX" sz="1200" dirty="0" smtClean="0"/>
              <a:t>-pala.</a:t>
            </a:r>
          </a:p>
          <a:p>
            <a:endParaRPr lang="es-ES" dirty="0" smtClean="0"/>
          </a:p>
          <a:p>
            <a:pPr algn="just"/>
            <a:r>
              <a:rPr lang="es-MX" dirty="0" smtClean="0"/>
              <a:t>Una planta de generación eólica se compone de un conjunto de turbinas o generadores eólicos debidamente controlados, con el fin de obtener un efecto aditivo sobre las potencias que genera cada turbina individualmente. En este aspecto el sistema de control posee una componente de control individual para cada turbina y una componente de control supervisor del parque eólico en su conjunto (que coordina y da cursos de acción sobre los controles individuales).  </a:t>
            </a:r>
          </a:p>
          <a:p>
            <a:endParaRPr lang="es-MX"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El impacto que provoca la operación de una planta de generación eólica en el voltaje del punto de acoplamiento común con la red es uno de los problemas más frecuentes. Este problema, propio de cualquier central generadora, se ve acrecentado debido a que las plantas de generación eólica tienen por lo general una capacidad de generación pequeña, que no justifica un costo adicional en líneas de transmisión que minimicen los efectos de caída de tensión en la impedancia de línea. </a:t>
            </a:r>
          </a:p>
          <a:p>
            <a:endParaRPr lang="es-ES" dirty="0"/>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a:t>
            </a:fld>
            <a:endParaRPr lang="es-MX"/>
          </a:p>
        </p:txBody>
      </p:sp>
    </p:spTree>
    <p:extLst>
      <p:ext uri="{BB962C8B-B14F-4D97-AF65-F5344CB8AC3E}">
        <p14:creationId xmlns:p14="http://schemas.microsoft.com/office/powerpoint/2010/main" val="3951586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La energía de biomasa procede de la madera, residuos agrícolas y estiércol. Esta energía es renovable continuamente. Al contrario de las energías eólica y solar, la de la biomasa es fácil de almacenar. En cambio, maneja enormes volúmenes de combustible que hacen que su transporte sea costoso y constituye una prueba a favor de su utilización local y sobre todo rural.</a:t>
            </a:r>
          </a:p>
          <a:p>
            <a:endParaRPr lang="es-ES" dirty="0"/>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11</a:t>
            </a:fld>
            <a:endParaRPr lang="es-MX"/>
          </a:p>
        </p:txBody>
      </p:sp>
    </p:spTree>
    <p:extLst>
      <p:ext uri="{BB962C8B-B14F-4D97-AF65-F5344CB8AC3E}">
        <p14:creationId xmlns:p14="http://schemas.microsoft.com/office/powerpoint/2010/main" val="3406800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12</a:t>
            </a:fld>
            <a:endParaRPr lang="es-MX"/>
          </a:p>
        </p:txBody>
      </p:sp>
    </p:spTree>
    <p:extLst>
      <p:ext uri="{BB962C8B-B14F-4D97-AF65-F5344CB8AC3E}">
        <p14:creationId xmlns:p14="http://schemas.microsoft.com/office/powerpoint/2010/main" val="2664226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buNone/>
            </a:pPr>
            <a:r>
              <a:rPr lang="es-MX" sz="1200" dirty="0" smtClean="0"/>
              <a:t>Un generador eléctrico es una máquina que produce un voltaje por medio de inducción electromagnética. </a:t>
            </a:r>
          </a:p>
          <a:p>
            <a:pPr>
              <a:buNone/>
            </a:pPr>
            <a:r>
              <a:rPr lang="es-MX" sz="1200" dirty="0" smtClean="0"/>
              <a:t>  	Esto se efectúa por la rotación de bobinas de alambre a través de un campo magnético o por la rotación de un campo magnético en el centro de las bobinas de alambre. </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En la actualidad más del 95% de la energía eléctrica mundial se suministra mediante generadores</a:t>
            </a:r>
          </a:p>
          <a:p>
            <a:endParaRPr lang="es-ES" dirty="0" smtClean="0"/>
          </a:p>
          <a:p>
            <a:pPr>
              <a:buNone/>
            </a:pPr>
            <a:r>
              <a:rPr lang="es-MX" sz="2400" dirty="0" smtClean="0"/>
              <a:t>El valor del voltaje inducido por el generador en cualquier instante de tiempo, depende de los siguientes factores:</a:t>
            </a:r>
          </a:p>
          <a:p>
            <a:pPr>
              <a:buNone/>
            </a:pPr>
            <a:endParaRPr lang="es-MX" sz="2400" dirty="0" smtClean="0"/>
          </a:p>
          <a:p>
            <a:pPr>
              <a:buNone/>
            </a:pPr>
            <a:endParaRPr lang="es-MX" sz="2400" dirty="0" smtClean="0"/>
          </a:p>
          <a:p>
            <a:pPr>
              <a:buNone/>
            </a:pPr>
            <a:r>
              <a:rPr lang="es-MX" sz="2400" b="1" dirty="0" smtClean="0"/>
              <a:t>Generador de corriente alterna (Alternador)</a:t>
            </a:r>
            <a:endParaRPr lang="es-MX" sz="2400" dirty="0" smtClean="0"/>
          </a:p>
          <a:p>
            <a:r>
              <a:rPr lang="es-MX" dirty="0" smtClean="0"/>
              <a:t>Un generador de corriente alterna es también conocido como un alternador. El elemento rotatorio de grandes alternadores se denomina rotor.</a:t>
            </a:r>
          </a:p>
          <a:p>
            <a:r>
              <a:rPr lang="es-MX" dirty="0" smtClean="0"/>
              <a:t>Los alternadores pequeños de CA casi siempre son accionados por motores de gasolina y son empleados comúnmente para proporcionar energía eléctrica de emergencia.</a:t>
            </a:r>
          </a:p>
          <a:p>
            <a:endParaRPr lang="es-MX" dirty="0" smtClean="0"/>
          </a:p>
          <a:p>
            <a:pPr>
              <a:buNone/>
            </a:pPr>
            <a:endParaRPr lang="es-MX" dirty="0" smtClean="0"/>
          </a:p>
          <a:p>
            <a:pPr lvl="2"/>
            <a:r>
              <a:rPr lang="es-MX" dirty="0" smtClean="0"/>
              <a:t>La densidad de flujo del campo magnético a través del cual se mueve un conductor (cuanto más grande sea la densidad del flujo, mayor será el voltaje inducido).</a:t>
            </a:r>
          </a:p>
          <a:p>
            <a:pPr lvl="0">
              <a:buNone/>
            </a:pPr>
            <a:r>
              <a:rPr lang="es-MX" dirty="0" smtClean="0"/>
              <a:t> </a:t>
            </a:r>
          </a:p>
          <a:p>
            <a:pPr lvl="2"/>
            <a:r>
              <a:rPr lang="es-MX" dirty="0" smtClean="0"/>
              <a:t>La velocidad del conductor en movimiento (el voltaje inducido aumenta cuando aumenta la velocidad del conductor).</a:t>
            </a:r>
          </a:p>
          <a:p>
            <a:pPr>
              <a:buNone/>
            </a:pPr>
            <a:r>
              <a:rPr lang="es-MX" dirty="0" smtClean="0"/>
              <a:t> </a:t>
            </a:r>
          </a:p>
          <a:p>
            <a:pPr lvl="2"/>
            <a:r>
              <a:rPr lang="es-MX" dirty="0" smtClean="0"/>
              <a:t>El ángulo con el cual el conductor corta las líneas de flujo.</a:t>
            </a:r>
          </a:p>
          <a:p>
            <a:pPr>
              <a:buNone/>
            </a:pPr>
            <a:endParaRPr lang="es-MX" dirty="0" smtClean="0"/>
          </a:p>
          <a:p>
            <a:endParaRPr lang="es-ES" dirty="0"/>
          </a:p>
        </p:txBody>
      </p:sp>
      <p:sp>
        <p:nvSpPr>
          <p:cNvPr id="4" name="3 Marcador de número de diapositiva"/>
          <p:cNvSpPr>
            <a:spLocks noGrp="1"/>
          </p:cNvSpPr>
          <p:nvPr>
            <p:ph type="sldNum" sz="quarter" idx="10"/>
          </p:nvPr>
        </p:nvSpPr>
        <p:spPr/>
        <p:txBody>
          <a:bodyPr/>
          <a:lstStyle/>
          <a:p>
            <a:fld id="{CF2AEB9A-33BB-4653-8055-0D1613217F8C}" type="slidenum">
              <a:rPr lang="es-ES" smtClean="0"/>
              <a:t>13</a:t>
            </a:fld>
            <a:endParaRPr lang="es-ES"/>
          </a:p>
        </p:txBody>
      </p:sp>
    </p:spTree>
    <p:extLst>
      <p:ext uri="{BB962C8B-B14F-4D97-AF65-F5344CB8AC3E}">
        <p14:creationId xmlns:p14="http://schemas.microsoft.com/office/powerpoint/2010/main" val="931090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buNone/>
            </a:pPr>
            <a:r>
              <a:rPr lang="es-MX" sz="1200" dirty="0" smtClean="0"/>
              <a:t>Los transformadores de potencia cumplen con una función muy importante en los sistemas eléctrico s de potencia. Transforman el voltaje del sistema de nivel nominal a otro y deben ser capaces de transportar el flujo de potencia en forma continua hacia una parte particular del sistema o hacia la carga.</a:t>
            </a:r>
          </a:p>
          <a:p>
            <a:pPr>
              <a:buNone/>
            </a:pPr>
            <a:endParaRPr lang="es-MX" sz="1200" dirty="0" smtClean="0"/>
          </a:p>
          <a:p>
            <a:pPr>
              <a:buNone/>
            </a:pPr>
            <a:r>
              <a:rPr lang="es-MX" sz="1200" dirty="0" smtClean="0"/>
              <a:t>	Para cumplir con este requerimiento específico, resulta que el transformador de potencia es el equipo más grande, pesado, complejo y también más costoso de los equipos usados en una subestación eléctrica.</a:t>
            </a:r>
          </a:p>
          <a:p>
            <a:pPr>
              <a:buNone/>
            </a:pPr>
            <a:endParaRPr lang="es-MX" sz="1200" dirty="0" smtClean="0"/>
          </a:p>
          <a:p>
            <a:endParaRPr lang="es-ES" dirty="0"/>
          </a:p>
        </p:txBody>
      </p:sp>
      <p:sp>
        <p:nvSpPr>
          <p:cNvPr id="4" name="3 Marcador de número de diapositiva"/>
          <p:cNvSpPr>
            <a:spLocks noGrp="1"/>
          </p:cNvSpPr>
          <p:nvPr>
            <p:ph type="sldNum" sz="quarter" idx="10"/>
          </p:nvPr>
        </p:nvSpPr>
        <p:spPr/>
        <p:txBody>
          <a:bodyPr/>
          <a:lstStyle/>
          <a:p>
            <a:fld id="{CF2AEB9A-33BB-4653-8055-0D1613217F8C}" type="slidenum">
              <a:rPr lang="es-ES" smtClean="0"/>
              <a:t>14</a:t>
            </a:fld>
            <a:endParaRPr lang="es-ES"/>
          </a:p>
        </p:txBody>
      </p:sp>
    </p:spTree>
    <p:extLst>
      <p:ext uri="{BB962C8B-B14F-4D97-AF65-F5344CB8AC3E}">
        <p14:creationId xmlns:p14="http://schemas.microsoft.com/office/powerpoint/2010/main" val="899796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lvl="0">
              <a:buNone/>
            </a:pPr>
            <a:r>
              <a:rPr lang="es-MX" b="1" dirty="0" smtClean="0"/>
              <a:t>Conexión delta-delta</a:t>
            </a:r>
            <a:r>
              <a:rPr lang="es-MX" dirty="0" smtClean="0"/>
              <a:t>.</a:t>
            </a:r>
          </a:p>
          <a:p>
            <a:pPr algn="just">
              <a:buNone/>
            </a:pPr>
            <a:r>
              <a:rPr lang="es-MX" dirty="0" smtClean="0"/>
              <a:t>	</a:t>
            </a:r>
            <a:r>
              <a:rPr lang="es-MX" sz="1200" dirty="0" smtClean="0"/>
              <a:t>Este arreglo es usado generalmente en sistemas donde los voltajes no son altos y cuando la continuidad del servicio debe ser mantenida aun si uno de los transformadores falla.</a:t>
            </a:r>
          </a:p>
          <a:p>
            <a:endParaRPr lang="es-ES" dirty="0" smtClean="0"/>
          </a:p>
          <a:p>
            <a:pPr lvl="0">
              <a:buNone/>
            </a:pPr>
            <a:r>
              <a:rPr lang="es-MX" b="1" dirty="0" smtClean="0"/>
              <a:t>Conexión estrella-estrella.</a:t>
            </a:r>
            <a:endParaRPr lang="es-MX" dirty="0" smtClean="0"/>
          </a:p>
          <a:p>
            <a:pPr algn="just">
              <a:buNone/>
            </a:pPr>
            <a:r>
              <a:rPr lang="es-MX" dirty="0" smtClean="0"/>
              <a:t>    Esta conexión da un servicio satisfactorio si la carga trifásica es balanceada; si la carga es desbalanceada, el neutro eléctrico tiende a ser desplazado del punto central, haciendo diferentes los voltajes de línea a neutro, esta desventaja puede ser eliminada conectando a tierra el neutro. </a:t>
            </a:r>
          </a:p>
          <a:p>
            <a:endParaRPr lang="es-ES" dirty="0" smtClean="0"/>
          </a:p>
          <a:p>
            <a:pPr lvl="0">
              <a:buNone/>
            </a:pPr>
            <a:r>
              <a:rPr lang="es-MX" b="1" dirty="0" smtClean="0"/>
              <a:t>Conexión delta-estrella.</a:t>
            </a:r>
          </a:p>
          <a:p>
            <a:pPr>
              <a:buNone/>
            </a:pPr>
            <a:r>
              <a:rPr lang="es-MX" dirty="0" smtClean="0"/>
              <a:t>	</a:t>
            </a:r>
            <a:r>
              <a:rPr lang="es-MX" sz="1200" dirty="0" smtClean="0"/>
              <a:t>Esta conexión se emplea usualmente para elevar el voltaje, como por ejemplo al principio de un sistema de transmisión de alta tensión.</a:t>
            </a:r>
          </a:p>
          <a:p>
            <a:pPr>
              <a:buNone/>
            </a:pPr>
            <a:r>
              <a:rPr lang="es-MX" sz="1200" dirty="0" smtClean="0"/>
              <a:t>	Esta conexión también es muy usada cuando los transformadores deben suministrar carga trifásica y carga monofásica; en estos casos, la conexión proporciona un cuarto hilo conectado al neutro.</a:t>
            </a:r>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CF2AEB9A-33BB-4653-8055-0D1613217F8C}" type="slidenum">
              <a:rPr lang="es-ES" smtClean="0"/>
              <a:t>15</a:t>
            </a:fld>
            <a:endParaRPr lang="es-ES"/>
          </a:p>
        </p:txBody>
      </p:sp>
    </p:spTree>
    <p:extLst>
      <p:ext uri="{BB962C8B-B14F-4D97-AF65-F5344CB8AC3E}">
        <p14:creationId xmlns:p14="http://schemas.microsoft.com/office/powerpoint/2010/main" val="691545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altLang="en-US" smtClean="0"/>
          </a:p>
        </p:txBody>
      </p:sp>
      <p:sp>
        <p:nvSpPr>
          <p:cNvPr id="4" name="Marcador de número de diapositiva 3"/>
          <p:cNvSpPr>
            <a:spLocks noGrp="1"/>
          </p:cNvSpPr>
          <p:nvPr>
            <p:ph type="sldNum" sz="quarter" idx="5"/>
          </p:nvPr>
        </p:nvSpPr>
        <p:spPr/>
        <p:txBody>
          <a:bodyPr/>
          <a:lstStyle/>
          <a:p>
            <a:pPr>
              <a:defRPr/>
            </a:pPr>
            <a:fld id="{32BFEA1E-02B9-426A-97B5-121195F291FC}" type="slidenum">
              <a:rPr lang="es-AR" smtClean="0"/>
              <a:pPr>
                <a:defRPr/>
              </a:pPr>
              <a:t>22</a:t>
            </a:fld>
            <a:endParaRPr lang="es-AR" dirty="0"/>
          </a:p>
        </p:txBody>
      </p:sp>
    </p:spTree>
    <p:extLst>
      <p:ext uri="{BB962C8B-B14F-4D97-AF65-F5344CB8AC3E}">
        <p14:creationId xmlns:p14="http://schemas.microsoft.com/office/powerpoint/2010/main" val="2451258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altLang="en-US" smtClean="0"/>
          </a:p>
        </p:txBody>
      </p:sp>
      <p:sp>
        <p:nvSpPr>
          <p:cNvPr id="4" name="Marcador de número de diapositiva 3"/>
          <p:cNvSpPr>
            <a:spLocks noGrp="1"/>
          </p:cNvSpPr>
          <p:nvPr>
            <p:ph type="sldNum" sz="quarter" idx="5"/>
          </p:nvPr>
        </p:nvSpPr>
        <p:spPr/>
        <p:txBody>
          <a:bodyPr/>
          <a:lstStyle/>
          <a:p>
            <a:pPr>
              <a:defRPr/>
            </a:pPr>
            <a:fld id="{32BFEA1E-02B9-426A-97B5-121195F291FC}" type="slidenum">
              <a:rPr lang="es-AR" smtClean="0"/>
              <a:pPr>
                <a:defRPr/>
              </a:pPr>
              <a:t>46</a:t>
            </a:fld>
            <a:endParaRPr lang="es-AR" dirty="0"/>
          </a:p>
        </p:txBody>
      </p:sp>
    </p:spTree>
    <p:extLst>
      <p:ext uri="{BB962C8B-B14F-4D97-AF65-F5344CB8AC3E}">
        <p14:creationId xmlns:p14="http://schemas.microsoft.com/office/powerpoint/2010/main" val="4250657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42900" indent="-342900" algn="just">
              <a:buFont typeface="Arial" panose="020B0604020202020204" pitchFamily="34" charset="0"/>
              <a:buChar char="•"/>
            </a:pPr>
            <a:r>
              <a:rPr lang="en-US" sz="2600" b="1" dirty="0" err="1" smtClean="0"/>
              <a:t>Es</a:t>
            </a:r>
            <a:r>
              <a:rPr lang="en-US" sz="2600" b="1" dirty="0" smtClean="0"/>
              <a:t> </a:t>
            </a:r>
            <a:r>
              <a:rPr lang="en-US" sz="2600" b="1" dirty="0" err="1" smtClean="0"/>
              <a:t>esencial</a:t>
            </a:r>
            <a:r>
              <a:rPr lang="en-US" sz="2600" b="1" dirty="0" smtClean="0"/>
              <a:t> que se </a:t>
            </a:r>
            <a:r>
              <a:rPr lang="en-US" sz="2600" b="1" dirty="0" err="1" smtClean="0"/>
              <a:t>tomen</a:t>
            </a:r>
            <a:r>
              <a:rPr lang="en-US" sz="2600" b="1" dirty="0" smtClean="0"/>
              <a:t> </a:t>
            </a:r>
            <a:r>
              <a:rPr lang="en-US" sz="2600" b="1" dirty="0" err="1" smtClean="0"/>
              <a:t>medidas</a:t>
            </a:r>
            <a:r>
              <a:rPr lang="en-US" sz="2600" b="1" dirty="0" smtClean="0"/>
              <a:t> para </a:t>
            </a:r>
            <a:r>
              <a:rPr lang="en-US" sz="2600" b="1" dirty="0" err="1" smtClean="0"/>
              <a:t>eliminar</a:t>
            </a:r>
            <a:r>
              <a:rPr lang="en-US" sz="2600" b="1" dirty="0" smtClean="0"/>
              <a:t> la </a:t>
            </a:r>
            <a:r>
              <a:rPr lang="en-US" sz="2600" b="1" dirty="0" err="1" smtClean="0"/>
              <a:t>falla</a:t>
            </a:r>
            <a:r>
              <a:rPr lang="en-US" sz="2600" b="1" dirty="0" smtClean="0"/>
              <a:t> </a:t>
            </a:r>
            <a:r>
              <a:rPr lang="en-US" sz="2600" b="1" dirty="0" err="1" smtClean="0"/>
              <a:t>mediante</a:t>
            </a:r>
            <a:r>
              <a:rPr lang="en-US" sz="2600" b="1" dirty="0" smtClean="0"/>
              <a:t> </a:t>
            </a:r>
            <a:r>
              <a:rPr lang="en-US" sz="2600" b="1" dirty="0" err="1" smtClean="0"/>
              <a:t>algún</a:t>
            </a:r>
            <a:r>
              <a:rPr lang="en-US" sz="2600" b="1" dirty="0" smtClean="0"/>
              <a:t> </a:t>
            </a:r>
            <a:r>
              <a:rPr lang="en-US" sz="2600" b="1" dirty="0" err="1" smtClean="0"/>
              <a:t>sistema</a:t>
            </a:r>
            <a:r>
              <a:rPr lang="en-US" sz="2600" b="1" dirty="0" smtClean="0"/>
              <a:t> de </a:t>
            </a:r>
            <a:r>
              <a:rPr lang="en-US" sz="2600" b="1" dirty="0" err="1" smtClean="0"/>
              <a:t>protección</a:t>
            </a:r>
            <a:r>
              <a:rPr lang="en-US" sz="2600" b="1" dirty="0" smtClean="0"/>
              <a:t> </a:t>
            </a:r>
            <a:r>
              <a:rPr lang="en-US" sz="2600" b="1" dirty="0" err="1" smtClean="0"/>
              <a:t>alternativo</a:t>
            </a:r>
            <a:r>
              <a:rPr lang="en-US" sz="2600" b="1" dirty="0" smtClean="0"/>
              <a:t> </a:t>
            </a:r>
            <a:r>
              <a:rPr lang="en-US" sz="2600" b="1" dirty="0" err="1" smtClean="0"/>
              <a:t>en</a:t>
            </a:r>
            <a:r>
              <a:rPr lang="en-US" sz="2600" b="1" dirty="0" smtClean="0"/>
              <a:t> </a:t>
            </a:r>
            <a:r>
              <a:rPr lang="en-US" sz="2600" b="1" dirty="0" err="1" smtClean="0"/>
              <a:t>caso</a:t>
            </a:r>
            <a:r>
              <a:rPr lang="en-US" sz="2600" b="1" dirty="0" smtClean="0"/>
              <a:t> de que la </a:t>
            </a:r>
            <a:r>
              <a:rPr lang="en-US" sz="2600" b="1" dirty="0" err="1" smtClean="0"/>
              <a:t>protección</a:t>
            </a:r>
            <a:r>
              <a:rPr lang="en-US" sz="2600" b="1" dirty="0" smtClean="0"/>
              <a:t> </a:t>
            </a:r>
            <a:r>
              <a:rPr lang="en-US" sz="2600" b="1" dirty="0" err="1" smtClean="0"/>
              <a:t>primaria</a:t>
            </a:r>
            <a:r>
              <a:rPr lang="en-US" sz="2600" b="1" dirty="0" smtClean="0"/>
              <a:t> </a:t>
            </a:r>
            <a:r>
              <a:rPr lang="en-US" sz="2600" b="1" dirty="0" err="1" smtClean="0"/>
              <a:t>pueda</a:t>
            </a:r>
            <a:r>
              <a:rPr lang="en-US" sz="2600" b="1" dirty="0" smtClean="0"/>
              <a:t> </a:t>
            </a:r>
            <a:r>
              <a:rPr lang="en-US" sz="2600" b="1" dirty="0" err="1" smtClean="0"/>
              <a:t>fallar</a:t>
            </a:r>
            <a:r>
              <a:rPr lang="en-US" sz="2600" b="1" dirty="0" smtClean="0"/>
              <a:t>.</a:t>
            </a:r>
          </a:p>
          <a:p>
            <a:pPr marL="800100" lvl="1" indent="-342900" algn="just">
              <a:buFont typeface="Wingdings" panose="05000000000000000000" pitchFamily="2" charset="2"/>
              <a:buChar char="q"/>
            </a:pPr>
            <a:r>
              <a:rPr lang="en-US" sz="2600" b="1" dirty="0" err="1" smtClean="0">
                <a:solidFill>
                  <a:srgbClr val="FF0000"/>
                </a:solidFill>
              </a:rPr>
              <a:t>Estos</a:t>
            </a:r>
            <a:r>
              <a:rPr lang="en-US" sz="2600" b="1" dirty="0" smtClean="0">
                <a:solidFill>
                  <a:srgbClr val="FF0000"/>
                </a:solidFill>
              </a:rPr>
              <a:t> se </a:t>
            </a:r>
            <a:r>
              <a:rPr lang="en-US" sz="2600" b="1" dirty="0" err="1" smtClean="0">
                <a:solidFill>
                  <a:srgbClr val="FF0000"/>
                </a:solidFill>
              </a:rPr>
              <a:t>conocen</a:t>
            </a:r>
            <a:r>
              <a:rPr lang="en-US" sz="2600" b="1" dirty="0" smtClean="0">
                <a:solidFill>
                  <a:srgbClr val="FF0000"/>
                </a:solidFill>
              </a:rPr>
              <a:t> </a:t>
            </a:r>
            <a:r>
              <a:rPr lang="en-US" sz="2600" b="1" dirty="0" err="1" smtClean="0">
                <a:solidFill>
                  <a:srgbClr val="FF0000"/>
                </a:solidFill>
              </a:rPr>
              <a:t>como</a:t>
            </a:r>
            <a:r>
              <a:rPr lang="en-US" sz="2600" b="1" dirty="0" smtClean="0">
                <a:solidFill>
                  <a:srgbClr val="FF0000"/>
                </a:solidFill>
              </a:rPr>
              <a:t> </a:t>
            </a:r>
            <a:r>
              <a:rPr lang="en-US" sz="2600" b="1" dirty="0" err="1" smtClean="0">
                <a:solidFill>
                  <a:srgbClr val="FF0000"/>
                </a:solidFill>
              </a:rPr>
              <a:t>sistemas</a:t>
            </a:r>
            <a:r>
              <a:rPr lang="en-US" sz="2600" b="1" dirty="0" smtClean="0">
                <a:solidFill>
                  <a:srgbClr val="FF0000"/>
                </a:solidFill>
              </a:rPr>
              <a:t> de </a:t>
            </a:r>
            <a:r>
              <a:rPr lang="en-US" sz="2600" b="1" dirty="0" err="1" smtClean="0">
                <a:solidFill>
                  <a:srgbClr val="FF0000"/>
                </a:solidFill>
              </a:rPr>
              <a:t>protección</a:t>
            </a:r>
            <a:r>
              <a:rPr lang="en-US" sz="2600" b="1" dirty="0" smtClean="0">
                <a:solidFill>
                  <a:srgbClr val="FF0000"/>
                </a:solidFill>
              </a:rPr>
              <a:t> de </a:t>
            </a:r>
            <a:r>
              <a:rPr lang="en-US" sz="2600" b="1" dirty="0" err="1" smtClean="0">
                <a:solidFill>
                  <a:srgbClr val="FF0000"/>
                </a:solidFill>
              </a:rPr>
              <a:t>respaldo</a:t>
            </a:r>
            <a:r>
              <a:rPr lang="en-US" sz="2600" b="1" dirty="0" smtClean="0">
                <a:solidFill>
                  <a:srgbClr val="FF0000"/>
                </a:solidFill>
              </a:rPr>
              <a:t>.</a:t>
            </a:r>
          </a:p>
          <a:p>
            <a:pPr marL="800100" lvl="1" indent="-342900" algn="just">
              <a:buFont typeface="Wingdings" panose="05000000000000000000" pitchFamily="2" charset="2"/>
              <a:buChar char="q"/>
            </a:pPr>
            <a:r>
              <a:rPr lang="en-US" sz="2600" b="1" dirty="0" err="1" smtClean="0">
                <a:solidFill>
                  <a:srgbClr val="FF0000"/>
                </a:solidFill>
              </a:rPr>
              <a:t>En</a:t>
            </a:r>
            <a:r>
              <a:rPr lang="en-US" sz="2600" b="1" dirty="0" smtClean="0">
                <a:solidFill>
                  <a:srgbClr val="FF0000"/>
                </a:solidFill>
              </a:rPr>
              <a:t> EHV </a:t>
            </a:r>
            <a:r>
              <a:rPr lang="en-US" sz="2600" b="1" dirty="0" err="1" smtClean="0">
                <a:solidFill>
                  <a:srgbClr val="FF0000"/>
                </a:solidFill>
              </a:rPr>
              <a:t>es</a:t>
            </a:r>
            <a:r>
              <a:rPr lang="en-US" sz="2600" b="1" dirty="0" smtClean="0">
                <a:solidFill>
                  <a:srgbClr val="FF0000"/>
                </a:solidFill>
              </a:rPr>
              <a:t> </a:t>
            </a:r>
            <a:r>
              <a:rPr lang="en-US" sz="2600" b="1" dirty="0" err="1" smtClean="0">
                <a:solidFill>
                  <a:srgbClr val="FF0000"/>
                </a:solidFill>
              </a:rPr>
              <a:t>común</a:t>
            </a:r>
            <a:r>
              <a:rPr lang="en-US" sz="2600" b="1" dirty="0" smtClean="0">
                <a:solidFill>
                  <a:srgbClr val="FF0000"/>
                </a:solidFill>
              </a:rPr>
              <a:t> </a:t>
            </a:r>
            <a:r>
              <a:rPr lang="en-US" sz="2600" b="1" dirty="0" err="1" smtClean="0">
                <a:solidFill>
                  <a:srgbClr val="FF0000"/>
                </a:solidFill>
              </a:rPr>
              <a:t>utilizar</a:t>
            </a:r>
            <a:r>
              <a:rPr lang="en-US" sz="2600" b="1" dirty="0" smtClean="0">
                <a:solidFill>
                  <a:srgbClr val="FF0000"/>
                </a:solidFill>
              </a:rPr>
              <a:t> </a:t>
            </a:r>
            <a:r>
              <a:rPr lang="en-US" sz="2600" b="1" dirty="0" err="1" smtClean="0">
                <a:solidFill>
                  <a:srgbClr val="FF0000"/>
                </a:solidFill>
              </a:rPr>
              <a:t>sistemas</a:t>
            </a:r>
            <a:r>
              <a:rPr lang="en-US" sz="2600" b="1" dirty="0" smtClean="0">
                <a:solidFill>
                  <a:srgbClr val="FF0000"/>
                </a:solidFill>
              </a:rPr>
              <a:t> de </a:t>
            </a:r>
            <a:r>
              <a:rPr lang="en-US" sz="2600" b="1" dirty="0" err="1" smtClean="0">
                <a:solidFill>
                  <a:srgbClr val="FF0000"/>
                </a:solidFill>
              </a:rPr>
              <a:t>protección</a:t>
            </a:r>
            <a:r>
              <a:rPr lang="en-US" sz="2600" b="1" dirty="0" smtClean="0">
                <a:solidFill>
                  <a:srgbClr val="FF0000"/>
                </a:solidFill>
              </a:rPr>
              <a:t> </a:t>
            </a:r>
            <a:r>
              <a:rPr lang="en-US" sz="2600" b="1" dirty="0" err="1" smtClean="0">
                <a:solidFill>
                  <a:srgbClr val="FF0000"/>
                </a:solidFill>
              </a:rPr>
              <a:t>primaria</a:t>
            </a:r>
            <a:r>
              <a:rPr lang="en-US" sz="2600" b="1" dirty="0" smtClean="0">
                <a:solidFill>
                  <a:srgbClr val="FF0000"/>
                </a:solidFill>
              </a:rPr>
              <a:t> </a:t>
            </a:r>
            <a:r>
              <a:rPr lang="en-US" sz="2600" b="1" dirty="0" err="1" smtClean="0">
                <a:solidFill>
                  <a:srgbClr val="FF0000"/>
                </a:solidFill>
              </a:rPr>
              <a:t>duplicados</a:t>
            </a:r>
            <a:endParaRPr lang="en-US" sz="2600" b="1" dirty="0" smtClean="0">
              <a:solidFill>
                <a:srgbClr val="FF0000"/>
              </a:solidFill>
            </a:endParaRPr>
          </a:p>
          <a:p>
            <a:pPr marL="800100" lvl="1" indent="-342900" algn="just">
              <a:buFont typeface="Wingdings" panose="05000000000000000000" pitchFamily="2" charset="2"/>
              <a:buChar char="q"/>
            </a:pPr>
            <a:endParaRPr lang="en-US" sz="2600" b="1" dirty="0" smtClean="0">
              <a:solidFill>
                <a:srgbClr val="FF0000"/>
              </a:solidFill>
            </a:endParaRPr>
          </a:p>
          <a:p>
            <a:pPr marL="342900" indent="-342900" algn="just">
              <a:buFont typeface="Arial" panose="020B0604020202020204" pitchFamily="34" charset="0"/>
              <a:buChar char="•"/>
            </a:pPr>
            <a:r>
              <a:rPr lang="en-US" sz="2600" b="1" dirty="0" smtClean="0"/>
              <a:t>La </a:t>
            </a:r>
            <a:r>
              <a:rPr lang="en-US" sz="2600" b="1" dirty="0" err="1" smtClean="0"/>
              <a:t>protección</a:t>
            </a:r>
            <a:r>
              <a:rPr lang="en-US" sz="2600" b="1" dirty="0" smtClean="0"/>
              <a:t> de </a:t>
            </a:r>
            <a:r>
              <a:rPr lang="en-US" sz="2600" b="1" dirty="0" err="1" smtClean="0"/>
              <a:t>respaldo</a:t>
            </a:r>
            <a:r>
              <a:rPr lang="en-US" sz="2600" b="1" dirty="0" smtClean="0"/>
              <a:t> se </a:t>
            </a:r>
            <a:r>
              <a:rPr lang="en-US" sz="2600" b="1" dirty="0" err="1" smtClean="0"/>
              <a:t>puede</a:t>
            </a:r>
            <a:r>
              <a:rPr lang="en-US" sz="2600" b="1" dirty="0" smtClean="0"/>
              <a:t> </a:t>
            </a:r>
            <a:r>
              <a:rPr lang="en-US" sz="2600" b="1" dirty="0" err="1" smtClean="0"/>
              <a:t>instalar</a:t>
            </a:r>
            <a:r>
              <a:rPr lang="en-US" sz="2600" b="1" dirty="0" smtClean="0"/>
              <a:t> </a:t>
            </a:r>
            <a:r>
              <a:rPr lang="en-US" sz="2600" b="1" dirty="0" err="1" smtClean="0"/>
              <a:t>localmente</a:t>
            </a:r>
            <a:r>
              <a:rPr lang="en-US" sz="2600" b="1" dirty="0" smtClean="0"/>
              <a:t>, </a:t>
            </a:r>
            <a:r>
              <a:rPr lang="en-US" sz="2600" b="1" dirty="0" err="1" smtClean="0"/>
              <a:t>en</a:t>
            </a:r>
            <a:r>
              <a:rPr lang="en-US" sz="2600" b="1" dirty="0" smtClean="0"/>
              <a:t> la </a:t>
            </a:r>
            <a:r>
              <a:rPr lang="en-US" sz="2600" b="1" dirty="0" err="1" smtClean="0"/>
              <a:t>misma</a:t>
            </a:r>
            <a:r>
              <a:rPr lang="en-US" sz="2600" b="1" dirty="0" smtClean="0"/>
              <a:t> </a:t>
            </a:r>
            <a:r>
              <a:rPr lang="en-US" sz="2600" b="1" dirty="0" err="1" smtClean="0"/>
              <a:t>subestación</a:t>
            </a:r>
            <a:r>
              <a:rPr lang="en-US" sz="2600" b="1" dirty="0" smtClean="0"/>
              <a:t> o de forma </a:t>
            </a:r>
            <a:r>
              <a:rPr lang="en-US" sz="2600" b="1" dirty="0" err="1" smtClean="0"/>
              <a:t>remota</a:t>
            </a:r>
            <a:endParaRPr lang="en-US" sz="2600" b="1" dirty="0" smtClean="0"/>
          </a:p>
          <a:p>
            <a:pPr marL="800100" lvl="1" indent="-342900" algn="just">
              <a:buFont typeface="Wingdings" panose="05000000000000000000" pitchFamily="2" charset="2"/>
              <a:buChar char="q"/>
            </a:pPr>
            <a:r>
              <a:rPr lang="en-US" sz="2600" b="1" dirty="0" smtClean="0">
                <a:solidFill>
                  <a:srgbClr val="FF0000"/>
                </a:solidFill>
              </a:rPr>
              <a:t>El </a:t>
            </a:r>
            <a:r>
              <a:rPr lang="en-US" sz="2600" b="1" dirty="0" err="1" smtClean="0">
                <a:solidFill>
                  <a:srgbClr val="FF0000"/>
                </a:solidFill>
              </a:rPr>
              <a:t>respaldo</a:t>
            </a:r>
            <a:r>
              <a:rPr lang="en-US" sz="2600" b="1" dirty="0" smtClean="0">
                <a:solidFill>
                  <a:srgbClr val="FF0000"/>
                </a:solidFill>
              </a:rPr>
              <a:t> </a:t>
            </a:r>
            <a:r>
              <a:rPr lang="en-US" sz="2600" b="1" dirty="0" err="1" smtClean="0">
                <a:solidFill>
                  <a:srgbClr val="FF0000"/>
                </a:solidFill>
              </a:rPr>
              <a:t>remoto</a:t>
            </a:r>
            <a:r>
              <a:rPr lang="en-US" sz="2600" b="1" dirty="0" smtClean="0">
                <a:solidFill>
                  <a:srgbClr val="FF0000"/>
                </a:solidFill>
              </a:rPr>
              <a:t> </a:t>
            </a:r>
            <a:r>
              <a:rPr lang="en-US" sz="2600" b="1" dirty="0" err="1" smtClean="0">
                <a:solidFill>
                  <a:srgbClr val="FF0000"/>
                </a:solidFill>
              </a:rPr>
              <a:t>es</a:t>
            </a:r>
            <a:r>
              <a:rPr lang="en-US" sz="2600" b="1" dirty="0" smtClean="0">
                <a:solidFill>
                  <a:srgbClr val="FF0000"/>
                </a:solidFill>
              </a:rPr>
              <a:t> </a:t>
            </a:r>
            <a:r>
              <a:rPr lang="en-US" sz="2600" b="1" dirty="0" err="1" smtClean="0">
                <a:solidFill>
                  <a:srgbClr val="FF0000"/>
                </a:solidFill>
              </a:rPr>
              <a:t>completamente</a:t>
            </a:r>
            <a:r>
              <a:rPr lang="en-US" sz="2600" b="1" dirty="0" smtClean="0">
                <a:solidFill>
                  <a:srgbClr val="FF0000"/>
                </a:solidFill>
              </a:rPr>
              <a:t> </a:t>
            </a:r>
            <a:r>
              <a:rPr lang="en-US" sz="2600" b="1" dirty="0" err="1" smtClean="0">
                <a:solidFill>
                  <a:srgbClr val="FF0000"/>
                </a:solidFill>
              </a:rPr>
              <a:t>independiente</a:t>
            </a:r>
            <a:r>
              <a:rPr lang="en-US" sz="2600" b="1" dirty="0" smtClean="0">
                <a:solidFill>
                  <a:srgbClr val="FF0000"/>
                </a:solidFill>
              </a:rPr>
              <a:t> de </a:t>
            </a:r>
            <a:r>
              <a:rPr lang="en-US" sz="2600" b="1" dirty="0" err="1" smtClean="0">
                <a:solidFill>
                  <a:srgbClr val="FF0000"/>
                </a:solidFill>
              </a:rPr>
              <a:t>los</a:t>
            </a:r>
            <a:r>
              <a:rPr lang="en-US" sz="2600" b="1" dirty="0" smtClean="0">
                <a:solidFill>
                  <a:srgbClr val="FF0000"/>
                </a:solidFill>
              </a:rPr>
              <a:t> </a:t>
            </a:r>
            <a:r>
              <a:rPr lang="en-US" sz="2600" b="1" dirty="0" err="1" smtClean="0">
                <a:solidFill>
                  <a:srgbClr val="FF0000"/>
                </a:solidFill>
              </a:rPr>
              <a:t>relés</a:t>
            </a:r>
            <a:r>
              <a:rPr lang="en-US" sz="2600" b="1" dirty="0" smtClean="0">
                <a:solidFill>
                  <a:srgbClr val="FF0000"/>
                </a:solidFill>
              </a:rPr>
              <a:t>, CT, </a:t>
            </a:r>
            <a:r>
              <a:rPr lang="en-US" sz="2600" b="1" dirty="0" err="1" smtClean="0">
                <a:solidFill>
                  <a:srgbClr val="FF0000"/>
                </a:solidFill>
              </a:rPr>
              <a:t>interruptores</a:t>
            </a:r>
            <a:r>
              <a:rPr lang="en-US" sz="2600" b="1" dirty="0" smtClean="0">
                <a:solidFill>
                  <a:srgbClr val="FF0000"/>
                </a:solidFill>
              </a:rPr>
              <a:t>, etc.</a:t>
            </a:r>
          </a:p>
          <a:p>
            <a:pPr marL="800100" lvl="1" indent="-342900" algn="just">
              <a:buFont typeface="Wingdings" panose="05000000000000000000" pitchFamily="2" charset="2"/>
              <a:buChar char="q"/>
            </a:pPr>
            <a:r>
              <a:rPr lang="en-US" sz="2600" b="1" dirty="0" smtClean="0">
                <a:solidFill>
                  <a:srgbClr val="FF0000"/>
                </a:solidFill>
              </a:rPr>
              <a:t>El </a:t>
            </a:r>
            <a:r>
              <a:rPr lang="en-US" sz="2600" b="1" dirty="0" err="1" smtClean="0">
                <a:solidFill>
                  <a:srgbClr val="FF0000"/>
                </a:solidFill>
              </a:rPr>
              <a:t>respaldo</a:t>
            </a:r>
            <a:r>
              <a:rPr lang="en-US" sz="2600" b="1" dirty="0" smtClean="0">
                <a:solidFill>
                  <a:srgbClr val="FF0000"/>
                </a:solidFill>
              </a:rPr>
              <a:t> </a:t>
            </a:r>
            <a:r>
              <a:rPr lang="en-US" sz="2600" b="1" dirty="0" err="1" smtClean="0">
                <a:solidFill>
                  <a:srgbClr val="FF0000"/>
                </a:solidFill>
              </a:rPr>
              <a:t>remoto</a:t>
            </a:r>
            <a:r>
              <a:rPr lang="en-US" sz="2600" b="1" dirty="0" smtClean="0">
                <a:solidFill>
                  <a:srgbClr val="FF0000"/>
                </a:solidFill>
              </a:rPr>
              <a:t> </a:t>
            </a:r>
            <a:r>
              <a:rPr lang="en-US" sz="2600" b="1" dirty="0" err="1" smtClean="0">
                <a:solidFill>
                  <a:srgbClr val="FF0000"/>
                </a:solidFill>
              </a:rPr>
              <a:t>puede</a:t>
            </a:r>
            <a:r>
              <a:rPr lang="en-US" sz="2600" b="1" dirty="0" smtClean="0">
                <a:solidFill>
                  <a:srgbClr val="FF0000"/>
                </a:solidFill>
              </a:rPr>
              <a:t> </a:t>
            </a:r>
            <a:r>
              <a:rPr lang="en-US" sz="2600" b="1" dirty="0" err="1" smtClean="0">
                <a:solidFill>
                  <a:srgbClr val="FF0000"/>
                </a:solidFill>
              </a:rPr>
              <a:t>eliminar</a:t>
            </a:r>
            <a:r>
              <a:rPr lang="en-US" sz="2600" b="1" dirty="0" smtClean="0">
                <a:solidFill>
                  <a:srgbClr val="FF0000"/>
                </a:solidFill>
              </a:rPr>
              <a:t> </a:t>
            </a:r>
            <a:r>
              <a:rPr lang="en-US" sz="2600" b="1" dirty="0" err="1" smtClean="0">
                <a:solidFill>
                  <a:srgbClr val="FF0000"/>
                </a:solidFill>
              </a:rPr>
              <a:t>más</a:t>
            </a:r>
            <a:r>
              <a:rPr lang="en-US" sz="2600" b="1" dirty="0" smtClean="0">
                <a:solidFill>
                  <a:srgbClr val="FF0000"/>
                </a:solidFill>
              </a:rPr>
              <a:t> </a:t>
            </a:r>
            <a:r>
              <a:rPr lang="en-US" sz="2600" b="1" dirty="0" err="1" smtClean="0">
                <a:solidFill>
                  <a:srgbClr val="FF0000"/>
                </a:solidFill>
              </a:rPr>
              <a:t>fuentes</a:t>
            </a:r>
            <a:r>
              <a:rPr lang="en-US" sz="2600" b="1" dirty="0" smtClean="0">
                <a:solidFill>
                  <a:srgbClr val="FF0000"/>
                </a:solidFill>
              </a:rPr>
              <a:t> de las que se </a:t>
            </a:r>
            <a:r>
              <a:rPr lang="en-US" sz="2600" b="1" dirty="0" err="1" smtClean="0">
                <a:solidFill>
                  <a:srgbClr val="FF0000"/>
                </a:solidFill>
              </a:rPr>
              <a:t>pueden</a:t>
            </a:r>
            <a:r>
              <a:rPr lang="en-US" sz="2600" b="1" dirty="0" smtClean="0">
                <a:solidFill>
                  <a:srgbClr val="FF0000"/>
                </a:solidFill>
              </a:rPr>
              <a:t> </a:t>
            </a:r>
            <a:r>
              <a:rPr lang="en-US" sz="2600" b="1" dirty="0" err="1" smtClean="0">
                <a:solidFill>
                  <a:srgbClr val="FF0000"/>
                </a:solidFill>
              </a:rPr>
              <a:t>permitir</a:t>
            </a:r>
            <a:endParaRPr lang="en-US" sz="2600" b="1" dirty="0" smtClean="0">
              <a:solidFill>
                <a:srgbClr val="FF0000"/>
              </a:solidFill>
            </a:endParaRPr>
          </a:p>
          <a:p>
            <a:pPr marL="800100" lvl="1" indent="-342900" algn="just">
              <a:buFont typeface="Wingdings" panose="05000000000000000000" pitchFamily="2" charset="2"/>
              <a:buChar char="q"/>
            </a:pPr>
            <a:r>
              <a:rPr lang="en-US" sz="2600" b="1" dirty="0" smtClean="0">
                <a:solidFill>
                  <a:srgbClr val="FF0000"/>
                </a:solidFill>
              </a:rPr>
              <a:t>El </a:t>
            </a:r>
            <a:r>
              <a:rPr lang="en-US" sz="2600" b="1" dirty="0" err="1" smtClean="0">
                <a:solidFill>
                  <a:srgbClr val="FF0000"/>
                </a:solidFill>
              </a:rPr>
              <a:t>respaldo</a:t>
            </a:r>
            <a:r>
              <a:rPr lang="en-US" sz="2600" b="1" dirty="0" smtClean="0">
                <a:solidFill>
                  <a:srgbClr val="FF0000"/>
                </a:solidFill>
              </a:rPr>
              <a:t> local </a:t>
            </a:r>
            <a:r>
              <a:rPr lang="en-US" sz="2600" b="1" dirty="0" err="1" smtClean="0">
                <a:solidFill>
                  <a:srgbClr val="FF0000"/>
                </a:solidFill>
              </a:rPr>
              <a:t>utiliza</a:t>
            </a:r>
            <a:r>
              <a:rPr lang="en-US" sz="2600" b="1" dirty="0" smtClean="0">
                <a:solidFill>
                  <a:srgbClr val="FF0000"/>
                </a:solidFill>
              </a:rPr>
              <a:t> </a:t>
            </a:r>
            <a:r>
              <a:rPr lang="en-US" sz="2600" b="1" dirty="0" err="1" smtClean="0">
                <a:solidFill>
                  <a:srgbClr val="FF0000"/>
                </a:solidFill>
              </a:rPr>
              <a:t>elementos</a:t>
            </a:r>
            <a:r>
              <a:rPr lang="en-US" sz="2600" b="1" dirty="0" smtClean="0">
                <a:solidFill>
                  <a:srgbClr val="FF0000"/>
                </a:solidFill>
              </a:rPr>
              <a:t> </a:t>
            </a:r>
            <a:r>
              <a:rPr lang="en-US" sz="2600" b="1" dirty="0" err="1" smtClean="0">
                <a:solidFill>
                  <a:srgbClr val="FF0000"/>
                </a:solidFill>
              </a:rPr>
              <a:t>comunes</a:t>
            </a:r>
            <a:r>
              <a:rPr lang="en-US" sz="2600" b="1" dirty="0" smtClean="0">
                <a:solidFill>
                  <a:srgbClr val="FF0000"/>
                </a:solidFill>
              </a:rPr>
              <a:t> y, </a:t>
            </a:r>
            <a:r>
              <a:rPr lang="en-US" sz="2600" b="1" dirty="0" err="1" smtClean="0">
                <a:solidFill>
                  <a:srgbClr val="FF0000"/>
                </a:solidFill>
              </a:rPr>
              <a:t>por</a:t>
            </a:r>
            <a:r>
              <a:rPr lang="en-US" sz="2600" b="1" dirty="0" smtClean="0">
                <a:solidFill>
                  <a:srgbClr val="FF0000"/>
                </a:solidFill>
              </a:rPr>
              <a:t> lo </a:t>
            </a:r>
            <a:r>
              <a:rPr lang="en-US" sz="2600" b="1" dirty="0" err="1" smtClean="0">
                <a:solidFill>
                  <a:srgbClr val="FF0000"/>
                </a:solidFill>
              </a:rPr>
              <a:t>tanto</a:t>
            </a:r>
            <a:r>
              <a:rPr lang="en-US" sz="2600" b="1" dirty="0" smtClean="0">
                <a:solidFill>
                  <a:srgbClr val="FF0000"/>
                </a:solidFill>
              </a:rPr>
              <a:t>, </a:t>
            </a:r>
            <a:r>
              <a:rPr lang="en-US" sz="2600" b="1" dirty="0" err="1" smtClean="0">
                <a:solidFill>
                  <a:srgbClr val="FF0000"/>
                </a:solidFill>
              </a:rPr>
              <a:t>puede</a:t>
            </a:r>
            <a:r>
              <a:rPr lang="en-US" sz="2600" b="1" dirty="0" smtClean="0">
                <a:solidFill>
                  <a:srgbClr val="FF0000"/>
                </a:solidFill>
              </a:rPr>
              <a:t> no </a:t>
            </a:r>
            <a:r>
              <a:rPr lang="en-US" sz="2600" b="1" dirty="0" err="1" smtClean="0">
                <a:solidFill>
                  <a:srgbClr val="FF0000"/>
                </a:solidFill>
              </a:rPr>
              <a:t>funcionar</a:t>
            </a:r>
            <a:r>
              <a:rPr lang="en-US" sz="2600" b="1" dirty="0" smtClean="0">
                <a:solidFill>
                  <a:srgbClr val="FF0000"/>
                </a:solidFill>
              </a:rPr>
              <a:t> </a:t>
            </a:r>
            <a:r>
              <a:rPr lang="en-US" sz="2600" b="1" dirty="0" err="1" smtClean="0">
                <a:solidFill>
                  <a:srgbClr val="FF0000"/>
                </a:solidFill>
              </a:rPr>
              <a:t>como</a:t>
            </a:r>
            <a:r>
              <a:rPr lang="en-US" sz="2600" b="1" dirty="0" smtClean="0">
                <a:solidFill>
                  <a:srgbClr val="FF0000"/>
                </a:solidFill>
              </a:rPr>
              <a:t> </a:t>
            </a:r>
            <a:r>
              <a:rPr lang="en-US" sz="2600" b="1" dirty="0" err="1" smtClean="0">
                <a:solidFill>
                  <a:srgbClr val="FF0000"/>
                </a:solidFill>
              </a:rPr>
              <a:t>protección</a:t>
            </a:r>
            <a:r>
              <a:rPr lang="en-US" sz="2600" b="1" dirty="0" smtClean="0">
                <a:solidFill>
                  <a:srgbClr val="FF0000"/>
                </a:solidFill>
              </a:rPr>
              <a:t> principal.</a:t>
            </a: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47</a:t>
            </a:fld>
            <a:endParaRPr lang="en-US"/>
          </a:p>
        </p:txBody>
      </p:sp>
    </p:spTree>
    <p:extLst>
      <p:ext uri="{BB962C8B-B14F-4D97-AF65-F5344CB8AC3E}">
        <p14:creationId xmlns:p14="http://schemas.microsoft.com/office/powerpoint/2010/main" val="4217405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55600" marR="132715" indent="-342900" algn="just">
              <a:lnSpc>
                <a:spcPct val="100299"/>
              </a:lnSpc>
              <a:spcBef>
                <a:spcPts val="90"/>
              </a:spcBef>
              <a:buFont typeface="Arial" panose="020B0604020202020204" pitchFamily="34" charset="0"/>
              <a:buChar char="•"/>
            </a:pPr>
            <a:r>
              <a:rPr lang="es-ES" sz="1200" b="1" dirty="0" smtClean="0">
                <a:latin typeface="+mn-lt"/>
                <a:cs typeface="Calibri"/>
              </a:rPr>
              <a:t>Es</a:t>
            </a:r>
            <a:r>
              <a:rPr lang="es-ES" sz="1200" b="1" spc="-25" dirty="0" smtClean="0">
                <a:latin typeface="+mn-lt"/>
                <a:cs typeface="Calibri"/>
              </a:rPr>
              <a:t> </a:t>
            </a:r>
            <a:r>
              <a:rPr lang="es-ES" sz="1200" b="1" spc="-20" dirty="0" smtClean="0">
                <a:latin typeface="+mn-lt"/>
                <a:cs typeface="Calibri"/>
              </a:rPr>
              <a:t>importante</a:t>
            </a:r>
            <a:r>
              <a:rPr lang="es-ES" sz="1200" b="1" spc="100" dirty="0" smtClean="0">
                <a:latin typeface="+mn-lt"/>
                <a:cs typeface="Calibri"/>
              </a:rPr>
              <a:t> </a:t>
            </a:r>
            <a:r>
              <a:rPr lang="es-ES" sz="1200" b="1" spc="-5" dirty="0" smtClean="0">
                <a:latin typeface="+mn-lt"/>
                <a:cs typeface="Calibri"/>
              </a:rPr>
              <a:t>que</a:t>
            </a:r>
            <a:r>
              <a:rPr lang="es-ES" sz="1200" b="1" spc="-10" dirty="0" smtClean="0">
                <a:latin typeface="+mn-lt"/>
                <a:cs typeface="Calibri"/>
              </a:rPr>
              <a:t> </a:t>
            </a:r>
            <a:r>
              <a:rPr lang="es-ES" sz="1200" b="1" spc="-20" dirty="0" smtClean="0">
                <a:latin typeface="+mn-lt"/>
                <a:cs typeface="Calibri"/>
              </a:rPr>
              <a:t>nuestro</a:t>
            </a:r>
            <a:r>
              <a:rPr lang="es-ES" sz="1200" b="1" spc="40" dirty="0" smtClean="0">
                <a:latin typeface="+mn-lt"/>
                <a:cs typeface="Calibri"/>
              </a:rPr>
              <a:t> </a:t>
            </a:r>
            <a:r>
              <a:rPr lang="es-ES" sz="1200" b="1" spc="-15" dirty="0" smtClean="0">
                <a:latin typeface="+mn-lt"/>
                <a:cs typeface="Calibri"/>
              </a:rPr>
              <a:t>sistema</a:t>
            </a:r>
            <a:r>
              <a:rPr lang="es-ES" sz="1200" b="1" spc="65" dirty="0" smtClean="0">
                <a:latin typeface="+mn-lt"/>
                <a:cs typeface="Calibri"/>
              </a:rPr>
              <a:t> </a:t>
            </a:r>
            <a:r>
              <a:rPr lang="es-ES" sz="1200" b="1" spc="-5" dirty="0" smtClean="0">
                <a:latin typeface="+mn-lt"/>
                <a:cs typeface="Calibri"/>
              </a:rPr>
              <a:t>de</a:t>
            </a:r>
            <a:r>
              <a:rPr lang="es-ES" sz="1200" b="1" spc="-15" dirty="0" smtClean="0">
                <a:latin typeface="+mn-lt"/>
                <a:cs typeface="Calibri"/>
              </a:rPr>
              <a:t> protección</a:t>
            </a:r>
            <a:r>
              <a:rPr lang="es-ES" sz="1200" b="1" spc="70" dirty="0" smtClean="0">
                <a:latin typeface="+mn-lt"/>
                <a:cs typeface="Calibri"/>
              </a:rPr>
              <a:t> </a:t>
            </a:r>
            <a:r>
              <a:rPr lang="es-ES" sz="1200" b="1" spc="-10" dirty="0" smtClean="0">
                <a:latin typeface="+mn-lt"/>
                <a:cs typeface="Calibri"/>
              </a:rPr>
              <a:t>actúe </a:t>
            </a:r>
            <a:r>
              <a:rPr lang="es-ES" sz="1200" b="1" spc="-30" dirty="0" smtClean="0">
                <a:latin typeface="+mn-lt"/>
                <a:cs typeface="Calibri"/>
              </a:rPr>
              <a:t>ante</a:t>
            </a:r>
            <a:r>
              <a:rPr lang="es-ES" sz="1200" b="1" spc="60" dirty="0" smtClean="0">
                <a:latin typeface="+mn-lt"/>
                <a:cs typeface="Calibri"/>
              </a:rPr>
              <a:t> </a:t>
            </a:r>
            <a:r>
              <a:rPr lang="es-ES" sz="1200" b="1" spc="-5" dirty="0" smtClean="0">
                <a:latin typeface="+mn-lt"/>
                <a:cs typeface="Calibri"/>
              </a:rPr>
              <a:t>la </a:t>
            </a:r>
            <a:r>
              <a:rPr lang="es-ES" sz="1200" b="1" spc="-484" dirty="0" smtClean="0">
                <a:latin typeface="+mn-lt"/>
                <a:cs typeface="Calibri"/>
              </a:rPr>
              <a:t> </a:t>
            </a:r>
            <a:r>
              <a:rPr lang="es-ES" sz="1200" b="1" spc="-10" dirty="0" smtClean="0">
                <a:latin typeface="+mn-lt"/>
                <a:cs typeface="Calibri"/>
              </a:rPr>
              <a:t>presencia</a:t>
            </a:r>
            <a:r>
              <a:rPr lang="es-ES" sz="1200" b="1" dirty="0" smtClean="0">
                <a:latin typeface="+mn-lt"/>
                <a:cs typeface="Calibri"/>
              </a:rPr>
              <a:t> </a:t>
            </a:r>
            <a:r>
              <a:rPr lang="es-ES" sz="1200" b="1" spc="-5" dirty="0" smtClean="0">
                <a:latin typeface="+mn-lt"/>
                <a:cs typeface="Calibri"/>
              </a:rPr>
              <a:t>de </a:t>
            </a:r>
            <a:r>
              <a:rPr lang="es-ES" sz="1200" b="1" spc="-10" dirty="0" smtClean="0">
                <a:latin typeface="+mn-lt"/>
                <a:cs typeface="Calibri"/>
              </a:rPr>
              <a:t>una</a:t>
            </a:r>
            <a:r>
              <a:rPr lang="es-ES" sz="1200" b="1" dirty="0" smtClean="0">
                <a:latin typeface="+mn-lt"/>
                <a:cs typeface="Calibri"/>
              </a:rPr>
              <a:t> </a:t>
            </a:r>
            <a:r>
              <a:rPr lang="es-ES" sz="1200" b="1" spc="-10" dirty="0" smtClean="0">
                <a:latin typeface="+mn-lt"/>
                <a:cs typeface="Calibri"/>
              </a:rPr>
              <a:t>falla, </a:t>
            </a:r>
            <a:r>
              <a:rPr lang="es-ES" sz="1200" b="1" dirty="0" smtClean="0">
                <a:latin typeface="+mn-lt"/>
                <a:cs typeface="Calibri"/>
              </a:rPr>
              <a:t>sí</a:t>
            </a:r>
            <a:r>
              <a:rPr lang="es-ES" sz="1200" b="1" spc="10" dirty="0" smtClean="0">
                <a:latin typeface="+mn-lt"/>
                <a:cs typeface="Calibri"/>
              </a:rPr>
              <a:t> </a:t>
            </a:r>
            <a:r>
              <a:rPr lang="es-ES" sz="1200" b="1" spc="-5" dirty="0" smtClean="0">
                <a:latin typeface="+mn-lt"/>
                <a:cs typeface="Calibri"/>
              </a:rPr>
              <a:t>o </a:t>
            </a:r>
            <a:r>
              <a:rPr lang="es-ES" sz="1200" b="1" dirty="0" smtClean="0">
                <a:latin typeface="+mn-lt"/>
                <a:cs typeface="Calibri"/>
              </a:rPr>
              <a:t>sí,</a:t>
            </a:r>
            <a:r>
              <a:rPr lang="es-ES" sz="1200" b="1" spc="-5" dirty="0" smtClean="0">
                <a:latin typeface="+mn-lt"/>
                <a:cs typeface="Calibri"/>
              </a:rPr>
              <a:t> </a:t>
            </a:r>
            <a:r>
              <a:rPr lang="es-ES" sz="1200" b="1" spc="-20" dirty="0" smtClean="0">
                <a:latin typeface="+mn-lt"/>
                <a:cs typeface="Calibri"/>
              </a:rPr>
              <a:t>para</a:t>
            </a:r>
            <a:r>
              <a:rPr lang="es-ES" sz="1200" b="1" dirty="0" smtClean="0">
                <a:latin typeface="+mn-lt"/>
                <a:cs typeface="Calibri"/>
              </a:rPr>
              <a:t> </a:t>
            </a:r>
            <a:r>
              <a:rPr lang="es-ES" sz="1200" b="1" spc="-10" dirty="0" smtClean="0">
                <a:latin typeface="+mn-lt"/>
                <a:cs typeface="Calibri"/>
              </a:rPr>
              <a:t>evitar</a:t>
            </a:r>
            <a:r>
              <a:rPr lang="es-ES" sz="1200" b="1" spc="25" dirty="0" smtClean="0">
                <a:latin typeface="+mn-lt"/>
                <a:cs typeface="Calibri"/>
              </a:rPr>
              <a:t> </a:t>
            </a:r>
            <a:r>
              <a:rPr lang="es-ES" sz="1200" b="1" spc="-5" dirty="0" smtClean="0">
                <a:latin typeface="+mn-lt"/>
                <a:cs typeface="Calibri"/>
              </a:rPr>
              <a:t>la</a:t>
            </a:r>
            <a:r>
              <a:rPr lang="es-ES" sz="1200" b="1" spc="5" dirty="0" smtClean="0">
                <a:latin typeface="+mn-lt"/>
                <a:cs typeface="Calibri"/>
              </a:rPr>
              <a:t> </a:t>
            </a:r>
            <a:r>
              <a:rPr lang="es-ES" sz="1200" b="1" spc="-10" dirty="0" smtClean="0">
                <a:latin typeface="+mn-lt"/>
                <a:cs typeface="Calibri"/>
              </a:rPr>
              <a:t>destrucción</a:t>
            </a:r>
            <a:r>
              <a:rPr lang="es-ES" sz="1200" b="1" dirty="0" smtClean="0">
                <a:latin typeface="+mn-lt"/>
                <a:cs typeface="Calibri"/>
              </a:rPr>
              <a:t> </a:t>
            </a:r>
            <a:r>
              <a:rPr lang="es-ES" sz="1200" b="1" spc="-5" dirty="0" smtClean="0">
                <a:latin typeface="+mn-lt"/>
                <a:cs typeface="Calibri"/>
              </a:rPr>
              <a:t>de</a:t>
            </a:r>
            <a:r>
              <a:rPr lang="es-ES" sz="1200" b="1" spc="35" dirty="0" smtClean="0">
                <a:latin typeface="+mn-lt"/>
                <a:cs typeface="Calibri"/>
              </a:rPr>
              <a:t> </a:t>
            </a:r>
            <a:r>
              <a:rPr lang="es-ES" sz="1200" b="1" spc="-5" dirty="0" smtClean="0">
                <a:latin typeface="+mn-lt"/>
                <a:cs typeface="Calibri"/>
              </a:rPr>
              <a:t>los </a:t>
            </a:r>
            <a:r>
              <a:rPr lang="es-ES" sz="1200" b="1" dirty="0" smtClean="0">
                <a:latin typeface="+mn-lt"/>
                <a:cs typeface="Calibri"/>
              </a:rPr>
              <a:t> </a:t>
            </a:r>
            <a:r>
              <a:rPr lang="es-ES" sz="1200" b="1" spc="-15" dirty="0" smtClean="0">
                <a:latin typeface="+mn-lt"/>
                <a:cs typeface="Calibri"/>
              </a:rPr>
              <a:t>sistemas</a:t>
            </a:r>
            <a:r>
              <a:rPr lang="es-ES" sz="1200" b="1" dirty="0" smtClean="0">
                <a:latin typeface="+mn-lt"/>
                <a:cs typeface="Calibri"/>
              </a:rPr>
              <a:t> </a:t>
            </a:r>
            <a:r>
              <a:rPr lang="es-ES" sz="1200" b="1" spc="-5" dirty="0" smtClean="0">
                <a:latin typeface="+mn-lt"/>
                <a:cs typeface="Calibri"/>
              </a:rPr>
              <a:t>o</a:t>
            </a:r>
            <a:r>
              <a:rPr lang="es-ES" sz="1200" b="1" spc="35" dirty="0" smtClean="0">
                <a:latin typeface="+mn-lt"/>
                <a:cs typeface="Calibri"/>
              </a:rPr>
              <a:t> </a:t>
            </a:r>
            <a:r>
              <a:rPr lang="es-ES" sz="1200" b="1" spc="-10" dirty="0" smtClean="0">
                <a:latin typeface="+mn-lt"/>
                <a:cs typeface="Calibri"/>
              </a:rPr>
              <a:t>equipos.</a:t>
            </a:r>
          </a:p>
          <a:p>
            <a:pPr marL="355600" marR="132715" indent="-342900" algn="just">
              <a:lnSpc>
                <a:spcPct val="100299"/>
              </a:lnSpc>
              <a:spcBef>
                <a:spcPts val="90"/>
              </a:spcBef>
              <a:buFont typeface="Arial" panose="020B0604020202020204" pitchFamily="34" charset="0"/>
              <a:buChar char="•"/>
            </a:pPr>
            <a:endParaRPr lang="es-ES" sz="1200" b="1" dirty="0" smtClean="0">
              <a:latin typeface="+mn-lt"/>
              <a:cs typeface="Calibri"/>
            </a:endParaRPr>
          </a:p>
          <a:p>
            <a:pPr marL="355600" marR="5080" indent="-342900" algn="just">
              <a:spcBef>
                <a:spcPts val="530"/>
              </a:spcBef>
              <a:buFont typeface="Arial" panose="020B0604020202020204" pitchFamily="34" charset="0"/>
              <a:buChar char="•"/>
            </a:pPr>
            <a:r>
              <a:rPr lang="es-ES" sz="1200" b="1" spc="-10" dirty="0" smtClean="0">
                <a:latin typeface="+mn-lt"/>
                <a:cs typeface="Calibri"/>
              </a:rPr>
              <a:t>Por</a:t>
            </a:r>
            <a:r>
              <a:rPr lang="es-ES" sz="1200" b="1" spc="-45" dirty="0" smtClean="0">
                <a:latin typeface="+mn-lt"/>
                <a:cs typeface="Calibri"/>
              </a:rPr>
              <a:t> </a:t>
            </a:r>
            <a:r>
              <a:rPr lang="es-ES" sz="1200" b="1" spc="-5" dirty="0" smtClean="0">
                <a:latin typeface="+mn-lt"/>
                <a:cs typeface="Calibri"/>
              </a:rPr>
              <a:t>lo</a:t>
            </a:r>
            <a:r>
              <a:rPr lang="es-ES" sz="1200" b="1" dirty="0" smtClean="0">
                <a:latin typeface="+mn-lt"/>
                <a:cs typeface="Calibri"/>
              </a:rPr>
              <a:t> </a:t>
            </a:r>
            <a:r>
              <a:rPr lang="es-ES" sz="1200" b="1" spc="-35" dirty="0" smtClean="0">
                <a:latin typeface="+mn-lt"/>
                <a:cs typeface="Calibri"/>
              </a:rPr>
              <a:t>tanto</a:t>
            </a:r>
            <a:r>
              <a:rPr lang="es-ES" sz="1200" b="1" spc="75" dirty="0" smtClean="0">
                <a:latin typeface="+mn-lt"/>
                <a:cs typeface="Calibri"/>
              </a:rPr>
              <a:t> </a:t>
            </a:r>
            <a:r>
              <a:rPr lang="es-ES" sz="1200" b="1" spc="-5" dirty="0" smtClean="0">
                <a:latin typeface="+mn-lt"/>
                <a:cs typeface="Calibri"/>
              </a:rPr>
              <a:t>las</a:t>
            </a:r>
            <a:r>
              <a:rPr lang="es-ES" sz="1200" b="1" spc="5" dirty="0" smtClean="0">
                <a:latin typeface="+mn-lt"/>
                <a:cs typeface="Calibri"/>
              </a:rPr>
              <a:t> </a:t>
            </a:r>
            <a:r>
              <a:rPr lang="es-ES" sz="1200" b="1" spc="-15" dirty="0" smtClean="0">
                <a:latin typeface="+mn-lt"/>
                <a:cs typeface="Calibri"/>
              </a:rPr>
              <a:t>empresas</a:t>
            </a:r>
            <a:r>
              <a:rPr lang="es-ES" sz="1200" b="1" spc="50" dirty="0" smtClean="0">
                <a:latin typeface="+mn-lt"/>
                <a:cs typeface="Calibri"/>
              </a:rPr>
              <a:t> </a:t>
            </a:r>
            <a:r>
              <a:rPr lang="es-ES" sz="1200" b="1" spc="-5" dirty="0" smtClean="0">
                <a:latin typeface="+mn-lt"/>
                <a:cs typeface="Calibri"/>
              </a:rPr>
              <a:t>han </a:t>
            </a:r>
            <a:r>
              <a:rPr lang="es-ES" sz="1200" b="1" spc="-15" dirty="0" smtClean="0">
                <a:latin typeface="+mn-lt"/>
                <a:cs typeface="Calibri"/>
              </a:rPr>
              <a:t>instalado</a:t>
            </a:r>
            <a:r>
              <a:rPr lang="es-ES" sz="1200" b="1" spc="75" dirty="0" smtClean="0">
                <a:latin typeface="+mn-lt"/>
                <a:cs typeface="Calibri"/>
              </a:rPr>
              <a:t> </a:t>
            </a:r>
            <a:r>
              <a:rPr lang="es-ES" sz="1200" b="1" spc="-5" dirty="0" smtClean="0">
                <a:latin typeface="+mn-lt"/>
                <a:cs typeface="Calibri"/>
              </a:rPr>
              <a:t>dos</a:t>
            </a:r>
            <a:r>
              <a:rPr lang="es-ES" sz="1200" b="1" spc="5" dirty="0" smtClean="0">
                <a:latin typeface="+mn-lt"/>
                <a:cs typeface="Calibri"/>
              </a:rPr>
              <a:t> </a:t>
            </a:r>
            <a:r>
              <a:rPr lang="es-ES" sz="1200" b="1" spc="-5" dirty="0" smtClean="0">
                <a:latin typeface="+mn-lt"/>
                <a:cs typeface="Calibri"/>
              </a:rPr>
              <a:t>tipos</a:t>
            </a:r>
            <a:r>
              <a:rPr lang="es-ES" sz="1200" b="1" spc="10" dirty="0" smtClean="0">
                <a:latin typeface="+mn-lt"/>
                <a:cs typeface="Calibri"/>
              </a:rPr>
              <a:t> </a:t>
            </a:r>
            <a:r>
              <a:rPr lang="es-ES" sz="1200" b="1" spc="-5" dirty="0" smtClean="0">
                <a:latin typeface="+mn-lt"/>
                <a:cs typeface="Calibri"/>
              </a:rPr>
              <a:t>de</a:t>
            </a:r>
            <a:r>
              <a:rPr lang="es-ES" sz="1200" b="1" spc="-15" dirty="0" smtClean="0">
                <a:latin typeface="+mn-lt"/>
                <a:cs typeface="Calibri"/>
              </a:rPr>
              <a:t> respaldo</a:t>
            </a:r>
            <a:r>
              <a:rPr lang="es-ES" sz="1200" b="1" spc="75" dirty="0" smtClean="0">
                <a:latin typeface="+mn-lt"/>
                <a:cs typeface="Calibri"/>
              </a:rPr>
              <a:t> </a:t>
            </a:r>
            <a:r>
              <a:rPr lang="es-ES" sz="1200" b="1" spc="5" dirty="0" smtClean="0">
                <a:latin typeface="+mn-lt"/>
                <a:cs typeface="Calibri"/>
              </a:rPr>
              <a:t>(o </a:t>
            </a:r>
            <a:r>
              <a:rPr lang="es-ES" sz="1200" b="1" spc="-484" dirty="0" smtClean="0">
                <a:latin typeface="+mn-lt"/>
                <a:cs typeface="Calibri"/>
              </a:rPr>
              <a:t> </a:t>
            </a:r>
            <a:r>
              <a:rPr lang="es-ES" sz="1200" b="1" spc="-10" dirty="0" err="1" smtClean="0">
                <a:latin typeface="+mn-lt"/>
                <a:cs typeface="Calibri"/>
              </a:rPr>
              <a:t>Backup</a:t>
            </a:r>
            <a:r>
              <a:rPr lang="es-ES" sz="1200" b="1" spc="-10" dirty="0" smtClean="0">
                <a:latin typeface="+mn-lt"/>
                <a:cs typeface="Calibri"/>
              </a:rPr>
              <a:t>)</a:t>
            </a:r>
            <a:r>
              <a:rPr lang="es-ES" sz="1200" b="1" spc="-55" dirty="0" smtClean="0">
                <a:latin typeface="+mn-lt"/>
                <a:cs typeface="Calibri"/>
              </a:rPr>
              <a:t> </a:t>
            </a:r>
            <a:r>
              <a:rPr lang="es-ES" sz="1200" b="1" spc="-5" dirty="0" smtClean="0">
                <a:latin typeface="+mn-lt"/>
                <a:cs typeface="Calibri"/>
              </a:rPr>
              <a:t>a los</a:t>
            </a:r>
            <a:r>
              <a:rPr lang="es-ES" sz="1200" b="1" spc="5" dirty="0" smtClean="0">
                <a:latin typeface="+mn-lt"/>
                <a:cs typeface="Calibri"/>
              </a:rPr>
              <a:t> </a:t>
            </a:r>
            <a:r>
              <a:rPr lang="es-ES" sz="1200" b="1" spc="-15" dirty="0" smtClean="0">
                <a:latin typeface="+mn-lt"/>
                <a:cs typeface="Calibri"/>
              </a:rPr>
              <a:t>sistemas</a:t>
            </a:r>
            <a:r>
              <a:rPr lang="es-ES" sz="1200" b="1" spc="80" dirty="0" smtClean="0">
                <a:latin typeface="+mn-lt"/>
                <a:cs typeface="Calibri"/>
              </a:rPr>
              <a:t> </a:t>
            </a:r>
            <a:r>
              <a:rPr lang="es-ES" sz="1200" b="1" spc="-5" dirty="0" smtClean="0">
                <a:latin typeface="+mn-lt"/>
                <a:cs typeface="Calibri"/>
              </a:rPr>
              <a:t>de</a:t>
            </a:r>
            <a:r>
              <a:rPr lang="es-ES" sz="1200" b="1" spc="-15" dirty="0" smtClean="0">
                <a:latin typeface="+mn-lt"/>
                <a:cs typeface="Calibri"/>
              </a:rPr>
              <a:t> protección:</a:t>
            </a:r>
            <a:r>
              <a:rPr lang="es-ES" sz="1200" b="1" spc="55" dirty="0" smtClean="0">
                <a:latin typeface="+mn-lt"/>
                <a:cs typeface="Calibri"/>
              </a:rPr>
              <a:t> </a:t>
            </a:r>
            <a:r>
              <a:rPr lang="es-ES" sz="1200" b="1" spc="-10" dirty="0" smtClean="0">
                <a:latin typeface="+mn-lt"/>
                <a:cs typeface="Calibri"/>
              </a:rPr>
              <a:t>Local</a:t>
            </a:r>
            <a:r>
              <a:rPr lang="es-ES" sz="1200" b="1" dirty="0" smtClean="0">
                <a:latin typeface="+mn-lt"/>
                <a:cs typeface="Calibri"/>
              </a:rPr>
              <a:t> </a:t>
            </a:r>
            <a:r>
              <a:rPr lang="es-ES" sz="1200" b="1" spc="-5" dirty="0" smtClean="0">
                <a:latin typeface="+mn-lt"/>
                <a:cs typeface="Calibri"/>
              </a:rPr>
              <a:t>y</a:t>
            </a:r>
            <a:r>
              <a:rPr lang="es-ES" sz="1200" b="1" spc="20" dirty="0" smtClean="0">
                <a:latin typeface="+mn-lt"/>
                <a:cs typeface="Calibri"/>
              </a:rPr>
              <a:t> </a:t>
            </a:r>
            <a:r>
              <a:rPr lang="es-ES" sz="1200" b="1" spc="-20" dirty="0" smtClean="0">
                <a:latin typeface="+mn-lt"/>
                <a:cs typeface="Calibri"/>
              </a:rPr>
              <a:t>Remoto</a:t>
            </a:r>
            <a:endParaRPr lang="es-ES" sz="1200" b="1"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48</a:t>
            </a:fld>
            <a:endParaRPr lang="en-US"/>
          </a:p>
        </p:txBody>
      </p:sp>
    </p:spTree>
    <p:extLst>
      <p:ext uri="{BB962C8B-B14F-4D97-AF65-F5344CB8AC3E}">
        <p14:creationId xmlns:p14="http://schemas.microsoft.com/office/powerpoint/2010/main" val="569407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55600" indent="-343535" algn="just">
              <a:spcBef>
                <a:spcPts val="290"/>
              </a:spcBef>
              <a:buFont typeface="Arial MT"/>
              <a:buChar char="•"/>
              <a:tabLst>
                <a:tab pos="355600" algn="l"/>
                <a:tab pos="356235" algn="l"/>
              </a:tabLst>
            </a:pPr>
            <a:r>
              <a:rPr lang="es-ES" sz="1200" b="1" spc="-10" dirty="0" smtClean="0">
                <a:latin typeface="+mn-lt"/>
                <a:cs typeface="Calibri"/>
              </a:rPr>
              <a:t>El</a:t>
            </a:r>
            <a:r>
              <a:rPr lang="es-ES" sz="1200" b="1" spc="-50" dirty="0" smtClean="0">
                <a:latin typeface="+mn-lt"/>
                <a:cs typeface="Calibri"/>
              </a:rPr>
              <a:t> </a:t>
            </a:r>
            <a:r>
              <a:rPr lang="es-ES" sz="1200" b="1" spc="-15" dirty="0" smtClean="0">
                <a:latin typeface="+mn-lt"/>
                <a:cs typeface="Calibri"/>
              </a:rPr>
              <a:t>respaldo</a:t>
            </a:r>
            <a:r>
              <a:rPr lang="es-ES" sz="1200" b="1" spc="60" dirty="0" smtClean="0">
                <a:latin typeface="+mn-lt"/>
                <a:cs typeface="Calibri"/>
              </a:rPr>
              <a:t> </a:t>
            </a:r>
            <a:r>
              <a:rPr lang="es-ES" sz="1200" b="1" spc="-20" dirty="0" smtClean="0">
                <a:latin typeface="+mn-lt"/>
                <a:cs typeface="Calibri"/>
              </a:rPr>
              <a:t>LOCAL</a:t>
            </a:r>
            <a:r>
              <a:rPr lang="es-ES" sz="1200" b="1" spc="25" dirty="0" smtClean="0">
                <a:latin typeface="+mn-lt"/>
                <a:cs typeface="Calibri"/>
              </a:rPr>
              <a:t> </a:t>
            </a:r>
            <a:r>
              <a:rPr lang="es-ES" sz="1200" b="1" spc="-15" dirty="0" smtClean="0">
                <a:latin typeface="+mn-lt"/>
                <a:cs typeface="Calibri"/>
              </a:rPr>
              <a:t>se</a:t>
            </a:r>
            <a:r>
              <a:rPr lang="es-ES" sz="1200" b="1" spc="40" dirty="0" smtClean="0">
                <a:latin typeface="+mn-lt"/>
                <a:cs typeface="Calibri"/>
              </a:rPr>
              <a:t> </a:t>
            </a:r>
            <a:r>
              <a:rPr lang="es-ES" sz="1200" b="1" spc="-15" dirty="0" smtClean="0">
                <a:latin typeface="+mn-lt"/>
                <a:cs typeface="Calibri"/>
              </a:rPr>
              <a:t>encuentra</a:t>
            </a:r>
            <a:r>
              <a:rPr lang="es-ES" sz="1200" b="1" dirty="0" smtClean="0">
                <a:latin typeface="+mn-lt"/>
                <a:cs typeface="Calibri"/>
              </a:rPr>
              <a:t> </a:t>
            </a:r>
            <a:r>
              <a:rPr lang="es-ES" sz="1200" b="1" spc="-10" dirty="0" smtClean="0">
                <a:latin typeface="+mn-lt"/>
                <a:cs typeface="Calibri"/>
              </a:rPr>
              <a:t>DENTRO</a:t>
            </a:r>
            <a:r>
              <a:rPr lang="es-ES" sz="1200" b="1" spc="15" dirty="0" smtClean="0">
                <a:latin typeface="+mn-lt"/>
                <a:cs typeface="Calibri"/>
              </a:rPr>
              <a:t> </a:t>
            </a:r>
            <a:r>
              <a:rPr lang="es-ES" sz="1200" b="1" spc="-5" dirty="0" smtClean="0">
                <a:latin typeface="+mn-lt"/>
                <a:cs typeface="Calibri"/>
              </a:rPr>
              <a:t>de</a:t>
            </a:r>
            <a:r>
              <a:rPr lang="es-ES" sz="1200" b="1" dirty="0" smtClean="0">
                <a:latin typeface="+mn-lt"/>
                <a:cs typeface="Calibri"/>
              </a:rPr>
              <a:t> </a:t>
            </a:r>
            <a:r>
              <a:rPr lang="es-ES" sz="1200" b="1" spc="-5" dirty="0" smtClean="0">
                <a:latin typeface="+mn-lt"/>
                <a:cs typeface="Calibri"/>
              </a:rPr>
              <a:t>la</a:t>
            </a:r>
            <a:r>
              <a:rPr lang="es-ES" sz="1200" b="1" dirty="0" smtClean="0">
                <a:latin typeface="+mn-lt"/>
                <a:cs typeface="Calibri"/>
              </a:rPr>
              <a:t> </a:t>
            </a:r>
            <a:r>
              <a:rPr lang="es-ES" sz="1200" b="1" spc="-5" dirty="0" smtClean="0">
                <a:latin typeface="+mn-lt"/>
                <a:cs typeface="Calibri"/>
              </a:rPr>
              <a:t>misma</a:t>
            </a:r>
            <a:r>
              <a:rPr lang="es-ES" sz="1200" b="1" dirty="0" smtClean="0">
                <a:latin typeface="+mn-lt"/>
                <a:cs typeface="Calibri"/>
              </a:rPr>
              <a:t> </a:t>
            </a:r>
            <a:r>
              <a:rPr lang="es-ES" sz="1200" b="1" spc="-10" dirty="0" smtClean="0">
                <a:latin typeface="+mn-lt"/>
                <a:cs typeface="Calibri"/>
              </a:rPr>
              <a:t>subestación.</a:t>
            </a:r>
            <a:endParaRPr lang="es-ES" sz="1200" b="1" dirty="0" smtClean="0">
              <a:latin typeface="+mn-lt"/>
              <a:cs typeface="Calibri"/>
            </a:endParaRPr>
          </a:p>
          <a:p>
            <a:pPr marL="355600" marR="5080" indent="-343535" algn="just">
              <a:spcBef>
                <a:spcPts val="420"/>
              </a:spcBef>
              <a:buFont typeface="Arial MT"/>
              <a:buChar char="•"/>
              <a:tabLst>
                <a:tab pos="355600" algn="l"/>
                <a:tab pos="356235" algn="l"/>
              </a:tabLst>
            </a:pPr>
            <a:r>
              <a:rPr lang="es-ES" sz="1200" b="1" dirty="0" smtClean="0">
                <a:latin typeface="+mn-lt"/>
                <a:cs typeface="Calibri"/>
              </a:rPr>
              <a:t>Si </a:t>
            </a:r>
            <a:r>
              <a:rPr lang="es-ES" sz="1200" b="1" spc="-10" dirty="0" smtClean="0">
                <a:latin typeface="+mn-lt"/>
                <a:cs typeface="Calibri"/>
              </a:rPr>
              <a:t>después </a:t>
            </a:r>
            <a:r>
              <a:rPr lang="es-ES" sz="1200" b="1" spc="-5" dirty="0" smtClean="0">
                <a:latin typeface="+mn-lt"/>
                <a:cs typeface="Calibri"/>
              </a:rPr>
              <a:t>de </a:t>
            </a:r>
            <a:r>
              <a:rPr lang="es-ES" sz="1200" b="1" spc="-20" dirty="0" smtClean="0">
                <a:latin typeface="+mn-lt"/>
                <a:cs typeface="Calibri"/>
              </a:rPr>
              <a:t>presentarse </a:t>
            </a:r>
            <a:r>
              <a:rPr lang="es-ES" sz="1200" b="1" spc="-5" dirty="0" smtClean="0">
                <a:latin typeface="+mn-lt"/>
                <a:cs typeface="Calibri"/>
              </a:rPr>
              <a:t>la falla, </a:t>
            </a:r>
            <a:r>
              <a:rPr lang="es-ES" sz="1200" b="1" spc="-15" dirty="0" smtClean="0">
                <a:latin typeface="+mn-lt"/>
                <a:cs typeface="Calibri"/>
              </a:rPr>
              <a:t>el </a:t>
            </a:r>
            <a:r>
              <a:rPr lang="es-ES" sz="1200" b="1" spc="-20" dirty="0" smtClean="0">
                <a:latin typeface="+mn-lt"/>
                <a:cs typeface="Calibri"/>
              </a:rPr>
              <a:t>sistema</a:t>
            </a:r>
            <a:r>
              <a:rPr lang="es-ES" sz="1200" b="1" spc="-15" dirty="0" smtClean="0">
                <a:latin typeface="+mn-lt"/>
                <a:cs typeface="Calibri"/>
              </a:rPr>
              <a:t> </a:t>
            </a:r>
            <a:r>
              <a:rPr lang="es-ES" sz="1200" b="1" spc="-5" dirty="0" smtClean="0">
                <a:latin typeface="+mn-lt"/>
                <a:cs typeface="Calibri"/>
              </a:rPr>
              <a:t>de </a:t>
            </a:r>
            <a:r>
              <a:rPr lang="es-ES" sz="1200" b="1" spc="-15" dirty="0" smtClean="0">
                <a:latin typeface="+mn-lt"/>
                <a:cs typeface="Calibri"/>
              </a:rPr>
              <a:t>protección </a:t>
            </a:r>
            <a:r>
              <a:rPr lang="es-ES" sz="1200" b="1" spc="-5" dirty="0" smtClean="0">
                <a:latin typeface="+mn-lt"/>
                <a:cs typeface="Calibri"/>
              </a:rPr>
              <a:t>no </a:t>
            </a:r>
            <a:r>
              <a:rPr lang="es-ES" sz="1200" b="1" dirty="0" smtClean="0">
                <a:latin typeface="+mn-lt"/>
                <a:cs typeface="Calibri"/>
              </a:rPr>
              <a:t>actúa, </a:t>
            </a:r>
            <a:r>
              <a:rPr lang="es-ES" sz="1200" b="1" spc="-5" dirty="0" smtClean="0">
                <a:latin typeface="+mn-lt"/>
                <a:cs typeface="Calibri"/>
              </a:rPr>
              <a:t>entonces </a:t>
            </a:r>
            <a:r>
              <a:rPr lang="es-ES" sz="1200" b="1" spc="-20" dirty="0" smtClean="0">
                <a:latin typeface="+mn-lt"/>
                <a:cs typeface="Calibri"/>
              </a:rPr>
              <a:t>entra </a:t>
            </a:r>
            <a:r>
              <a:rPr lang="es-ES" sz="1200" b="1" spc="-15" dirty="0" smtClean="0">
                <a:latin typeface="+mn-lt"/>
                <a:cs typeface="Calibri"/>
              </a:rPr>
              <a:t>en </a:t>
            </a:r>
            <a:r>
              <a:rPr lang="es-ES" sz="1200" b="1" spc="-370" dirty="0" smtClean="0">
                <a:latin typeface="+mn-lt"/>
                <a:cs typeface="Calibri"/>
              </a:rPr>
              <a:t> </a:t>
            </a:r>
            <a:r>
              <a:rPr lang="es-ES" sz="1200" b="1" spc="-5" dirty="0" smtClean="0">
                <a:latin typeface="+mn-lt"/>
                <a:cs typeface="Calibri"/>
              </a:rPr>
              <a:t>funcionamiento</a:t>
            </a:r>
            <a:r>
              <a:rPr lang="es-ES" sz="1200" b="1" spc="-95" dirty="0" smtClean="0">
                <a:latin typeface="+mn-lt"/>
                <a:cs typeface="Calibri"/>
              </a:rPr>
              <a:t> </a:t>
            </a:r>
            <a:r>
              <a:rPr lang="es-ES" sz="1200" b="1" spc="-15" dirty="0" smtClean="0">
                <a:latin typeface="+mn-lt"/>
                <a:cs typeface="Calibri"/>
              </a:rPr>
              <a:t>el</a:t>
            </a:r>
            <a:r>
              <a:rPr lang="es-ES" sz="1200" b="1" spc="15" dirty="0" smtClean="0">
                <a:latin typeface="+mn-lt"/>
                <a:cs typeface="Calibri"/>
              </a:rPr>
              <a:t> </a:t>
            </a:r>
            <a:r>
              <a:rPr lang="es-ES" sz="1200" b="1" spc="-20" dirty="0" smtClean="0">
                <a:latin typeface="+mn-lt"/>
                <a:cs typeface="Calibri"/>
              </a:rPr>
              <a:t>sistema</a:t>
            </a:r>
            <a:r>
              <a:rPr lang="es-ES" sz="1200" b="1" spc="60" dirty="0" smtClean="0">
                <a:latin typeface="+mn-lt"/>
                <a:cs typeface="Calibri"/>
              </a:rPr>
              <a:t> </a:t>
            </a:r>
            <a:r>
              <a:rPr lang="es-ES" sz="1200" b="1" spc="-5" dirty="0" smtClean="0">
                <a:latin typeface="+mn-lt"/>
                <a:cs typeface="Calibri"/>
              </a:rPr>
              <a:t>de </a:t>
            </a:r>
            <a:r>
              <a:rPr lang="es-ES" sz="1200" b="1" spc="-10" dirty="0" smtClean="0">
                <a:latin typeface="+mn-lt"/>
                <a:cs typeface="Calibri"/>
              </a:rPr>
              <a:t>respaldo.</a:t>
            </a:r>
            <a:endParaRPr lang="es-ES" sz="1200" b="1" dirty="0" smtClean="0">
              <a:latin typeface="+mn-lt"/>
              <a:cs typeface="Calibri"/>
            </a:endParaRPr>
          </a:p>
          <a:p>
            <a:pPr marL="355600" indent="-343535" algn="just">
              <a:spcBef>
                <a:spcPts val="165"/>
              </a:spcBef>
              <a:buFont typeface="Arial MT"/>
              <a:buChar char="•"/>
              <a:tabLst>
                <a:tab pos="355600" algn="l"/>
                <a:tab pos="356235" algn="l"/>
              </a:tabLst>
            </a:pPr>
            <a:r>
              <a:rPr lang="es-ES" sz="1200" b="1" spc="-5" dirty="0" smtClean="0">
                <a:latin typeface="+mn-lt"/>
                <a:cs typeface="Calibri"/>
              </a:rPr>
              <a:t>El</a:t>
            </a:r>
            <a:r>
              <a:rPr lang="es-ES" sz="1200" b="1" spc="-60" dirty="0" smtClean="0">
                <a:latin typeface="+mn-lt"/>
                <a:cs typeface="Calibri"/>
              </a:rPr>
              <a:t> </a:t>
            </a:r>
            <a:r>
              <a:rPr lang="es-ES" sz="1200" b="1" spc="-20" dirty="0" smtClean="0">
                <a:latin typeface="+mn-lt"/>
                <a:cs typeface="Calibri"/>
              </a:rPr>
              <a:t>sistema</a:t>
            </a:r>
            <a:r>
              <a:rPr lang="es-ES" sz="1200" b="1" spc="100" dirty="0" smtClean="0">
                <a:latin typeface="+mn-lt"/>
                <a:cs typeface="Calibri"/>
              </a:rPr>
              <a:t> </a:t>
            </a:r>
            <a:r>
              <a:rPr lang="es-ES" sz="1200" b="1" spc="-5" dirty="0" smtClean="0">
                <a:latin typeface="+mn-lt"/>
                <a:cs typeface="Calibri"/>
              </a:rPr>
              <a:t>de</a:t>
            </a:r>
            <a:r>
              <a:rPr lang="es-ES" sz="1200" b="1" dirty="0" smtClean="0">
                <a:latin typeface="+mn-lt"/>
                <a:cs typeface="Calibri"/>
              </a:rPr>
              <a:t> </a:t>
            </a:r>
            <a:r>
              <a:rPr lang="es-ES" sz="1200" b="1" spc="-10" dirty="0" smtClean="0">
                <a:latin typeface="+mn-lt"/>
                <a:cs typeface="Calibri"/>
              </a:rPr>
              <a:t>respaldo</a:t>
            </a:r>
            <a:r>
              <a:rPr lang="es-ES" sz="1200" b="1" spc="15" dirty="0" smtClean="0">
                <a:latin typeface="+mn-lt"/>
                <a:cs typeface="Calibri"/>
              </a:rPr>
              <a:t> </a:t>
            </a:r>
            <a:r>
              <a:rPr lang="es-ES" sz="1200" b="1" spc="-5" dirty="0" smtClean="0">
                <a:latin typeface="+mn-lt"/>
                <a:cs typeface="Calibri"/>
              </a:rPr>
              <a:t>debe</a:t>
            </a:r>
            <a:r>
              <a:rPr lang="es-ES" sz="1200" b="1" dirty="0" smtClean="0">
                <a:latin typeface="+mn-lt"/>
                <a:cs typeface="Calibri"/>
              </a:rPr>
              <a:t> </a:t>
            </a:r>
            <a:r>
              <a:rPr lang="es-ES" sz="1200" b="1" spc="-15" dirty="0" smtClean="0">
                <a:latin typeface="+mn-lt"/>
                <a:cs typeface="Calibri"/>
              </a:rPr>
              <a:t>tener</a:t>
            </a:r>
            <a:r>
              <a:rPr lang="es-ES" sz="1200" b="1" spc="70" dirty="0" smtClean="0">
                <a:latin typeface="+mn-lt"/>
                <a:cs typeface="Calibri"/>
              </a:rPr>
              <a:t> </a:t>
            </a:r>
            <a:r>
              <a:rPr lang="es-ES" sz="1200" b="1" dirty="0" smtClean="0">
                <a:latin typeface="+mn-lt"/>
                <a:cs typeface="Calibri"/>
              </a:rPr>
              <a:t>una</a:t>
            </a:r>
            <a:r>
              <a:rPr lang="es-ES" sz="1200" b="1" spc="-50" dirty="0" smtClean="0">
                <a:latin typeface="+mn-lt"/>
                <a:cs typeface="Calibri"/>
              </a:rPr>
              <a:t> </a:t>
            </a:r>
            <a:r>
              <a:rPr lang="es-ES" sz="1200" b="1" spc="-10" dirty="0" smtClean="0">
                <a:latin typeface="+mn-lt"/>
                <a:cs typeface="Calibri"/>
              </a:rPr>
              <a:t>temporización</a:t>
            </a:r>
            <a:r>
              <a:rPr lang="es-ES" sz="1200" b="1" spc="20" dirty="0" smtClean="0">
                <a:latin typeface="+mn-lt"/>
                <a:cs typeface="Calibri"/>
              </a:rPr>
              <a:t> </a:t>
            </a:r>
            <a:r>
              <a:rPr lang="es-ES" sz="1200" b="1" spc="-10" dirty="0" smtClean="0">
                <a:latin typeface="+mn-lt"/>
                <a:cs typeface="Calibri"/>
              </a:rPr>
              <a:t>suficiente</a:t>
            </a:r>
            <a:r>
              <a:rPr lang="es-ES" sz="1200" b="1" spc="35" dirty="0" smtClean="0">
                <a:latin typeface="+mn-lt"/>
                <a:cs typeface="Calibri"/>
              </a:rPr>
              <a:t> </a:t>
            </a:r>
            <a:r>
              <a:rPr lang="es-ES" sz="1200" b="1" spc="-15" dirty="0" smtClean="0">
                <a:latin typeface="+mn-lt"/>
                <a:cs typeface="Calibri"/>
              </a:rPr>
              <a:t>para</a:t>
            </a:r>
            <a:r>
              <a:rPr lang="es-ES" sz="1200" b="1" spc="-10" dirty="0" smtClean="0">
                <a:latin typeface="+mn-lt"/>
                <a:cs typeface="Calibri"/>
              </a:rPr>
              <a:t> </a:t>
            </a:r>
            <a:r>
              <a:rPr lang="es-ES" sz="1200" b="1" dirty="0" smtClean="0">
                <a:latin typeface="+mn-lt"/>
                <a:cs typeface="Calibri"/>
              </a:rPr>
              <a:t>que</a:t>
            </a:r>
            <a:r>
              <a:rPr lang="es-ES" sz="1200" b="1" spc="-35" dirty="0" smtClean="0">
                <a:latin typeface="+mn-lt"/>
                <a:cs typeface="Calibri"/>
              </a:rPr>
              <a:t> </a:t>
            </a:r>
            <a:r>
              <a:rPr lang="es-ES" sz="1200" b="1" spc="-10" dirty="0" smtClean="0">
                <a:latin typeface="+mn-lt"/>
                <a:cs typeface="Calibri"/>
              </a:rPr>
              <a:t>el</a:t>
            </a:r>
            <a:r>
              <a:rPr lang="es-ES" sz="1200" b="1" spc="20" dirty="0" smtClean="0">
                <a:latin typeface="+mn-lt"/>
                <a:cs typeface="Calibri"/>
              </a:rPr>
              <a:t> </a:t>
            </a:r>
            <a:r>
              <a:rPr lang="es-ES" sz="1200" b="1" spc="-20" dirty="0" smtClean="0">
                <a:latin typeface="+mn-lt"/>
                <a:cs typeface="Calibri"/>
              </a:rPr>
              <a:t>sistema</a:t>
            </a:r>
            <a:endParaRPr lang="es-ES" sz="1200" b="1" dirty="0" smtClean="0">
              <a:latin typeface="+mn-lt"/>
              <a:cs typeface="Calibri"/>
            </a:endParaRPr>
          </a:p>
          <a:p>
            <a:pPr marL="355600" algn="just"/>
            <a:r>
              <a:rPr lang="es-ES" sz="1200" b="1" dirty="0" smtClean="0">
                <a:latin typeface="+mn-lt"/>
                <a:cs typeface="Calibri"/>
              </a:rPr>
              <a:t>p</a:t>
            </a:r>
            <a:r>
              <a:rPr lang="es-ES" sz="1200" b="1" spc="-20" dirty="0" smtClean="0">
                <a:latin typeface="+mn-lt"/>
                <a:cs typeface="Calibri"/>
              </a:rPr>
              <a:t>r</a:t>
            </a:r>
            <a:r>
              <a:rPr lang="es-ES" sz="1200" b="1" dirty="0" smtClean="0">
                <a:latin typeface="+mn-lt"/>
                <a:cs typeface="Calibri"/>
              </a:rPr>
              <a:t>in</a:t>
            </a:r>
            <a:r>
              <a:rPr lang="es-ES" sz="1200" b="1" spc="-5" dirty="0" smtClean="0">
                <a:latin typeface="+mn-lt"/>
                <a:cs typeface="Calibri"/>
              </a:rPr>
              <a:t>c</a:t>
            </a:r>
            <a:r>
              <a:rPr lang="es-ES" sz="1200" b="1" spc="5" dirty="0" smtClean="0">
                <a:latin typeface="+mn-lt"/>
                <a:cs typeface="Calibri"/>
              </a:rPr>
              <a:t>i</a:t>
            </a:r>
            <a:r>
              <a:rPr lang="es-ES" sz="1200" b="1" dirty="0" smtClean="0">
                <a:latin typeface="+mn-lt"/>
                <a:cs typeface="Calibri"/>
              </a:rPr>
              <a:t>p</a:t>
            </a:r>
            <a:r>
              <a:rPr lang="es-ES" sz="1200" b="1" spc="10" dirty="0" smtClean="0">
                <a:latin typeface="+mn-lt"/>
                <a:cs typeface="Calibri"/>
              </a:rPr>
              <a:t>a</a:t>
            </a:r>
            <a:r>
              <a:rPr lang="es-ES" sz="1200" b="1" spc="-5" dirty="0" smtClean="0">
                <a:latin typeface="+mn-lt"/>
                <a:cs typeface="Calibri"/>
              </a:rPr>
              <a:t>l</a:t>
            </a:r>
            <a:r>
              <a:rPr lang="es-ES" sz="1200" b="1" spc="-95" dirty="0" smtClean="0">
                <a:latin typeface="+mn-lt"/>
                <a:cs typeface="Calibri"/>
              </a:rPr>
              <a:t> </a:t>
            </a:r>
            <a:r>
              <a:rPr lang="es-ES" sz="1200" b="1" dirty="0" smtClean="0">
                <a:latin typeface="+mn-lt"/>
                <a:cs typeface="Calibri"/>
              </a:rPr>
              <a:t>op</a:t>
            </a:r>
            <a:r>
              <a:rPr lang="es-ES" sz="1200" b="1" spc="-20" dirty="0" smtClean="0">
                <a:latin typeface="+mn-lt"/>
                <a:cs typeface="Calibri"/>
              </a:rPr>
              <a:t>e</a:t>
            </a:r>
            <a:r>
              <a:rPr lang="es-ES" sz="1200" b="1" spc="-60" dirty="0" smtClean="0">
                <a:latin typeface="+mn-lt"/>
                <a:cs typeface="Calibri"/>
              </a:rPr>
              <a:t>r</a:t>
            </a:r>
            <a:r>
              <a:rPr lang="es-ES" sz="1200" b="1" spc="-20" dirty="0" smtClean="0">
                <a:latin typeface="+mn-lt"/>
                <a:cs typeface="Calibri"/>
              </a:rPr>
              <a:t>e</a:t>
            </a:r>
            <a:r>
              <a:rPr lang="es-ES" sz="1200" b="1" spc="-5" dirty="0" smtClean="0">
                <a:latin typeface="+mn-lt"/>
                <a:cs typeface="Calibri"/>
              </a:rPr>
              <a:t>.</a:t>
            </a:r>
            <a:endParaRPr lang="es-ES" sz="1200" b="1" dirty="0" smtClean="0">
              <a:latin typeface="+mn-lt"/>
              <a:cs typeface="Calibri"/>
            </a:endParaRPr>
          </a:p>
          <a:p>
            <a:pPr marL="355600" indent="-343535" algn="just">
              <a:spcBef>
                <a:spcPts val="234"/>
              </a:spcBef>
              <a:buFont typeface="Arial MT"/>
              <a:buChar char="•"/>
              <a:tabLst>
                <a:tab pos="355600" algn="l"/>
                <a:tab pos="356235" algn="l"/>
              </a:tabLst>
            </a:pPr>
            <a:r>
              <a:rPr lang="es-ES" sz="1200" b="1" spc="-5" dirty="0" smtClean="0">
                <a:latin typeface="+mn-lt"/>
                <a:cs typeface="Calibri"/>
              </a:rPr>
              <a:t>El</a:t>
            </a:r>
            <a:r>
              <a:rPr lang="es-ES" sz="1200" b="1" spc="-60" dirty="0" smtClean="0">
                <a:latin typeface="+mn-lt"/>
                <a:cs typeface="Calibri"/>
              </a:rPr>
              <a:t> </a:t>
            </a:r>
            <a:r>
              <a:rPr lang="es-ES" sz="1200" b="1" spc="-20" dirty="0" smtClean="0">
                <a:latin typeface="+mn-lt"/>
                <a:cs typeface="Calibri"/>
              </a:rPr>
              <a:t>sistema</a:t>
            </a:r>
            <a:r>
              <a:rPr lang="es-ES" sz="1200" b="1" spc="95" dirty="0" smtClean="0">
                <a:latin typeface="+mn-lt"/>
                <a:cs typeface="Calibri"/>
              </a:rPr>
              <a:t> </a:t>
            </a:r>
            <a:r>
              <a:rPr lang="es-ES" sz="1200" b="1" spc="-5" dirty="0" smtClean="0">
                <a:latin typeface="+mn-lt"/>
                <a:cs typeface="Calibri"/>
              </a:rPr>
              <a:t>de</a:t>
            </a:r>
            <a:r>
              <a:rPr lang="es-ES" sz="1200" b="1" dirty="0" smtClean="0">
                <a:latin typeface="+mn-lt"/>
                <a:cs typeface="Calibri"/>
              </a:rPr>
              <a:t> </a:t>
            </a:r>
            <a:r>
              <a:rPr lang="es-ES" sz="1200" b="1" spc="-10" dirty="0" smtClean="0">
                <a:latin typeface="+mn-lt"/>
                <a:cs typeface="Calibri"/>
              </a:rPr>
              <a:t>respaldo</a:t>
            </a:r>
            <a:r>
              <a:rPr lang="es-ES" sz="1200" b="1" spc="15" dirty="0" smtClean="0">
                <a:latin typeface="+mn-lt"/>
                <a:cs typeface="Calibri"/>
              </a:rPr>
              <a:t> </a:t>
            </a:r>
            <a:r>
              <a:rPr lang="es-ES" sz="1200" b="1" spc="-5" dirty="0" smtClean="0">
                <a:latin typeface="+mn-lt"/>
                <a:cs typeface="Calibri"/>
              </a:rPr>
              <a:t>puede</a:t>
            </a:r>
            <a:r>
              <a:rPr lang="es-ES" sz="1200" b="1" dirty="0" smtClean="0">
                <a:latin typeface="+mn-lt"/>
                <a:cs typeface="Calibri"/>
              </a:rPr>
              <a:t> </a:t>
            </a:r>
            <a:r>
              <a:rPr lang="es-ES" sz="1200" b="1" spc="-15" dirty="0" smtClean="0">
                <a:latin typeface="+mn-lt"/>
                <a:cs typeface="Calibri"/>
              </a:rPr>
              <a:t>ser</a:t>
            </a:r>
            <a:r>
              <a:rPr lang="es-ES" sz="1200" b="1" spc="30" dirty="0" smtClean="0">
                <a:latin typeface="+mn-lt"/>
                <a:cs typeface="Calibri"/>
              </a:rPr>
              <a:t> </a:t>
            </a:r>
            <a:r>
              <a:rPr lang="es-ES" sz="1200" b="1" spc="-5" dirty="0" smtClean="0">
                <a:latin typeface="+mn-lt"/>
                <a:cs typeface="Calibri"/>
              </a:rPr>
              <a:t>un</a:t>
            </a:r>
            <a:r>
              <a:rPr lang="es-ES" sz="1200" b="1" spc="-15" dirty="0" smtClean="0">
                <a:latin typeface="+mn-lt"/>
                <a:cs typeface="Calibri"/>
              </a:rPr>
              <a:t> </a:t>
            </a:r>
            <a:r>
              <a:rPr lang="es-ES" sz="1200" b="1" spc="-5" dirty="0" smtClean="0">
                <a:latin typeface="+mn-lt"/>
                <a:cs typeface="Calibri"/>
              </a:rPr>
              <a:t>complementario</a:t>
            </a:r>
            <a:r>
              <a:rPr lang="es-ES" sz="1200" b="1" spc="-25" dirty="0" smtClean="0">
                <a:latin typeface="+mn-lt"/>
                <a:cs typeface="Calibri"/>
              </a:rPr>
              <a:t> </a:t>
            </a:r>
            <a:r>
              <a:rPr lang="es-ES" sz="1200" b="1" spc="-5" dirty="0" smtClean="0">
                <a:latin typeface="+mn-lt"/>
                <a:cs typeface="Calibri"/>
              </a:rPr>
              <a:t>o</a:t>
            </a:r>
            <a:r>
              <a:rPr lang="es-ES" sz="1200" b="1" spc="15" dirty="0" smtClean="0">
                <a:latin typeface="+mn-lt"/>
                <a:cs typeface="Calibri"/>
              </a:rPr>
              <a:t> </a:t>
            </a:r>
            <a:r>
              <a:rPr lang="es-ES" sz="1200" b="1" spc="-5" dirty="0" smtClean="0">
                <a:latin typeface="+mn-lt"/>
                <a:cs typeface="Calibri"/>
              </a:rPr>
              <a:t>idéntico</a:t>
            </a:r>
            <a:r>
              <a:rPr lang="es-ES" sz="1200" b="1" spc="-50" dirty="0" smtClean="0">
                <a:latin typeface="+mn-lt"/>
                <a:cs typeface="Calibri"/>
              </a:rPr>
              <a:t> </a:t>
            </a:r>
            <a:r>
              <a:rPr lang="es-ES" sz="1200" b="1" spc="5" dirty="0" smtClean="0">
                <a:latin typeface="+mn-lt"/>
                <a:cs typeface="Calibri"/>
              </a:rPr>
              <a:t>al</a:t>
            </a:r>
            <a:r>
              <a:rPr lang="es-ES" sz="1200" b="1" spc="-20" dirty="0" smtClean="0">
                <a:latin typeface="+mn-lt"/>
                <a:cs typeface="Calibri"/>
              </a:rPr>
              <a:t> sistema</a:t>
            </a:r>
            <a:r>
              <a:rPr lang="es-ES" sz="1200" b="1" spc="100" dirty="0" smtClean="0">
                <a:latin typeface="+mn-lt"/>
                <a:cs typeface="Calibri"/>
              </a:rPr>
              <a:t> </a:t>
            </a:r>
            <a:r>
              <a:rPr lang="es-ES" sz="1200" b="1" dirty="0" smtClean="0">
                <a:latin typeface="+mn-lt"/>
                <a:cs typeface="Calibri"/>
              </a:rPr>
              <a:t>principal</a:t>
            </a:r>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49</a:t>
            </a:fld>
            <a:endParaRPr lang="en-US"/>
          </a:p>
        </p:txBody>
      </p:sp>
    </p:spTree>
    <p:extLst>
      <p:ext uri="{BB962C8B-B14F-4D97-AF65-F5344CB8AC3E}">
        <p14:creationId xmlns:p14="http://schemas.microsoft.com/office/powerpoint/2010/main" val="3287870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altLang="en-US" smtClean="0"/>
          </a:p>
        </p:txBody>
      </p:sp>
      <p:sp>
        <p:nvSpPr>
          <p:cNvPr id="4" name="Marcador de número de diapositiva 3"/>
          <p:cNvSpPr>
            <a:spLocks noGrp="1"/>
          </p:cNvSpPr>
          <p:nvPr>
            <p:ph type="sldNum" sz="quarter" idx="5"/>
          </p:nvPr>
        </p:nvSpPr>
        <p:spPr/>
        <p:txBody>
          <a:bodyPr/>
          <a:lstStyle/>
          <a:p>
            <a:pPr>
              <a:defRPr/>
            </a:pPr>
            <a:fld id="{32BFEA1E-02B9-426A-97B5-121195F291FC}" type="slidenum">
              <a:rPr lang="es-AR" smtClean="0"/>
              <a:pPr>
                <a:defRPr/>
              </a:pPr>
              <a:t>56</a:t>
            </a:fld>
            <a:endParaRPr lang="es-AR" dirty="0"/>
          </a:p>
        </p:txBody>
      </p:sp>
    </p:spTree>
    <p:extLst>
      <p:ext uri="{BB962C8B-B14F-4D97-AF65-F5344CB8AC3E}">
        <p14:creationId xmlns:p14="http://schemas.microsoft.com/office/powerpoint/2010/main" val="1690473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42900" indent="-342900" algn="just">
              <a:buFont typeface="Arial" panose="020B0604020202020204" pitchFamily="34" charset="0"/>
              <a:buChar char="•"/>
            </a:pPr>
            <a:r>
              <a:rPr lang="en-US" sz="1200" b="1" dirty="0" err="1" smtClean="0"/>
              <a:t>Todos</a:t>
            </a:r>
            <a:r>
              <a:rPr lang="en-US" sz="1200" b="1" dirty="0" smtClean="0"/>
              <a:t> </a:t>
            </a:r>
            <a:r>
              <a:rPr lang="en-US" sz="1200" b="1" dirty="0" err="1" smtClean="0"/>
              <a:t>los</a:t>
            </a:r>
            <a:r>
              <a:rPr lang="en-US" sz="1200" b="1" dirty="0" smtClean="0"/>
              <a:t> </a:t>
            </a:r>
            <a:r>
              <a:rPr lang="en-US" sz="1200" b="1" dirty="0" err="1" smtClean="0"/>
              <a:t>elementos</a:t>
            </a:r>
            <a:r>
              <a:rPr lang="en-US" sz="1200" b="1" dirty="0" smtClean="0"/>
              <a:t> del </a:t>
            </a:r>
            <a:r>
              <a:rPr lang="en-US" sz="1200" b="1" dirty="0" err="1" smtClean="0"/>
              <a:t>sistema</a:t>
            </a:r>
            <a:r>
              <a:rPr lang="en-US" sz="1200" b="1" dirty="0" smtClean="0"/>
              <a:t> de </a:t>
            </a:r>
            <a:r>
              <a:rPr lang="en-US" sz="1200" b="1" dirty="0" err="1" smtClean="0"/>
              <a:t>potencia</a:t>
            </a:r>
            <a:r>
              <a:rPr lang="en-US" sz="1200" b="1" dirty="0" smtClean="0"/>
              <a:t> </a:t>
            </a:r>
            <a:r>
              <a:rPr lang="en-US" sz="1200" b="1" dirty="0" err="1" smtClean="0"/>
              <a:t>deben</a:t>
            </a:r>
            <a:r>
              <a:rPr lang="en-US" sz="1200" b="1" dirty="0" smtClean="0"/>
              <a:t> </a:t>
            </a:r>
            <a:r>
              <a:rPr lang="en-US" sz="1200" b="1" dirty="0" err="1" smtClean="0"/>
              <a:t>estar</a:t>
            </a:r>
            <a:r>
              <a:rPr lang="en-US" sz="1200" b="1" dirty="0" smtClean="0"/>
              <a:t> </a:t>
            </a:r>
            <a:r>
              <a:rPr lang="en-US" sz="1200" b="1" dirty="0" err="1" smtClean="0"/>
              <a:t>abarcados</a:t>
            </a:r>
            <a:r>
              <a:rPr lang="en-US" sz="1200" b="1" dirty="0" smtClean="0"/>
              <a:t> </a:t>
            </a:r>
            <a:r>
              <a:rPr lang="en-US" sz="1200" b="1" dirty="0" err="1" smtClean="0"/>
              <a:t>por</a:t>
            </a:r>
            <a:r>
              <a:rPr lang="en-US" sz="1200" b="1" dirty="0" smtClean="0"/>
              <a:t> al </a:t>
            </a:r>
            <a:r>
              <a:rPr lang="en-US" sz="1200" b="1" dirty="0" err="1" smtClean="0"/>
              <a:t>menos</a:t>
            </a:r>
            <a:r>
              <a:rPr lang="en-US" sz="1200" b="1" dirty="0" smtClean="0"/>
              <a:t> </a:t>
            </a:r>
            <a:r>
              <a:rPr lang="en-US" sz="1200" b="1" dirty="0" err="1" smtClean="0"/>
              <a:t>una</a:t>
            </a:r>
            <a:r>
              <a:rPr lang="en-US" sz="1200" b="1" dirty="0" smtClean="0"/>
              <a:t> zona.</a:t>
            </a:r>
          </a:p>
          <a:p>
            <a:pPr marL="342900" indent="-342900" algn="just">
              <a:buFont typeface="Arial" panose="020B0604020202020204" pitchFamily="34" charset="0"/>
              <a:buChar char="•"/>
            </a:pPr>
            <a:r>
              <a:rPr lang="en-US" sz="1200" b="1" dirty="0" smtClean="0"/>
              <a:t>Los </a:t>
            </a:r>
            <a:r>
              <a:rPr lang="en-US" sz="1200" b="1" dirty="0" err="1" smtClean="0"/>
              <a:t>elementos</a:t>
            </a:r>
            <a:r>
              <a:rPr lang="en-US" sz="1200" b="1" dirty="0" smtClean="0"/>
              <a:t> </a:t>
            </a:r>
            <a:r>
              <a:rPr lang="en-US" sz="1200" b="1" dirty="0" err="1" smtClean="0"/>
              <a:t>más</a:t>
            </a:r>
            <a:r>
              <a:rPr lang="en-US" sz="1200" b="1" dirty="0" smtClean="0"/>
              <a:t> </a:t>
            </a:r>
            <a:r>
              <a:rPr lang="en-US" sz="1200" b="1" dirty="0" err="1" smtClean="0"/>
              <a:t>importantes</a:t>
            </a:r>
            <a:r>
              <a:rPr lang="en-US" sz="1200" b="1" dirty="0" smtClean="0"/>
              <a:t> </a:t>
            </a:r>
            <a:r>
              <a:rPr lang="en-US" sz="1200" b="1" dirty="0" err="1" smtClean="0"/>
              <a:t>deben</a:t>
            </a:r>
            <a:r>
              <a:rPr lang="en-US" sz="1200" b="1" dirty="0" smtClean="0"/>
              <a:t> </a:t>
            </a:r>
            <a:r>
              <a:rPr lang="en-US" sz="1200" b="1" dirty="0" err="1" smtClean="0"/>
              <a:t>incluirse</a:t>
            </a:r>
            <a:r>
              <a:rPr lang="en-US" sz="1200" b="1" dirty="0" smtClean="0"/>
              <a:t> </a:t>
            </a:r>
            <a:r>
              <a:rPr lang="en-US" sz="1200" b="1" dirty="0" err="1" smtClean="0"/>
              <a:t>en</a:t>
            </a:r>
            <a:r>
              <a:rPr lang="en-US" sz="1200" b="1" dirty="0" smtClean="0"/>
              <a:t> al </a:t>
            </a:r>
            <a:r>
              <a:rPr lang="en-US" sz="1200" b="1" dirty="0" err="1" smtClean="0"/>
              <a:t>menos</a:t>
            </a:r>
            <a:r>
              <a:rPr lang="en-US" sz="1200" b="1" dirty="0" smtClean="0"/>
              <a:t> dos zonas</a:t>
            </a:r>
          </a:p>
          <a:p>
            <a:pPr marL="342900" indent="-342900" algn="just">
              <a:buFont typeface="Arial" panose="020B0604020202020204" pitchFamily="34" charset="0"/>
              <a:buChar char="•"/>
            </a:pPr>
            <a:r>
              <a:rPr lang="en-US" sz="1200" b="1" dirty="0" smtClean="0"/>
              <a:t>Las zonas </a:t>
            </a:r>
            <a:r>
              <a:rPr lang="en-US" sz="1200" b="1" dirty="0" err="1" smtClean="0"/>
              <a:t>deben</a:t>
            </a:r>
            <a:r>
              <a:rPr lang="en-US" sz="1200" b="1" dirty="0" smtClean="0"/>
              <a:t> </a:t>
            </a:r>
            <a:r>
              <a:rPr lang="en-US" sz="1200" b="1" dirty="0" err="1" smtClean="0"/>
              <a:t>superponerse</a:t>
            </a:r>
            <a:r>
              <a:rPr lang="en-US" sz="1200" b="1" dirty="0" smtClean="0"/>
              <a:t> para </a:t>
            </a:r>
            <a:r>
              <a:rPr lang="en-US" sz="1200" b="1" dirty="0" err="1" smtClean="0"/>
              <a:t>evitar</a:t>
            </a:r>
            <a:r>
              <a:rPr lang="en-US" sz="1200" b="1" dirty="0" smtClean="0"/>
              <a:t> que </a:t>
            </a:r>
            <a:r>
              <a:rPr lang="en-US" sz="1200" b="1" dirty="0" err="1" smtClean="0"/>
              <a:t>algún</a:t>
            </a:r>
            <a:r>
              <a:rPr lang="en-US" sz="1200" b="1" dirty="0" smtClean="0"/>
              <a:t> </a:t>
            </a:r>
            <a:r>
              <a:rPr lang="en-US" sz="1200" b="1" dirty="0" err="1" smtClean="0"/>
              <a:t>elemento</a:t>
            </a:r>
            <a:r>
              <a:rPr lang="en-US" sz="1200" b="1" dirty="0" smtClean="0"/>
              <a:t> </a:t>
            </a:r>
            <a:r>
              <a:rPr lang="en-US" sz="1200" b="1" dirty="0" err="1" smtClean="0"/>
              <a:t>quede</a:t>
            </a:r>
            <a:r>
              <a:rPr lang="en-US" sz="1200" b="1" dirty="0" smtClean="0"/>
              <a:t> </a:t>
            </a:r>
            <a:r>
              <a:rPr lang="en-US" sz="1200" b="1" dirty="0" err="1" smtClean="0"/>
              <a:t>desprotegido</a:t>
            </a:r>
            <a:r>
              <a:rPr lang="en-US" sz="1200" b="1" dirty="0" smtClean="0"/>
              <a:t>.</a:t>
            </a:r>
          </a:p>
          <a:p>
            <a:pPr marL="342900" indent="-342900" algn="just">
              <a:buFont typeface="Arial" panose="020B0604020202020204" pitchFamily="34" charset="0"/>
              <a:buChar char="•"/>
            </a:pPr>
            <a:r>
              <a:rPr lang="en-US" sz="1200" b="1" dirty="0" smtClean="0"/>
              <a:t>La </a:t>
            </a:r>
            <a:r>
              <a:rPr lang="en-US" sz="1200" b="1" dirty="0" err="1" smtClean="0"/>
              <a:t>superposición</a:t>
            </a:r>
            <a:r>
              <a:rPr lang="en-US" sz="1200" b="1" dirty="0" smtClean="0"/>
              <a:t> </a:t>
            </a:r>
            <a:r>
              <a:rPr lang="en-US" sz="1200" b="1" dirty="0" err="1" smtClean="0"/>
              <a:t>debe</a:t>
            </a:r>
            <a:r>
              <a:rPr lang="en-US" sz="1200" b="1" dirty="0" smtClean="0"/>
              <a:t> </a:t>
            </a:r>
            <a:r>
              <a:rPr lang="en-US" sz="1200" b="1" dirty="0" err="1" smtClean="0"/>
              <a:t>ser</a:t>
            </a:r>
            <a:r>
              <a:rPr lang="en-US" sz="1200" b="1" dirty="0" smtClean="0"/>
              <a:t> </a:t>
            </a:r>
            <a:r>
              <a:rPr lang="en-US" sz="1200" b="1" dirty="0" err="1" smtClean="0"/>
              <a:t>finita</a:t>
            </a:r>
            <a:r>
              <a:rPr lang="en-US" sz="1200" b="1" dirty="0" smtClean="0"/>
              <a:t> </a:t>
            </a:r>
            <a:r>
              <a:rPr lang="en-US" sz="1200" b="1" dirty="0" err="1" smtClean="0"/>
              <a:t>pero</a:t>
            </a:r>
            <a:r>
              <a:rPr lang="en-US" sz="1200" b="1" dirty="0" smtClean="0"/>
              <a:t> </a:t>
            </a:r>
            <a:r>
              <a:rPr lang="en-US" sz="1200" b="1" dirty="0" err="1" smtClean="0"/>
              <a:t>pequeña</a:t>
            </a:r>
            <a:r>
              <a:rPr lang="en-US" sz="1200" b="1" dirty="0" smtClean="0"/>
              <a:t> para </a:t>
            </a:r>
            <a:r>
              <a:rPr lang="en-US" sz="1200" b="1" dirty="0" err="1" smtClean="0"/>
              <a:t>minimizar</a:t>
            </a:r>
            <a:r>
              <a:rPr lang="en-US" sz="1200" b="1" dirty="0" smtClean="0"/>
              <a:t> la </a:t>
            </a:r>
            <a:r>
              <a:rPr lang="en-US" sz="1200" b="1" dirty="0" err="1" smtClean="0"/>
              <a:t>probabilidad</a:t>
            </a:r>
            <a:r>
              <a:rPr lang="en-US" sz="1200" b="1" dirty="0" smtClean="0"/>
              <a:t> de </a:t>
            </a:r>
            <a:r>
              <a:rPr lang="en-US" sz="1200" b="1" dirty="0" err="1" smtClean="0"/>
              <a:t>una</a:t>
            </a:r>
            <a:r>
              <a:rPr lang="en-US" sz="1200" b="1" dirty="0" smtClean="0"/>
              <a:t> </a:t>
            </a:r>
            <a:r>
              <a:rPr lang="en-US" sz="1200" b="1" dirty="0" err="1" smtClean="0"/>
              <a:t>falla</a:t>
            </a:r>
            <a:r>
              <a:rPr lang="en-US" sz="1200" b="1" dirty="0" smtClean="0"/>
              <a:t> </a:t>
            </a:r>
            <a:r>
              <a:rPr lang="en-US" sz="1200" b="1" dirty="0" err="1" smtClean="0"/>
              <a:t>dentro</a:t>
            </a:r>
            <a:r>
              <a:rPr lang="en-US" sz="1200" b="1" dirty="0" smtClean="0"/>
              <a:t> de </a:t>
            </a:r>
            <a:r>
              <a:rPr lang="en-US" sz="1200" b="1" dirty="0" err="1" smtClean="0"/>
              <a:t>esta</a:t>
            </a:r>
            <a:r>
              <a:rPr lang="en-US" sz="1200" b="1" dirty="0" smtClean="0"/>
              <a:t> </a:t>
            </a:r>
            <a:r>
              <a:rPr lang="en-US" sz="1200" b="1" dirty="0" err="1" smtClean="0"/>
              <a:t>región</a:t>
            </a:r>
            <a:r>
              <a:rPr lang="en-US" sz="1200" b="1" dirty="0" smtClean="0"/>
              <a:t>.</a:t>
            </a:r>
          </a:p>
          <a:p>
            <a:pPr marL="342900" indent="-342900" algn="just">
              <a:buFont typeface="Arial" panose="020B0604020202020204" pitchFamily="34" charset="0"/>
              <a:buChar char="•"/>
            </a:pPr>
            <a:r>
              <a:rPr lang="en-US" sz="1200" b="1" dirty="0" smtClean="0"/>
              <a:t>Tal </a:t>
            </a:r>
            <a:r>
              <a:rPr lang="en-US" sz="1200" b="1" dirty="0" err="1" smtClean="0"/>
              <a:t>falla</a:t>
            </a:r>
            <a:r>
              <a:rPr lang="en-US" sz="1200" b="1" dirty="0" smtClean="0"/>
              <a:t> </a:t>
            </a:r>
            <a:r>
              <a:rPr lang="en-US" sz="1200" b="1" dirty="0" err="1" smtClean="0"/>
              <a:t>hará</a:t>
            </a:r>
            <a:r>
              <a:rPr lang="en-US" sz="1200" b="1" dirty="0" smtClean="0"/>
              <a:t> que </a:t>
            </a:r>
            <a:r>
              <a:rPr lang="en-US" sz="1200" b="1" dirty="0" err="1" smtClean="0"/>
              <a:t>ambas</a:t>
            </a:r>
            <a:r>
              <a:rPr lang="en-US" sz="1200" b="1" dirty="0" smtClean="0"/>
              <a:t> </a:t>
            </a:r>
            <a:r>
              <a:rPr lang="en-US" sz="1200" b="1" dirty="0" err="1" smtClean="0"/>
              <a:t>protecciones</a:t>
            </a:r>
            <a:r>
              <a:rPr lang="en-US" sz="1200" b="1" dirty="0" smtClean="0"/>
              <a:t> </a:t>
            </a:r>
            <a:r>
              <a:rPr lang="en-US" sz="1200" b="1" dirty="0" err="1" smtClean="0"/>
              <a:t>operen</a:t>
            </a:r>
            <a:r>
              <a:rPr lang="en-US" sz="1200" b="1" dirty="0" smtClean="0"/>
              <a:t> </a:t>
            </a:r>
            <a:r>
              <a:rPr lang="en-US" sz="1200" b="1" dirty="0" err="1" smtClean="0"/>
              <a:t>dejando</a:t>
            </a:r>
            <a:r>
              <a:rPr lang="en-US" sz="1200" b="1" dirty="0" smtClean="0"/>
              <a:t> </a:t>
            </a:r>
            <a:r>
              <a:rPr lang="en-US" sz="1200" b="1" dirty="0" err="1" smtClean="0"/>
              <a:t>fuera</a:t>
            </a:r>
            <a:r>
              <a:rPr lang="en-US" sz="1200" b="1" dirty="0" smtClean="0"/>
              <a:t> de </a:t>
            </a:r>
            <a:r>
              <a:rPr lang="en-US" sz="1200" b="1" dirty="0" err="1" smtClean="0"/>
              <a:t>servicio</a:t>
            </a:r>
            <a:r>
              <a:rPr lang="en-US" sz="1200" b="1" dirty="0" smtClean="0"/>
              <a:t> un </a:t>
            </a:r>
            <a:r>
              <a:rPr lang="en-US" sz="1200" b="1" dirty="0" err="1" smtClean="0"/>
              <a:t>segmento</a:t>
            </a:r>
            <a:r>
              <a:rPr lang="en-US" sz="1200" b="1" dirty="0" smtClean="0"/>
              <a:t> </a:t>
            </a:r>
            <a:r>
              <a:rPr lang="en-US" sz="1200" b="1" dirty="0" err="1" smtClean="0"/>
              <a:t>más</a:t>
            </a:r>
            <a:r>
              <a:rPr lang="en-US" sz="1200" b="1" dirty="0" smtClean="0"/>
              <a:t> </a:t>
            </a:r>
            <a:r>
              <a:rPr lang="en-US" sz="1200" b="1" dirty="0" err="1" smtClean="0"/>
              <a:t>grande</a:t>
            </a:r>
            <a:r>
              <a:rPr lang="en-US" sz="1200" b="1" dirty="0" smtClean="0"/>
              <a:t> del </a:t>
            </a:r>
            <a:r>
              <a:rPr lang="en-US" sz="1200" b="1" dirty="0" err="1" smtClean="0"/>
              <a:t>sistema</a:t>
            </a:r>
            <a:r>
              <a:rPr lang="en-US" sz="1200" b="1" dirty="0" smtClean="0"/>
              <a:t>.</a:t>
            </a: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72</a:t>
            </a:fld>
            <a:endParaRPr lang="en-US"/>
          </a:p>
        </p:txBody>
      </p:sp>
    </p:spTree>
    <p:extLst>
      <p:ext uri="{BB962C8B-B14F-4D97-AF65-F5344CB8AC3E}">
        <p14:creationId xmlns:p14="http://schemas.microsoft.com/office/powerpoint/2010/main" val="214492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55600" indent="-343535" algn="just">
              <a:spcBef>
                <a:spcPts val="580"/>
              </a:spcBef>
              <a:buFont typeface="Arial MT"/>
              <a:buChar char="•"/>
              <a:tabLst>
                <a:tab pos="355600" algn="l"/>
                <a:tab pos="356235" algn="l"/>
              </a:tabLst>
            </a:pPr>
            <a:r>
              <a:rPr lang="es-ES" sz="1200" b="1" spc="10" dirty="0" smtClean="0">
                <a:latin typeface="+mn-lt"/>
                <a:cs typeface="Calibri"/>
              </a:rPr>
              <a:t>La</a:t>
            </a:r>
            <a:r>
              <a:rPr lang="es-ES" sz="1200" b="1" spc="-95" dirty="0" smtClean="0">
                <a:latin typeface="+mn-lt"/>
                <a:cs typeface="Calibri"/>
              </a:rPr>
              <a:t> </a:t>
            </a:r>
            <a:r>
              <a:rPr lang="es-ES" sz="1200" b="1" spc="-10" dirty="0" smtClean="0">
                <a:latin typeface="+mn-lt"/>
                <a:cs typeface="Calibri"/>
              </a:rPr>
              <a:t>ZONA</a:t>
            </a:r>
            <a:r>
              <a:rPr lang="es-ES" sz="1200" b="1" spc="-5" dirty="0" smtClean="0">
                <a:latin typeface="+mn-lt"/>
                <a:cs typeface="Calibri"/>
              </a:rPr>
              <a:t> </a:t>
            </a:r>
            <a:r>
              <a:rPr lang="es-ES" sz="1200" b="1" spc="5" dirty="0" smtClean="0">
                <a:latin typeface="+mn-lt"/>
                <a:cs typeface="Calibri"/>
              </a:rPr>
              <a:t>1</a:t>
            </a:r>
            <a:r>
              <a:rPr lang="es-ES" sz="1200" b="1" spc="-5" dirty="0" smtClean="0">
                <a:latin typeface="+mn-lt"/>
                <a:cs typeface="Calibri"/>
              </a:rPr>
              <a:t> para</a:t>
            </a:r>
            <a:r>
              <a:rPr lang="es-ES" sz="1200" b="1" spc="-55" dirty="0" smtClean="0">
                <a:latin typeface="+mn-lt"/>
                <a:cs typeface="Calibri"/>
              </a:rPr>
              <a:t> </a:t>
            </a:r>
            <a:r>
              <a:rPr lang="es-ES" sz="1200" b="1" spc="5" dirty="0" smtClean="0">
                <a:latin typeface="+mn-lt"/>
                <a:cs typeface="Calibri"/>
              </a:rPr>
              <a:t>el</a:t>
            </a:r>
            <a:r>
              <a:rPr lang="es-ES" sz="1200" b="1" spc="-15" dirty="0" smtClean="0">
                <a:latin typeface="+mn-lt"/>
                <a:cs typeface="Calibri"/>
              </a:rPr>
              <a:t> </a:t>
            </a:r>
            <a:r>
              <a:rPr lang="es-ES" sz="1200" b="1" spc="-10" dirty="0" err="1" smtClean="0">
                <a:latin typeface="+mn-lt"/>
                <a:cs typeface="Calibri"/>
              </a:rPr>
              <a:t>breaker</a:t>
            </a:r>
            <a:r>
              <a:rPr lang="es-ES" sz="1200" b="1" spc="-5" dirty="0" smtClean="0">
                <a:latin typeface="+mn-lt"/>
                <a:cs typeface="Calibri"/>
              </a:rPr>
              <a:t> </a:t>
            </a:r>
            <a:r>
              <a:rPr lang="es-ES" sz="1200" b="1" spc="5" dirty="0" smtClean="0">
                <a:latin typeface="+mn-lt"/>
                <a:cs typeface="Calibri"/>
              </a:rPr>
              <a:t>A</a:t>
            </a:r>
            <a:r>
              <a:rPr lang="es-ES" sz="1200" b="1" spc="-10" dirty="0" smtClean="0">
                <a:latin typeface="+mn-lt"/>
                <a:cs typeface="Calibri"/>
              </a:rPr>
              <a:t> </a:t>
            </a:r>
            <a:r>
              <a:rPr lang="es-ES" sz="1200" b="1" spc="5" dirty="0" smtClean="0">
                <a:latin typeface="+mn-lt"/>
                <a:cs typeface="Calibri"/>
              </a:rPr>
              <a:t>lo</a:t>
            </a:r>
            <a:r>
              <a:rPr lang="es-ES" sz="1200" b="1" spc="-40" dirty="0" smtClean="0">
                <a:latin typeface="+mn-lt"/>
                <a:cs typeface="Calibri"/>
              </a:rPr>
              <a:t> </a:t>
            </a:r>
            <a:r>
              <a:rPr lang="es-ES" sz="1200" b="1" dirty="0" smtClean="0">
                <a:latin typeface="+mn-lt"/>
                <a:cs typeface="Calibri"/>
              </a:rPr>
              <a:t>abarca</a:t>
            </a:r>
            <a:r>
              <a:rPr lang="es-ES" sz="1200" b="1" spc="-55" dirty="0" smtClean="0">
                <a:latin typeface="+mn-lt"/>
                <a:cs typeface="Calibri"/>
              </a:rPr>
              <a:t> </a:t>
            </a:r>
            <a:r>
              <a:rPr lang="es-ES" sz="1200" b="1" spc="5" dirty="0" smtClean="0">
                <a:latin typeface="+mn-lt"/>
                <a:cs typeface="Calibri"/>
              </a:rPr>
              <a:t>el</a:t>
            </a:r>
            <a:r>
              <a:rPr lang="es-ES" sz="1200" b="1" spc="-15" dirty="0" smtClean="0">
                <a:latin typeface="+mn-lt"/>
                <a:cs typeface="Calibri"/>
              </a:rPr>
              <a:t> </a:t>
            </a:r>
            <a:r>
              <a:rPr lang="es-ES" sz="1200" b="1" spc="-5" dirty="0" smtClean="0">
                <a:latin typeface="+mn-lt"/>
                <a:cs typeface="Calibri"/>
              </a:rPr>
              <a:t>90%</a:t>
            </a:r>
            <a:r>
              <a:rPr lang="es-ES" sz="1200" b="1" spc="10" dirty="0" smtClean="0">
                <a:latin typeface="+mn-lt"/>
                <a:cs typeface="Calibri"/>
              </a:rPr>
              <a:t> </a:t>
            </a:r>
            <a:r>
              <a:rPr lang="es-ES" sz="1200" b="1" dirty="0" smtClean="0">
                <a:latin typeface="+mn-lt"/>
                <a:cs typeface="Calibri"/>
              </a:rPr>
              <a:t>de</a:t>
            </a:r>
            <a:r>
              <a:rPr lang="es-ES" sz="1200" b="1" spc="-15" dirty="0" smtClean="0">
                <a:latin typeface="+mn-lt"/>
                <a:cs typeface="Calibri"/>
              </a:rPr>
              <a:t> </a:t>
            </a:r>
            <a:r>
              <a:rPr lang="es-ES" sz="1200" b="1" spc="5" dirty="0" smtClean="0">
                <a:latin typeface="+mn-lt"/>
                <a:cs typeface="Calibri"/>
              </a:rPr>
              <a:t>la</a:t>
            </a:r>
            <a:r>
              <a:rPr lang="es-ES" sz="1200" b="1" spc="-15" dirty="0" smtClean="0">
                <a:latin typeface="+mn-lt"/>
                <a:cs typeface="Calibri"/>
              </a:rPr>
              <a:t> </a:t>
            </a:r>
            <a:r>
              <a:rPr lang="es-ES" sz="1200" b="1" spc="5" dirty="0" smtClean="0">
                <a:latin typeface="+mn-lt"/>
                <a:cs typeface="Calibri"/>
              </a:rPr>
              <a:t>línea.</a:t>
            </a:r>
          </a:p>
          <a:p>
            <a:pPr marL="355600" indent="-343535" algn="just">
              <a:spcBef>
                <a:spcPts val="580"/>
              </a:spcBef>
              <a:buFont typeface="Arial MT"/>
              <a:buChar char="•"/>
              <a:tabLst>
                <a:tab pos="355600" algn="l"/>
                <a:tab pos="356235" algn="l"/>
              </a:tabLst>
            </a:pPr>
            <a:endParaRPr lang="es-ES" sz="1200" b="1" dirty="0" smtClean="0">
              <a:latin typeface="+mn-lt"/>
              <a:cs typeface="Calibri"/>
            </a:endParaRPr>
          </a:p>
          <a:p>
            <a:pPr marL="355600" indent="-343535" algn="just">
              <a:spcBef>
                <a:spcPts val="480"/>
              </a:spcBef>
              <a:buFont typeface="Arial MT"/>
              <a:buChar char="•"/>
              <a:tabLst>
                <a:tab pos="355600" algn="l"/>
                <a:tab pos="356235" algn="l"/>
              </a:tabLst>
            </a:pPr>
            <a:r>
              <a:rPr lang="es-ES" sz="1200" b="1" spc="-5" dirty="0" smtClean="0">
                <a:latin typeface="+mn-lt"/>
                <a:cs typeface="Calibri"/>
              </a:rPr>
              <a:t>El</a:t>
            </a:r>
            <a:r>
              <a:rPr lang="es-ES" sz="1200" b="1" spc="-55" dirty="0" smtClean="0">
                <a:latin typeface="+mn-lt"/>
                <a:cs typeface="Calibri"/>
              </a:rPr>
              <a:t> </a:t>
            </a:r>
            <a:r>
              <a:rPr lang="es-ES" sz="1200" b="1" spc="5" dirty="0" smtClean="0">
                <a:latin typeface="+mn-lt"/>
                <a:cs typeface="Calibri"/>
              </a:rPr>
              <a:t>otro</a:t>
            </a:r>
            <a:r>
              <a:rPr lang="es-ES" sz="1200" b="1" spc="-45" dirty="0" smtClean="0">
                <a:latin typeface="+mn-lt"/>
                <a:cs typeface="Calibri"/>
              </a:rPr>
              <a:t> </a:t>
            </a:r>
            <a:r>
              <a:rPr lang="es-ES" sz="1200" b="1" spc="-5" dirty="0" smtClean="0">
                <a:latin typeface="+mn-lt"/>
                <a:cs typeface="Calibri"/>
              </a:rPr>
              <a:t>10%</a:t>
            </a:r>
            <a:r>
              <a:rPr lang="es-ES" sz="1200" b="1" spc="-25" dirty="0" smtClean="0">
                <a:latin typeface="+mn-lt"/>
                <a:cs typeface="Calibri"/>
              </a:rPr>
              <a:t> </a:t>
            </a:r>
            <a:r>
              <a:rPr lang="es-ES" sz="1200" b="1" dirty="0" smtClean="0">
                <a:latin typeface="+mn-lt"/>
                <a:cs typeface="Calibri"/>
              </a:rPr>
              <a:t>de</a:t>
            </a:r>
            <a:r>
              <a:rPr lang="es-ES" sz="1200" b="1" spc="-20" dirty="0" smtClean="0">
                <a:latin typeface="+mn-lt"/>
                <a:cs typeface="Calibri"/>
              </a:rPr>
              <a:t> </a:t>
            </a:r>
            <a:r>
              <a:rPr lang="es-ES" sz="1200" b="1" spc="5" dirty="0" smtClean="0">
                <a:latin typeface="+mn-lt"/>
                <a:cs typeface="Calibri"/>
              </a:rPr>
              <a:t>la</a:t>
            </a:r>
            <a:r>
              <a:rPr lang="es-ES" sz="1200" b="1" spc="-15" dirty="0" smtClean="0">
                <a:latin typeface="+mn-lt"/>
                <a:cs typeface="Calibri"/>
              </a:rPr>
              <a:t> </a:t>
            </a:r>
            <a:r>
              <a:rPr lang="es-ES" sz="1200" b="1" dirty="0" smtClean="0">
                <a:latin typeface="+mn-lt"/>
                <a:cs typeface="Calibri"/>
              </a:rPr>
              <a:t>línea</a:t>
            </a:r>
            <a:r>
              <a:rPr lang="es-ES" sz="1200" b="1" spc="-15" dirty="0" smtClean="0">
                <a:latin typeface="+mn-lt"/>
                <a:cs typeface="Calibri"/>
              </a:rPr>
              <a:t> </a:t>
            </a:r>
            <a:r>
              <a:rPr lang="es-ES" sz="1200" b="1" spc="5" dirty="0" smtClean="0">
                <a:latin typeface="+mn-lt"/>
                <a:cs typeface="Calibri"/>
              </a:rPr>
              <a:t>lo</a:t>
            </a:r>
            <a:r>
              <a:rPr lang="es-ES" sz="1200" b="1" spc="-5" dirty="0" smtClean="0">
                <a:latin typeface="+mn-lt"/>
                <a:cs typeface="Calibri"/>
              </a:rPr>
              <a:t> protege</a:t>
            </a:r>
            <a:r>
              <a:rPr lang="es-ES" sz="1200" b="1" spc="-90" dirty="0" smtClean="0">
                <a:latin typeface="+mn-lt"/>
                <a:cs typeface="Calibri"/>
              </a:rPr>
              <a:t> </a:t>
            </a:r>
            <a:r>
              <a:rPr lang="es-ES" sz="1200" b="1" spc="5" dirty="0" smtClean="0">
                <a:latin typeface="+mn-lt"/>
                <a:cs typeface="Calibri"/>
              </a:rPr>
              <a:t>el</a:t>
            </a:r>
            <a:r>
              <a:rPr lang="es-ES" sz="1200" b="1" spc="20" dirty="0" smtClean="0">
                <a:latin typeface="+mn-lt"/>
                <a:cs typeface="Calibri"/>
              </a:rPr>
              <a:t> </a:t>
            </a:r>
            <a:r>
              <a:rPr lang="es-ES" sz="1200" b="1" spc="-10" dirty="0" err="1" smtClean="0">
                <a:latin typeface="+mn-lt"/>
                <a:cs typeface="Calibri"/>
              </a:rPr>
              <a:t>breaker</a:t>
            </a:r>
            <a:r>
              <a:rPr lang="es-ES" sz="1200" b="1" spc="-45" dirty="0" smtClean="0">
                <a:latin typeface="+mn-lt"/>
                <a:cs typeface="Calibri"/>
              </a:rPr>
              <a:t> </a:t>
            </a:r>
            <a:r>
              <a:rPr lang="es-ES" sz="1200" b="1" spc="-5" dirty="0" smtClean="0">
                <a:latin typeface="+mn-lt"/>
                <a:cs typeface="Calibri"/>
              </a:rPr>
              <a:t>B.</a:t>
            </a:r>
          </a:p>
          <a:p>
            <a:pPr marL="355600" indent="-343535" algn="just">
              <a:spcBef>
                <a:spcPts val="480"/>
              </a:spcBef>
              <a:buFont typeface="Arial MT"/>
              <a:buChar char="•"/>
              <a:tabLst>
                <a:tab pos="355600" algn="l"/>
                <a:tab pos="356235" algn="l"/>
              </a:tabLst>
            </a:pPr>
            <a:endParaRPr lang="es-ES" sz="1200" b="1" dirty="0" smtClean="0">
              <a:latin typeface="+mn-lt"/>
              <a:cs typeface="Calibri"/>
            </a:endParaRPr>
          </a:p>
          <a:p>
            <a:pPr marL="355600" marR="20320" indent="-343535" algn="just">
              <a:lnSpc>
                <a:spcPct val="100600"/>
              </a:lnSpc>
              <a:spcBef>
                <a:spcPts val="470"/>
              </a:spcBef>
              <a:buFont typeface="Arial MT"/>
              <a:buChar char="•"/>
              <a:tabLst>
                <a:tab pos="355600" algn="l"/>
                <a:tab pos="356235" algn="l"/>
              </a:tabLst>
            </a:pPr>
            <a:r>
              <a:rPr lang="es-ES" sz="1200" b="1" spc="-5" dirty="0" smtClean="0">
                <a:latin typeface="+mn-lt"/>
                <a:cs typeface="Calibri"/>
              </a:rPr>
              <a:t>Al</a:t>
            </a:r>
            <a:r>
              <a:rPr lang="es-ES" sz="1200" b="1" spc="-15" dirty="0" smtClean="0">
                <a:latin typeface="+mn-lt"/>
                <a:cs typeface="Calibri"/>
              </a:rPr>
              <a:t> </a:t>
            </a:r>
            <a:r>
              <a:rPr lang="es-ES" sz="1200" b="1" spc="-10" dirty="0" smtClean="0">
                <a:latin typeface="+mn-lt"/>
                <a:cs typeface="Calibri"/>
              </a:rPr>
              <a:t>presentarse</a:t>
            </a:r>
            <a:r>
              <a:rPr lang="es-ES" sz="1200" b="1" spc="-50" dirty="0" smtClean="0">
                <a:latin typeface="+mn-lt"/>
                <a:cs typeface="Calibri"/>
              </a:rPr>
              <a:t> </a:t>
            </a:r>
            <a:r>
              <a:rPr lang="es-ES" sz="1200" b="1" spc="5" dirty="0" smtClean="0">
                <a:latin typeface="+mn-lt"/>
                <a:cs typeface="Calibri"/>
              </a:rPr>
              <a:t>la</a:t>
            </a:r>
            <a:r>
              <a:rPr lang="es-ES" sz="1200" b="1" spc="-10" dirty="0" smtClean="0">
                <a:latin typeface="+mn-lt"/>
                <a:cs typeface="Calibri"/>
              </a:rPr>
              <a:t> </a:t>
            </a:r>
            <a:r>
              <a:rPr lang="es-ES" sz="1200" b="1" dirty="0" smtClean="0">
                <a:latin typeface="+mn-lt"/>
                <a:cs typeface="Calibri"/>
              </a:rPr>
              <a:t>falla,</a:t>
            </a:r>
            <a:r>
              <a:rPr lang="es-ES" sz="1200" b="1" spc="-15" dirty="0" smtClean="0">
                <a:latin typeface="+mn-lt"/>
                <a:cs typeface="Calibri"/>
              </a:rPr>
              <a:t> </a:t>
            </a:r>
            <a:r>
              <a:rPr lang="es-ES" sz="1200" b="1" spc="5" dirty="0" smtClean="0">
                <a:latin typeface="+mn-lt"/>
                <a:cs typeface="Calibri"/>
              </a:rPr>
              <a:t>el</a:t>
            </a:r>
            <a:r>
              <a:rPr lang="es-ES" sz="1200" b="1" spc="-15" dirty="0" smtClean="0">
                <a:latin typeface="+mn-lt"/>
                <a:cs typeface="Calibri"/>
              </a:rPr>
              <a:t> </a:t>
            </a:r>
            <a:r>
              <a:rPr lang="es-ES" sz="1200" b="1" spc="-10" dirty="0" err="1" smtClean="0">
                <a:latin typeface="+mn-lt"/>
                <a:cs typeface="Calibri"/>
              </a:rPr>
              <a:t>breaker</a:t>
            </a:r>
            <a:r>
              <a:rPr lang="es-ES" sz="1200" b="1" spc="-40" dirty="0" smtClean="0">
                <a:latin typeface="+mn-lt"/>
                <a:cs typeface="Calibri"/>
              </a:rPr>
              <a:t> </a:t>
            </a:r>
            <a:r>
              <a:rPr lang="es-ES" sz="1200" b="1" spc="10" dirty="0" smtClean="0">
                <a:latin typeface="+mn-lt"/>
                <a:cs typeface="Calibri"/>
              </a:rPr>
              <a:t>A</a:t>
            </a:r>
            <a:r>
              <a:rPr lang="es-ES" sz="1200" b="1" dirty="0" smtClean="0">
                <a:latin typeface="+mn-lt"/>
                <a:cs typeface="Calibri"/>
              </a:rPr>
              <a:t> debe</a:t>
            </a:r>
            <a:r>
              <a:rPr lang="es-ES" sz="1200" b="1" spc="20" dirty="0" smtClean="0">
                <a:latin typeface="+mn-lt"/>
                <a:cs typeface="Calibri"/>
              </a:rPr>
              <a:t> </a:t>
            </a:r>
            <a:r>
              <a:rPr lang="es-ES" sz="1200" b="1" spc="5" dirty="0" smtClean="0">
                <a:latin typeface="+mn-lt"/>
                <a:cs typeface="Calibri"/>
              </a:rPr>
              <a:t>actuar</a:t>
            </a:r>
            <a:r>
              <a:rPr lang="es-ES" sz="1200" b="1" spc="-35" dirty="0" smtClean="0">
                <a:latin typeface="+mn-lt"/>
                <a:cs typeface="Calibri"/>
              </a:rPr>
              <a:t> </a:t>
            </a:r>
            <a:r>
              <a:rPr lang="es-ES" sz="1200" b="1" spc="-5" dirty="0" smtClean="0">
                <a:latin typeface="+mn-lt"/>
                <a:cs typeface="Calibri"/>
              </a:rPr>
              <a:t>inmediatamente</a:t>
            </a:r>
            <a:r>
              <a:rPr lang="es-ES" sz="1200" b="1" spc="-50" dirty="0" smtClean="0">
                <a:latin typeface="+mn-lt"/>
                <a:cs typeface="Calibri"/>
              </a:rPr>
              <a:t> </a:t>
            </a:r>
            <a:r>
              <a:rPr lang="es-ES" sz="1200" b="1" dirty="0" smtClean="0">
                <a:latin typeface="+mn-lt"/>
                <a:cs typeface="Calibri"/>
              </a:rPr>
              <a:t>(sin </a:t>
            </a:r>
            <a:r>
              <a:rPr lang="es-ES" sz="1200" b="1" spc="-440" dirty="0" smtClean="0">
                <a:latin typeface="+mn-lt"/>
                <a:cs typeface="Calibri"/>
              </a:rPr>
              <a:t> </a:t>
            </a:r>
            <a:r>
              <a:rPr lang="es-ES" sz="1200" b="1" spc="-5" dirty="0" smtClean="0">
                <a:latin typeface="+mn-lt"/>
                <a:cs typeface="Calibri"/>
              </a:rPr>
              <a:t>ningún</a:t>
            </a:r>
            <a:r>
              <a:rPr lang="es-ES" sz="1200" b="1" spc="-45" dirty="0" smtClean="0">
                <a:latin typeface="+mn-lt"/>
                <a:cs typeface="Calibri"/>
              </a:rPr>
              <a:t> </a:t>
            </a:r>
            <a:r>
              <a:rPr lang="es-ES" sz="1200" b="1" spc="5" dirty="0" smtClean="0">
                <a:latin typeface="+mn-lt"/>
                <a:cs typeface="Calibri"/>
              </a:rPr>
              <a:t>tiempo</a:t>
            </a:r>
            <a:r>
              <a:rPr lang="es-ES" sz="1200" b="1" spc="-45" dirty="0" smtClean="0">
                <a:latin typeface="+mn-lt"/>
                <a:cs typeface="Calibri"/>
              </a:rPr>
              <a:t> </a:t>
            </a:r>
            <a:r>
              <a:rPr lang="es-ES" sz="1200" b="1" spc="-5" dirty="0" smtClean="0">
                <a:latin typeface="+mn-lt"/>
                <a:cs typeface="Calibri"/>
              </a:rPr>
              <a:t>de</a:t>
            </a:r>
            <a:r>
              <a:rPr lang="es-ES" sz="1200" b="1" spc="-20" dirty="0" smtClean="0">
                <a:latin typeface="+mn-lt"/>
                <a:cs typeface="Calibri"/>
              </a:rPr>
              <a:t> </a:t>
            </a:r>
            <a:r>
              <a:rPr lang="es-ES" sz="1200" b="1" spc="-5" dirty="0" smtClean="0">
                <a:latin typeface="+mn-lt"/>
                <a:cs typeface="Calibri"/>
              </a:rPr>
              <a:t>retardo)</a:t>
            </a:r>
            <a:r>
              <a:rPr lang="es-ES" sz="1200" b="1" spc="-60" dirty="0" smtClean="0">
                <a:latin typeface="+mn-lt"/>
                <a:cs typeface="Calibri"/>
              </a:rPr>
              <a:t> </a:t>
            </a:r>
            <a:r>
              <a:rPr lang="es-ES" sz="1200" b="1" spc="-5" dirty="0" smtClean="0">
                <a:latin typeface="+mn-lt"/>
                <a:cs typeface="Calibri"/>
              </a:rPr>
              <a:t>para</a:t>
            </a:r>
            <a:r>
              <a:rPr lang="es-ES" sz="1200" b="1" spc="-55" dirty="0" smtClean="0">
                <a:latin typeface="+mn-lt"/>
                <a:cs typeface="Calibri"/>
              </a:rPr>
              <a:t> </a:t>
            </a:r>
            <a:r>
              <a:rPr lang="es-ES" sz="1200" b="1" spc="5" dirty="0" smtClean="0">
                <a:latin typeface="+mn-lt"/>
                <a:cs typeface="Calibri"/>
              </a:rPr>
              <a:t>aislar</a:t>
            </a:r>
            <a:r>
              <a:rPr lang="es-ES" sz="1200" b="1" spc="-40" dirty="0" smtClean="0">
                <a:latin typeface="+mn-lt"/>
                <a:cs typeface="Calibri"/>
              </a:rPr>
              <a:t> </a:t>
            </a:r>
            <a:r>
              <a:rPr lang="es-ES" sz="1200" b="1" spc="5" dirty="0" smtClean="0">
                <a:latin typeface="+mn-lt"/>
                <a:cs typeface="Calibri"/>
              </a:rPr>
              <a:t>la</a:t>
            </a:r>
            <a:r>
              <a:rPr lang="es-ES" sz="1200" b="1" spc="-15" dirty="0" smtClean="0">
                <a:latin typeface="+mn-lt"/>
                <a:cs typeface="Calibri"/>
              </a:rPr>
              <a:t> </a:t>
            </a:r>
            <a:r>
              <a:rPr lang="es-ES" sz="1200" b="1" dirty="0" smtClean="0">
                <a:latin typeface="+mn-lt"/>
                <a:cs typeface="Calibri"/>
              </a:rPr>
              <a:t>falla.</a:t>
            </a:r>
          </a:p>
          <a:p>
            <a:pPr marL="355600" marR="20320" indent="-343535" algn="just">
              <a:lnSpc>
                <a:spcPct val="100600"/>
              </a:lnSpc>
              <a:spcBef>
                <a:spcPts val="470"/>
              </a:spcBef>
              <a:buFont typeface="Arial MT"/>
              <a:buChar char="•"/>
              <a:tabLst>
                <a:tab pos="355600" algn="l"/>
                <a:tab pos="356235" algn="l"/>
              </a:tabLst>
            </a:pPr>
            <a:endParaRPr lang="es-ES" sz="1200" b="1" dirty="0" smtClean="0">
              <a:latin typeface="+mn-lt"/>
              <a:cs typeface="Calibri"/>
            </a:endParaRPr>
          </a:p>
          <a:p>
            <a:pPr marL="355600" marR="5080" indent="-343535" algn="just">
              <a:lnSpc>
                <a:spcPts val="2380"/>
              </a:lnSpc>
              <a:spcBef>
                <a:spcPts val="575"/>
              </a:spcBef>
              <a:buFont typeface="Arial MT"/>
              <a:buChar char="•"/>
              <a:tabLst>
                <a:tab pos="355600" algn="l"/>
                <a:tab pos="356235" algn="l"/>
              </a:tabLst>
            </a:pPr>
            <a:r>
              <a:rPr lang="es-ES" sz="1200" b="1" spc="-5" dirty="0" smtClean="0">
                <a:latin typeface="+mn-lt"/>
                <a:cs typeface="Calibri"/>
              </a:rPr>
              <a:t>Al</a:t>
            </a:r>
            <a:r>
              <a:rPr lang="es-ES" sz="1200" b="1" spc="-20" dirty="0" smtClean="0">
                <a:latin typeface="+mn-lt"/>
                <a:cs typeface="Calibri"/>
              </a:rPr>
              <a:t> </a:t>
            </a:r>
            <a:r>
              <a:rPr lang="es-ES" sz="1200" b="1" spc="5" dirty="0" smtClean="0">
                <a:latin typeface="+mn-lt"/>
                <a:cs typeface="Calibri"/>
              </a:rPr>
              <a:t>decir</a:t>
            </a:r>
            <a:r>
              <a:rPr lang="es-ES" sz="1200" b="1" spc="-40" dirty="0" smtClean="0">
                <a:latin typeface="+mn-lt"/>
                <a:cs typeface="Calibri"/>
              </a:rPr>
              <a:t> </a:t>
            </a:r>
            <a:r>
              <a:rPr lang="es-ES" sz="1200" b="1" spc="-10" dirty="0" smtClean="0">
                <a:latin typeface="+mn-lt"/>
                <a:cs typeface="Calibri"/>
              </a:rPr>
              <a:t>instantáneo,</a:t>
            </a:r>
            <a:r>
              <a:rPr lang="es-ES" sz="1200" b="1" spc="-20" dirty="0" smtClean="0">
                <a:latin typeface="+mn-lt"/>
                <a:cs typeface="Calibri"/>
              </a:rPr>
              <a:t> </a:t>
            </a:r>
            <a:r>
              <a:rPr lang="es-ES" sz="1200" b="1" dirty="0" smtClean="0">
                <a:latin typeface="+mn-lt"/>
                <a:cs typeface="Calibri"/>
              </a:rPr>
              <a:t>se</a:t>
            </a:r>
            <a:r>
              <a:rPr lang="es-ES" sz="1200" b="1" spc="-15" dirty="0" smtClean="0">
                <a:latin typeface="+mn-lt"/>
                <a:cs typeface="Calibri"/>
              </a:rPr>
              <a:t> </a:t>
            </a:r>
            <a:r>
              <a:rPr lang="es-ES" sz="1200" b="1" dirty="0" smtClean="0">
                <a:latin typeface="+mn-lt"/>
                <a:cs typeface="Calibri"/>
              </a:rPr>
              <a:t>refiere</a:t>
            </a:r>
            <a:r>
              <a:rPr lang="es-ES" sz="1200" b="1" spc="-55" dirty="0" smtClean="0">
                <a:latin typeface="+mn-lt"/>
                <a:cs typeface="Calibri"/>
              </a:rPr>
              <a:t> </a:t>
            </a:r>
            <a:r>
              <a:rPr lang="es-ES" sz="1200" b="1" spc="5" dirty="0" smtClean="0">
                <a:latin typeface="+mn-lt"/>
                <a:cs typeface="Calibri"/>
              </a:rPr>
              <a:t>a</a:t>
            </a:r>
            <a:r>
              <a:rPr lang="es-ES" sz="1200" b="1" spc="-20" dirty="0" smtClean="0">
                <a:latin typeface="+mn-lt"/>
                <a:cs typeface="Calibri"/>
              </a:rPr>
              <a:t> </a:t>
            </a:r>
            <a:r>
              <a:rPr lang="es-ES" sz="1200" b="1" spc="-5" dirty="0" smtClean="0">
                <a:latin typeface="+mn-lt"/>
                <a:cs typeface="Calibri"/>
              </a:rPr>
              <a:t>que</a:t>
            </a:r>
            <a:r>
              <a:rPr lang="es-ES" sz="1200" b="1" spc="15" dirty="0" smtClean="0">
                <a:latin typeface="+mn-lt"/>
                <a:cs typeface="Calibri"/>
              </a:rPr>
              <a:t> </a:t>
            </a:r>
            <a:r>
              <a:rPr lang="es-ES" sz="1200" b="1" dirty="0" smtClean="0">
                <a:latin typeface="+mn-lt"/>
                <a:cs typeface="Calibri"/>
              </a:rPr>
              <a:t>debe</a:t>
            </a:r>
            <a:r>
              <a:rPr lang="es-ES" sz="1200" b="1" spc="-15" dirty="0" smtClean="0">
                <a:latin typeface="+mn-lt"/>
                <a:cs typeface="Calibri"/>
              </a:rPr>
              <a:t> </a:t>
            </a:r>
            <a:r>
              <a:rPr lang="es-ES" sz="1200" b="1" spc="5" dirty="0" smtClean="0">
                <a:latin typeface="+mn-lt"/>
                <a:cs typeface="Calibri"/>
              </a:rPr>
              <a:t>actuar</a:t>
            </a:r>
            <a:r>
              <a:rPr lang="es-ES" sz="1200" b="1" spc="-45" dirty="0" smtClean="0">
                <a:latin typeface="+mn-lt"/>
                <a:cs typeface="Calibri"/>
              </a:rPr>
              <a:t> </a:t>
            </a:r>
            <a:r>
              <a:rPr lang="es-ES" sz="1200" b="1" spc="5" dirty="0" smtClean="0">
                <a:latin typeface="+mn-lt"/>
                <a:cs typeface="Calibri"/>
              </a:rPr>
              <a:t>en</a:t>
            </a:r>
            <a:r>
              <a:rPr lang="es-ES" sz="1200" b="1" spc="-35" dirty="0" smtClean="0">
                <a:latin typeface="+mn-lt"/>
                <a:cs typeface="Calibri"/>
              </a:rPr>
              <a:t> </a:t>
            </a:r>
            <a:r>
              <a:rPr lang="es-ES" sz="1200" b="1" spc="10" dirty="0" smtClean="0">
                <a:latin typeface="+mn-lt"/>
                <a:cs typeface="Calibri"/>
              </a:rPr>
              <a:t>menos</a:t>
            </a:r>
            <a:r>
              <a:rPr lang="es-ES" sz="1200" b="1" spc="-55" dirty="0" smtClean="0">
                <a:latin typeface="+mn-lt"/>
                <a:cs typeface="Calibri"/>
              </a:rPr>
              <a:t> </a:t>
            </a:r>
            <a:r>
              <a:rPr lang="es-ES" sz="1200" b="1" dirty="0" smtClean="0">
                <a:latin typeface="+mn-lt"/>
                <a:cs typeface="Calibri"/>
              </a:rPr>
              <a:t>de</a:t>
            </a:r>
            <a:r>
              <a:rPr lang="es-ES" sz="1200" b="1" spc="15" dirty="0" smtClean="0">
                <a:latin typeface="+mn-lt"/>
                <a:cs typeface="Calibri"/>
              </a:rPr>
              <a:t> </a:t>
            </a:r>
            <a:r>
              <a:rPr lang="es-ES" sz="1200" b="1" dirty="0" smtClean="0">
                <a:latin typeface="+mn-lt"/>
                <a:cs typeface="Calibri"/>
              </a:rPr>
              <a:t>50ms </a:t>
            </a:r>
            <a:r>
              <a:rPr lang="es-ES" sz="1200" b="1" spc="-434" dirty="0" smtClean="0">
                <a:latin typeface="+mn-lt"/>
                <a:cs typeface="Calibri"/>
              </a:rPr>
              <a:t> </a:t>
            </a:r>
            <a:r>
              <a:rPr lang="es-ES" sz="1200" b="1" dirty="0" smtClean="0">
                <a:latin typeface="+mn-lt"/>
                <a:cs typeface="Calibri"/>
              </a:rPr>
              <a:t>(</a:t>
            </a:r>
            <a:r>
              <a:rPr lang="es-ES" sz="1200" b="1" dirty="0" err="1" smtClean="0">
                <a:latin typeface="+mn-lt"/>
                <a:cs typeface="Calibri"/>
              </a:rPr>
              <a:t>ó</a:t>
            </a:r>
            <a:r>
              <a:rPr lang="es-ES" sz="1200" b="1" spc="-50" dirty="0" smtClean="0">
                <a:latin typeface="+mn-lt"/>
                <a:cs typeface="Calibri"/>
              </a:rPr>
              <a:t> </a:t>
            </a:r>
            <a:r>
              <a:rPr lang="es-ES" sz="1200" b="1" spc="5" dirty="0" smtClean="0">
                <a:latin typeface="+mn-lt"/>
                <a:cs typeface="Calibri"/>
              </a:rPr>
              <a:t>3</a:t>
            </a:r>
            <a:r>
              <a:rPr lang="es-ES" sz="1200" b="1" spc="-35" dirty="0" smtClean="0">
                <a:latin typeface="+mn-lt"/>
                <a:cs typeface="Calibri"/>
              </a:rPr>
              <a:t> </a:t>
            </a:r>
            <a:r>
              <a:rPr lang="es-ES" sz="1200" b="1" spc="10" dirty="0" smtClean="0">
                <a:latin typeface="+mn-lt"/>
                <a:cs typeface="Calibri"/>
              </a:rPr>
              <a:t>ciclos</a:t>
            </a:r>
            <a:r>
              <a:rPr lang="es-ES" sz="1200" b="1" spc="-55" dirty="0" smtClean="0">
                <a:latin typeface="+mn-lt"/>
                <a:cs typeface="Calibri"/>
              </a:rPr>
              <a:t> </a:t>
            </a:r>
            <a:r>
              <a:rPr lang="es-ES" sz="1200" b="1" dirty="0" smtClean="0">
                <a:latin typeface="+mn-lt"/>
                <a:cs typeface="Calibri"/>
              </a:rPr>
              <a:t>de</a:t>
            </a:r>
            <a:r>
              <a:rPr lang="es-ES" sz="1200" b="1" spc="-15" dirty="0" smtClean="0">
                <a:latin typeface="+mn-lt"/>
                <a:cs typeface="Calibri"/>
              </a:rPr>
              <a:t> </a:t>
            </a:r>
            <a:r>
              <a:rPr lang="es-ES" sz="1200" b="1" spc="-5" dirty="0" smtClean="0">
                <a:latin typeface="+mn-lt"/>
                <a:cs typeface="Calibri"/>
              </a:rPr>
              <a:t>60Hz)</a:t>
            </a:r>
            <a:endParaRPr lang="es-ES" sz="1200" b="1"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74</a:t>
            </a:fld>
            <a:endParaRPr lang="en-US"/>
          </a:p>
        </p:txBody>
      </p:sp>
    </p:spTree>
    <p:extLst>
      <p:ext uri="{BB962C8B-B14F-4D97-AF65-F5344CB8AC3E}">
        <p14:creationId xmlns:p14="http://schemas.microsoft.com/office/powerpoint/2010/main" val="26842366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55600" indent="-343535" algn="just">
              <a:lnSpc>
                <a:spcPts val="2280"/>
              </a:lnSpc>
              <a:spcBef>
                <a:spcPts val="114"/>
              </a:spcBef>
              <a:buFont typeface="Arial MT"/>
              <a:buChar char="•"/>
              <a:tabLst>
                <a:tab pos="355600" algn="l"/>
                <a:tab pos="356235" algn="l"/>
              </a:tabLst>
            </a:pPr>
            <a:r>
              <a:rPr lang="es-ES" sz="1200" b="1" spc="10" dirty="0" smtClean="0">
                <a:latin typeface="+mn-lt"/>
                <a:cs typeface="Calibri"/>
              </a:rPr>
              <a:t>La</a:t>
            </a:r>
            <a:r>
              <a:rPr lang="es-ES" sz="1200" b="1" spc="-95" dirty="0" smtClean="0">
                <a:latin typeface="+mn-lt"/>
                <a:cs typeface="Calibri"/>
              </a:rPr>
              <a:t> </a:t>
            </a:r>
            <a:r>
              <a:rPr lang="es-ES" sz="1200" b="1" spc="-10" dirty="0" smtClean="0">
                <a:latin typeface="+mn-lt"/>
                <a:cs typeface="Calibri"/>
              </a:rPr>
              <a:t>ZONA</a:t>
            </a:r>
            <a:r>
              <a:rPr lang="es-ES" sz="1200" b="1" spc="-5" dirty="0" smtClean="0">
                <a:latin typeface="+mn-lt"/>
                <a:cs typeface="Calibri"/>
              </a:rPr>
              <a:t> </a:t>
            </a:r>
            <a:r>
              <a:rPr lang="es-ES" sz="1200" b="1" spc="5" dirty="0" smtClean="0">
                <a:latin typeface="+mn-lt"/>
                <a:cs typeface="Calibri"/>
              </a:rPr>
              <a:t>2</a:t>
            </a:r>
            <a:r>
              <a:rPr lang="es-ES" sz="1200" b="1" spc="-5" dirty="0" smtClean="0">
                <a:latin typeface="+mn-lt"/>
                <a:cs typeface="Calibri"/>
              </a:rPr>
              <a:t> para</a:t>
            </a:r>
            <a:r>
              <a:rPr lang="es-ES" sz="1200" b="1" spc="-55" dirty="0" smtClean="0">
                <a:latin typeface="+mn-lt"/>
                <a:cs typeface="Calibri"/>
              </a:rPr>
              <a:t> </a:t>
            </a:r>
            <a:r>
              <a:rPr lang="es-ES" sz="1200" b="1" spc="5" dirty="0" smtClean="0">
                <a:latin typeface="+mn-lt"/>
                <a:cs typeface="Calibri"/>
              </a:rPr>
              <a:t>el</a:t>
            </a:r>
            <a:r>
              <a:rPr lang="es-ES" sz="1200" b="1" spc="-15" dirty="0" smtClean="0">
                <a:latin typeface="+mn-lt"/>
                <a:cs typeface="Calibri"/>
              </a:rPr>
              <a:t> </a:t>
            </a:r>
            <a:r>
              <a:rPr lang="es-ES" sz="1200" b="1" spc="-10" dirty="0" err="1" smtClean="0">
                <a:latin typeface="+mn-lt"/>
                <a:cs typeface="Calibri"/>
              </a:rPr>
              <a:t>breaker</a:t>
            </a:r>
            <a:r>
              <a:rPr lang="es-ES" sz="1200" b="1" spc="-5" dirty="0" smtClean="0">
                <a:latin typeface="+mn-lt"/>
                <a:cs typeface="Calibri"/>
              </a:rPr>
              <a:t> </a:t>
            </a:r>
            <a:r>
              <a:rPr lang="es-ES" sz="1200" b="1" spc="5" dirty="0" smtClean="0">
                <a:latin typeface="+mn-lt"/>
                <a:cs typeface="Calibri"/>
              </a:rPr>
              <a:t>A</a:t>
            </a:r>
            <a:r>
              <a:rPr lang="es-ES" sz="1200" b="1" spc="-5" dirty="0" smtClean="0">
                <a:latin typeface="+mn-lt"/>
                <a:cs typeface="Calibri"/>
              </a:rPr>
              <a:t> </a:t>
            </a:r>
            <a:r>
              <a:rPr lang="es-ES" sz="1200" b="1" spc="5" dirty="0" smtClean="0">
                <a:latin typeface="+mn-lt"/>
                <a:cs typeface="Calibri"/>
              </a:rPr>
              <a:t>lo</a:t>
            </a:r>
            <a:r>
              <a:rPr lang="es-ES" sz="1200" b="1" spc="-40" dirty="0" smtClean="0">
                <a:latin typeface="+mn-lt"/>
                <a:cs typeface="Calibri"/>
              </a:rPr>
              <a:t> </a:t>
            </a:r>
            <a:r>
              <a:rPr lang="es-ES" sz="1200" b="1" dirty="0" smtClean="0">
                <a:latin typeface="+mn-lt"/>
                <a:cs typeface="Calibri"/>
              </a:rPr>
              <a:t>abarca</a:t>
            </a:r>
            <a:r>
              <a:rPr lang="es-ES" sz="1200" b="1" spc="-55" dirty="0" smtClean="0">
                <a:latin typeface="+mn-lt"/>
                <a:cs typeface="Calibri"/>
              </a:rPr>
              <a:t> </a:t>
            </a:r>
            <a:r>
              <a:rPr lang="es-ES" sz="1200" b="1" spc="5" dirty="0" smtClean="0">
                <a:latin typeface="+mn-lt"/>
                <a:cs typeface="Calibri"/>
              </a:rPr>
              <a:t>el</a:t>
            </a:r>
            <a:r>
              <a:rPr lang="es-ES" sz="1200" b="1" spc="-15" dirty="0" smtClean="0">
                <a:latin typeface="+mn-lt"/>
                <a:cs typeface="Calibri"/>
              </a:rPr>
              <a:t> </a:t>
            </a:r>
            <a:r>
              <a:rPr lang="es-ES" sz="1200" b="1" spc="-5" dirty="0" smtClean="0">
                <a:latin typeface="+mn-lt"/>
                <a:cs typeface="Calibri"/>
              </a:rPr>
              <a:t>140%</a:t>
            </a:r>
            <a:r>
              <a:rPr lang="es-ES" sz="1200" b="1" spc="10" dirty="0" smtClean="0">
                <a:latin typeface="+mn-lt"/>
                <a:cs typeface="Calibri"/>
              </a:rPr>
              <a:t> </a:t>
            </a:r>
            <a:r>
              <a:rPr lang="es-ES" sz="1200" b="1" dirty="0" smtClean="0">
                <a:latin typeface="+mn-lt"/>
                <a:cs typeface="Calibri"/>
              </a:rPr>
              <a:t>de</a:t>
            </a:r>
            <a:r>
              <a:rPr lang="es-ES" sz="1200" b="1" spc="-15" dirty="0" smtClean="0">
                <a:latin typeface="+mn-lt"/>
                <a:cs typeface="Calibri"/>
              </a:rPr>
              <a:t> </a:t>
            </a:r>
            <a:r>
              <a:rPr lang="es-ES" sz="1200" b="1" spc="5" dirty="0" smtClean="0">
                <a:latin typeface="+mn-lt"/>
                <a:cs typeface="Calibri"/>
              </a:rPr>
              <a:t>la</a:t>
            </a:r>
            <a:r>
              <a:rPr lang="es-ES" sz="1200" b="1" spc="-15" dirty="0" smtClean="0">
                <a:latin typeface="+mn-lt"/>
                <a:cs typeface="Calibri"/>
              </a:rPr>
              <a:t> </a:t>
            </a:r>
            <a:r>
              <a:rPr lang="es-ES" sz="1200" b="1" spc="5" dirty="0" smtClean="0">
                <a:latin typeface="+mn-lt"/>
                <a:cs typeface="Calibri"/>
              </a:rPr>
              <a:t>línea,</a:t>
            </a:r>
            <a:r>
              <a:rPr lang="es-ES" sz="1200" b="1" spc="-20" dirty="0" smtClean="0">
                <a:latin typeface="+mn-lt"/>
                <a:cs typeface="Calibri"/>
              </a:rPr>
              <a:t> </a:t>
            </a:r>
            <a:r>
              <a:rPr lang="es-ES" sz="1200" b="1" dirty="0" smtClean="0">
                <a:latin typeface="+mn-lt"/>
                <a:cs typeface="Calibri"/>
              </a:rPr>
              <a:t>de</a:t>
            </a:r>
            <a:r>
              <a:rPr lang="es-ES" sz="1200" b="1" spc="-15" dirty="0" smtClean="0">
                <a:latin typeface="+mn-lt"/>
                <a:cs typeface="Calibri"/>
              </a:rPr>
              <a:t> </a:t>
            </a:r>
            <a:r>
              <a:rPr lang="es-ES" sz="1200" b="1" spc="-10" dirty="0" smtClean="0">
                <a:latin typeface="+mn-lt"/>
                <a:cs typeface="Calibri"/>
              </a:rPr>
              <a:t>esta </a:t>
            </a:r>
            <a:r>
              <a:rPr lang="es-ES" sz="1200" b="1" spc="-40" dirty="0" smtClean="0">
                <a:latin typeface="+mn-lt"/>
                <a:cs typeface="Calibri"/>
              </a:rPr>
              <a:t>f</a:t>
            </a:r>
            <a:r>
              <a:rPr lang="es-ES" sz="1200" b="1" spc="15" dirty="0" smtClean="0">
                <a:latin typeface="+mn-lt"/>
                <a:cs typeface="Calibri"/>
              </a:rPr>
              <a:t>orm</a:t>
            </a:r>
            <a:r>
              <a:rPr lang="es-ES" sz="1200" b="1" spc="5" dirty="0" smtClean="0">
                <a:latin typeface="+mn-lt"/>
                <a:cs typeface="Calibri"/>
              </a:rPr>
              <a:t>a</a:t>
            </a:r>
            <a:r>
              <a:rPr lang="es-ES" sz="1200" b="1" spc="-125" dirty="0" smtClean="0">
                <a:latin typeface="+mn-lt"/>
                <a:cs typeface="Calibri"/>
              </a:rPr>
              <a:t> </a:t>
            </a:r>
            <a:r>
              <a:rPr lang="es-ES" sz="1200" b="1" spc="10" dirty="0" smtClean="0">
                <a:latin typeface="+mn-lt"/>
                <a:cs typeface="Calibri"/>
              </a:rPr>
              <a:t>t</a:t>
            </a:r>
            <a:r>
              <a:rPr lang="es-ES" sz="1200" b="1" spc="-15" dirty="0" smtClean="0">
                <a:latin typeface="+mn-lt"/>
                <a:cs typeface="Calibri"/>
              </a:rPr>
              <a:t>r</a:t>
            </a:r>
            <a:r>
              <a:rPr lang="es-ES" sz="1200" b="1" spc="5" dirty="0" smtClean="0">
                <a:latin typeface="+mn-lt"/>
                <a:cs typeface="Calibri"/>
              </a:rPr>
              <a:t>a</a:t>
            </a:r>
            <a:r>
              <a:rPr lang="es-ES" sz="1200" b="1" spc="10" dirty="0" smtClean="0">
                <a:latin typeface="+mn-lt"/>
                <a:cs typeface="Calibri"/>
              </a:rPr>
              <a:t>s</a:t>
            </a:r>
            <a:r>
              <a:rPr lang="es-ES" sz="1200" b="1" dirty="0" smtClean="0">
                <a:latin typeface="+mn-lt"/>
                <a:cs typeface="Calibri"/>
              </a:rPr>
              <a:t>l</a:t>
            </a:r>
            <a:r>
              <a:rPr lang="es-ES" sz="1200" b="1" spc="10" dirty="0" smtClean="0">
                <a:latin typeface="+mn-lt"/>
                <a:cs typeface="Calibri"/>
              </a:rPr>
              <a:t>a</a:t>
            </a:r>
            <a:r>
              <a:rPr lang="es-ES" sz="1200" b="1" spc="-15" dirty="0" smtClean="0">
                <a:latin typeface="+mn-lt"/>
                <a:cs typeface="Calibri"/>
              </a:rPr>
              <a:t>p</a:t>
            </a:r>
            <a:r>
              <a:rPr lang="es-ES" sz="1200" b="1" spc="5" dirty="0" smtClean="0">
                <a:latin typeface="+mn-lt"/>
                <a:cs typeface="Calibri"/>
              </a:rPr>
              <a:t>a</a:t>
            </a:r>
            <a:r>
              <a:rPr lang="es-ES" sz="1200" b="1" spc="-55" dirty="0" smtClean="0">
                <a:latin typeface="+mn-lt"/>
                <a:cs typeface="Calibri"/>
              </a:rPr>
              <a:t> </a:t>
            </a:r>
            <a:r>
              <a:rPr lang="es-ES" sz="1200" b="1" spc="5" dirty="0" smtClean="0">
                <a:latin typeface="+mn-lt"/>
                <a:cs typeface="Calibri"/>
              </a:rPr>
              <a:t>a</a:t>
            </a:r>
            <a:r>
              <a:rPr lang="es-ES" sz="1200" b="1" spc="-15" dirty="0" smtClean="0">
                <a:latin typeface="+mn-lt"/>
                <a:cs typeface="Calibri"/>
              </a:rPr>
              <a:t> </a:t>
            </a:r>
            <a:r>
              <a:rPr lang="es-ES" sz="1200" b="1" spc="5" dirty="0" smtClean="0">
                <a:latin typeface="+mn-lt"/>
                <a:cs typeface="Calibri"/>
              </a:rPr>
              <a:t>la</a:t>
            </a:r>
            <a:r>
              <a:rPr lang="es-ES" sz="1200" b="1" spc="-15" dirty="0" smtClean="0">
                <a:latin typeface="+mn-lt"/>
                <a:cs typeface="Calibri"/>
              </a:rPr>
              <a:t> </a:t>
            </a:r>
            <a:r>
              <a:rPr lang="es-ES" sz="1200" b="1" dirty="0" smtClean="0">
                <a:latin typeface="+mn-lt"/>
                <a:cs typeface="Calibri"/>
              </a:rPr>
              <a:t>si</a:t>
            </a:r>
            <a:r>
              <a:rPr lang="es-ES" sz="1200" b="1" spc="-10" dirty="0" smtClean="0">
                <a:latin typeface="+mn-lt"/>
                <a:cs typeface="Calibri"/>
              </a:rPr>
              <a:t>g</a:t>
            </a:r>
            <a:r>
              <a:rPr lang="es-ES" sz="1200" b="1" spc="-15" dirty="0" smtClean="0">
                <a:latin typeface="+mn-lt"/>
                <a:cs typeface="Calibri"/>
              </a:rPr>
              <a:t>u</a:t>
            </a:r>
            <a:r>
              <a:rPr lang="es-ES" sz="1200" b="1" dirty="0" smtClean="0">
                <a:latin typeface="+mn-lt"/>
                <a:cs typeface="Calibri"/>
              </a:rPr>
              <a:t>i</a:t>
            </a:r>
            <a:r>
              <a:rPr lang="es-ES" sz="1200" b="1" spc="10" dirty="0" smtClean="0">
                <a:latin typeface="+mn-lt"/>
                <a:cs typeface="Calibri"/>
              </a:rPr>
              <a:t>e</a:t>
            </a:r>
            <a:r>
              <a:rPr lang="es-ES" sz="1200" b="1" spc="-50" dirty="0" smtClean="0">
                <a:latin typeface="+mn-lt"/>
                <a:cs typeface="Calibri"/>
              </a:rPr>
              <a:t>n</a:t>
            </a:r>
            <a:r>
              <a:rPr lang="es-ES" sz="1200" b="1" spc="-25" dirty="0" smtClean="0">
                <a:latin typeface="+mn-lt"/>
                <a:cs typeface="Calibri"/>
              </a:rPr>
              <a:t>t</a:t>
            </a:r>
            <a:r>
              <a:rPr lang="es-ES" sz="1200" b="1" spc="5" dirty="0" smtClean="0">
                <a:latin typeface="+mn-lt"/>
                <a:cs typeface="Calibri"/>
              </a:rPr>
              <a:t>e</a:t>
            </a:r>
            <a:r>
              <a:rPr lang="es-ES" sz="1200" b="1" spc="15" dirty="0" smtClean="0">
                <a:latin typeface="+mn-lt"/>
                <a:cs typeface="Calibri"/>
              </a:rPr>
              <a:t> </a:t>
            </a:r>
            <a:r>
              <a:rPr lang="es-ES" sz="1200" b="1" dirty="0" smtClean="0">
                <a:latin typeface="+mn-lt"/>
                <a:cs typeface="Calibri"/>
              </a:rPr>
              <a:t>l</a:t>
            </a:r>
            <a:r>
              <a:rPr lang="es-ES" sz="1200" b="1" spc="5" dirty="0" smtClean="0">
                <a:latin typeface="+mn-lt"/>
                <a:cs typeface="Calibri"/>
              </a:rPr>
              <a:t>í</a:t>
            </a:r>
            <a:r>
              <a:rPr lang="es-ES" sz="1200" b="1" spc="-15" dirty="0" smtClean="0">
                <a:latin typeface="+mn-lt"/>
                <a:cs typeface="Calibri"/>
              </a:rPr>
              <a:t>n</a:t>
            </a:r>
            <a:r>
              <a:rPr lang="es-ES" sz="1200" b="1" spc="5" dirty="0" smtClean="0">
                <a:latin typeface="+mn-lt"/>
                <a:cs typeface="Calibri"/>
              </a:rPr>
              <a:t>e</a:t>
            </a:r>
            <a:r>
              <a:rPr lang="es-ES" sz="1200" b="1" spc="10" dirty="0" smtClean="0">
                <a:latin typeface="+mn-lt"/>
                <a:cs typeface="Calibri"/>
              </a:rPr>
              <a:t>a</a:t>
            </a:r>
            <a:r>
              <a:rPr lang="es-ES" sz="1200" b="1" dirty="0" smtClean="0">
                <a:latin typeface="+mn-lt"/>
                <a:cs typeface="Calibri"/>
              </a:rPr>
              <a:t>.</a:t>
            </a:r>
          </a:p>
          <a:p>
            <a:pPr marL="355600" indent="-343535" algn="just">
              <a:lnSpc>
                <a:spcPts val="2280"/>
              </a:lnSpc>
              <a:spcBef>
                <a:spcPts val="114"/>
              </a:spcBef>
              <a:buFont typeface="Arial MT"/>
              <a:buChar char="•"/>
              <a:tabLst>
                <a:tab pos="355600" algn="l"/>
                <a:tab pos="356235" algn="l"/>
              </a:tabLst>
            </a:pPr>
            <a:endParaRPr lang="es-ES" sz="1200" b="1" dirty="0" smtClean="0">
              <a:latin typeface="+mn-lt"/>
              <a:cs typeface="Calibri"/>
            </a:endParaRPr>
          </a:p>
          <a:p>
            <a:pPr marL="355600" marR="5080" indent="-343535" algn="just">
              <a:lnSpc>
                <a:spcPts val="2160"/>
              </a:lnSpc>
              <a:spcBef>
                <a:spcPts val="540"/>
              </a:spcBef>
              <a:buFont typeface="Arial MT"/>
              <a:buChar char="•"/>
              <a:tabLst>
                <a:tab pos="355600" algn="l"/>
                <a:tab pos="356235" algn="l"/>
              </a:tabLst>
            </a:pPr>
            <a:r>
              <a:rPr lang="es-ES" sz="1200" b="1" spc="5" dirty="0" smtClean="0">
                <a:latin typeface="+mn-lt"/>
                <a:cs typeface="Calibri"/>
              </a:rPr>
              <a:t>Si </a:t>
            </a:r>
            <a:r>
              <a:rPr lang="es-ES" sz="1200" b="1" spc="-5" dirty="0" smtClean="0">
                <a:latin typeface="+mn-lt"/>
                <a:cs typeface="Calibri"/>
              </a:rPr>
              <a:t>una falla </a:t>
            </a:r>
            <a:r>
              <a:rPr lang="es-ES" sz="1200" b="1" spc="5" dirty="0" smtClean="0">
                <a:latin typeface="+mn-lt"/>
                <a:cs typeface="Calibri"/>
              </a:rPr>
              <a:t>ocurre en la </a:t>
            </a:r>
            <a:r>
              <a:rPr lang="es-ES" sz="1200" b="1" spc="-10" dirty="0" smtClean="0">
                <a:latin typeface="+mn-lt"/>
                <a:cs typeface="Calibri"/>
              </a:rPr>
              <a:t>ZONA </a:t>
            </a:r>
            <a:r>
              <a:rPr lang="es-ES" sz="1200" b="1" spc="-5" dirty="0" smtClean="0">
                <a:latin typeface="+mn-lt"/>
                <a:cs typeface="Calibri"/>
              </a:rPr>
              <a:t>2, </a:t>
            </a:r>
            <a:r>
              <a:rPr lang="es-ES" sz="1200" b="1" spc="5" dirty="0" smtClean="0">
                <a:latin typeface="+mn-lt"/>
                <a:cs typeface="Calibri"/>
              </a:rPr>
              <a:t>el </a:t>
            </a:r>
            <a:r>
              <a:rPr lang="es-ES" sz="1200" b="1" spc="-10" dirty="0" err="1" smtClean="0">
                <a:latin typeface="+mn-lt"/>
                <a:cs typeface="Calibri"/>
              </a:rPr>
              <a:t>breaker</a:t>
            </a:r>
            <a:r>
              <a:rPr lang="es-ES" sz="1200" b="1" spc="-10" dirty="0" smtClean="0">
                <a:latin typeface="+mn-lt"/>
                <a:cs typeface="Calibri"/>
              </a:rPr>
              <a:t> </a:t>
            </a:r>
            <a:r>
              <a:rPr lang="es-ES" sz="1200" b="1" spc="10" dirty="0" smtClean="0">
                <a:latin typeface="+mn-lt"/>
                <a:cs typeface="Calibri"/>
              </a:rPr>
              <a:t>A </a:t>
            </a:r>
            <a:r>
              <a:rPr lang="es-ES" sz="1200" b="1" dirty="0" smtClean="0">
                <a:latin typeface="+mn-lt"/>
                <a:cs typeface="Calibri"/>
              </a:rPr>
              <a:t>espera </a:t>
            </a:r>
            <a:r>
              <a:rPr lang="es-ES" sz="1200" b="1" spc="5" dirty="0" smtClean="0">
                <a:latin typeface="+mn-lt"/>
                <a:cs typeface="Calibri"/>
              </a:rPr>
              <a:t>a </a:t>
            </a:r>
            <a:r>
              <a:rPr lang="es-ES" sz="1200" b="1" spc="-5" dirty="0" smtClean="0">
                <a:latin typeface="+mn-lt"/>
                <a:cs typeface="Calibri"/>
              </a:rPr>
              <a:t>que </a:t>
            </a:r>
            <a:r>
              <a:rPr lang="es-ES" sz="1200" b="1" spc="5" dirty="0" smtClean="0">
                <a:latin typeface="+mn-lt"/>
                <a:cs typeface="Calibri"/>
              </a:rPr>
              <a:t>actúe el </a:t>
            </a:r>
            <a:r>
              <a:rPr lang="es-ES" sz="1200" b="1" spc="10" dirty="0" smtClean="0">
                <a:latin typeface="+mn-lt"/>
                <a:cs typeface="Calibri"/>
              </a:rPr>
              <a:t> </a:t>
            </a:r>
            <a:r>
              <a:rPr lang="es-ES" sz="1200" b="1" spc="-10" dirty="0" err="1" smtClean="0">
                <a:latin typeface="+mn-lt"/>
                <a:cs typeface="Calibri"/>
              </a:rPr>
              <a:t>breaker</a:t>
            </a:r>
            <a:r>
              <a:rPr lang="es-ES" sz="1200" b="1" spc="-45" dirty="0" smtClean="0">
                <a:latin typeface="+mn-lt"/>
                <a:cs typeface="Calibri"/>
              </a:rPr>
              <a:t> </a:t>
            </a:r>
            <a:r>
              <a:rPr lang="es-ES" sz="1200" b="1" dirty="0" smtClean="0">
                <a:latin typeface="+mn-lt"/>
                <a:cs typeface="Calibri"/>
              </a:rPr>
              <a:t>C,</a:t>
            </a:r>
            <a:r>
              <a:rPr lang="es-ES" sz="1200" b="1" spc="-55" dirty="0" smtClean="0">
                <a:latin typeface="+mn-lt"/>
                <a:cs typeface="Calibri"/>
              </a:rPr>
              <a:t> </a:t>
            </a:r>
            <a:r>
              <a:rPr lang="es-ES" sz="1200" b="1" dirty="0" smtClean="0">
                <a:latin typeface="+mn-lt"/>
                <a:cs typeface="Calibri"/>
              </a:rPr>
              <a:t>si</a:t>
            </a:r>
            <a:r>
              <a:rPr lang="es-ES" sz="1200" b="1" spc="15" dirty="0" smtClean="0">
                <a:latin typeface="+mn-lt"/>
                <a:cs typeface="Calibri"/>
              </a:rPr>
              <a:t> </a:t>
            </a:r>
            <a:r>
              <a:rPr lang="es-ES" sz="1200" b="1" dirty="0" smtClean="0">
                <a:latin typeface="+mn-lt"/>
                <a:cs typeface="Calibri"/>
              </a:rPr>
              <a:t>pasado</a:t>
            </a:r>
            <a:r>
              <a:rPr lang="es-ES" sz="1200" b="1" spc="-45" dirty="0" smtClean="0">
                <a:latin typeface="+mn-lt"/>
                <a:cs typeface="Calibri"/>
              </a:rPr>
              <a:t> </a:t>
            </a:r>
            <a:r>
              <a:rPr lang="es-ES" sz="1200" b="1" dirty="0" smtClean="0">
                <a:latin typeface="+mn-lt"/>
                <a:cs typeface="Calibri"/>
              </a:rPr>
              <a:t>unos</a:t>
            </a:r>
            <a:r>
              <a:rPr lang="es-ES" sz="1200" b="1" spc="-20" dirty="0" smtClean="0">
                <a:latin typeface="+mn-lt"/>
                <a:cs typeface="Calibri"/>
              </a:rPr>
              <a:t> </a:t>
            </a:r>
            <a:r>
              <a:rPr lang="es-ES" sz="1200" b="1" spc="5" dirty="0" smtClean="0">
                <a:latin typeface="+mn-lt"/>
                <a:cs typeface="Calibri"/>
              </a:rPr>
              <a:t>milisegundos</a:t>
            </a:r>
            <a:r>
              <a:rPr lang="es-ES" sz="1200" b="1" spc="-95" dirty="0" smtClean="0">
                <a:latin typeface="+mn-lt"/>
                <a:cs typeface="Calibri"/>
              </a:rPr>
              <a:t> </a:t>
            </a:r>
            <a:r>
              <a:rPr lang="es-ES" sz="1200" b="1" spc="5" dirty="0" smtClean="0">
                <a:latin typeface="+mn-lt"/>
                <a:cs typeface="Calibri"/>
              </a:rPr>
              <a:t>el</a:t>
            </a:r>
            <a:r>
              <a:rPr lang="es-ES" sz="1200" b="1" spc="20" dirty="0" smtClean="0">
                <a:latin typeface="+mn-lt"/>
                <a:cs typeface="Calibri"/>
              </a:rPr>
              <a:t> </a:t>
            </a:r>
            <a:r>
              <a:rPr lang="es-ES" sz="1200" b="1" spc="-10" dirty="0" err="1" smtClean="0">
                <a:latin typeface="+mn-lt"/>
                <a:cs typeface="Calibri"/>
              </a:rPr>
              <a:t>breaker</a:t>
            </a:r>
            <a:r>
              <a:rPr lang="es-ES" sz="1200" b="1" spc="-40" dirty="0" smtClean="0">
                <a:latin typeface="+mn-lt"/>
                <a:cs typeface="Calibri"/>
              </a:rPr>
              <a:t> </a:t>
            </a:r>
            <a:r>
              <a:rPr lang="es-ES" sz="1200" b="1" spc="5" dirty="0" smtClean="0">
                <a:latin typeface="+mn-lt"/>
                <a:cs typeface="Calibri"/>
              </a:rPr>
              <a:t>C</a:t>
            </a:r>
            <a:r>
              <a:rPr lang="es-ES" sz="1200" b="1" spc="-20" dirty="0" smtClean="0">
                <a:latin typeface="+mn-lt"/>
                <a:cs typeface="Calibri"/>
              </a:rPr>
              <a:t> </a:t>
            </a:r>
            <a:r>
              <a:rPr lang="es-ES" sz="1200" b="1" dirty="0" smtClean="0">
                <a:latin typeface="+mn-lt"/>
                <a:cs typeface="Calibri"/>
              </a:rPr>
              <a:t>no</a:t>
            </a:r>
            <a:r>
              <a:rPr lang="es-ES" sz="1200" b="1" spc="-10" dirty="0" smtClean="0">
                <a:latin typeface="+mn-lt"/>
                <a:cs typeface="Calibri"/>
              </a:rPr>
              <a:t> </a:t>
            </a:r>
            <a:r>
              <a:rPr lang="es-ES" sz="1200" b="1" dirty="0" smtClean="0">
                <a:latin typeface="+mn-lt"/>
                <a:cs typeface="Calibri"/>
              </a:rPr>
              <a:t>logra</a:t>
            </a:r>
            <a:r>
              <a:rPr lang="es-ES" sz="1200" b="1" spc="-60" dirty="0" smtClean="0">
                <a:latin typeface="+mn-lt"/>
                <a:cs typeface="Calibri"/>
              </a:rPr>
              <a:t> </a:t>
            </a:r>
            <a:r>
              <a:rPr lang="es-ES" sz="1200" b="1" spc="5" dirty="0" smtClean="0">
                <a:latin typeface="+mn-lt"/>
                <a:cs typeface="Calibri"/>
              </a:rPr>
              <a:t>aislar</a:t>
            </a:r>
            <a:r>
              <a:rPr lang="es-ES" sz="1200" b="1" spc="-45" dirty="0" smtClean="0">
                <a:latin typeface="+mn-lt"/>
                <a:cs typeface="Calibri"/>
              </a:rPr>
              <a:t> </a:t>
            </a:r>
            <a:r>
              <a:rPr lang="es-ES" sz="1200" b="1" spc="5" dirty="0" smtClean="0">
                <a:latin typeface="+mn-lt"/>
                <a:cs typeface="Calibri"/>
              </a:rPr>
              <a:t>la </a:t>
            </a:r>
            <a:r>
              <a:rPr lang="es-ES" sz="1200" b="1" spc="-434" dirty="0" smtClean="0">
                <a:latin typeface="+mn-lt"/>
                <a:cs typeface="Calibri"/>
              </a:rPr>
              <a:t> </a:t>
            </a:r>
            <a:r>
              <a:rPr lang="es-ES" sz="1200" b="1" dirty="0" smtClean="0">
                <a:latin typeface="+mn-lt"/>
                <a:cs typeface="Calibri"/>
              </a:rPr>
              <a:t>falla,</a:t>
            </a:r>
            <a:r>
              <a:rPr lang="es-ES" sz="1200" b="1" spc="-100" dirty="0" smtClean="0">
                <a:latin typeface="+mn-lt"/>
                <a:cs typeface="Calibri"/>
              </a:rPr>
              <a:t> </a:t>
            </a:r>
            <a:r>
              <a:rPr lang="es-ES" sz="1200" b="1" spc="-5" dirty="0" smtClean="0">
                <a:latin typeface="+mn-lt"/>
                <a:cs typeface="Calibri"/>
              </a:rPr>
              <a:t>entonces</a:t>
            </a:r>
            <a:r>
              <a:rPr lang="es-ES" sz="1200" b="1" spc="-15" dirty="0" smtClean="0">
                <a:latin typeface="+mn-lt"/>
                <a:cs typeface="Calibri"/>
              </a:rPr>
              <a:t> </a:t>
            </a:r>
            <a:r>
              <a:rPr lang="es-ES" sz="1200" b="1" spc="5" dirty="0" smtClean="0">
                <a:latin typeface="+mn-lt"/>
                <a:cs typeface="Calibri"/>
              </a:rPr>
              <a:t>el</a:t>
            </a:r>
            <a:r>
              <a:rPr lang="es-ES" sz="1200" b="1" spc="-20" dirty="0" smtClean="0">
                <a:latin typeface="+mn-lt"/>
                <a:cs typeface="Calibri"/>
              </a:rPr>
              <a:t> </a:t>
            </a:r>
            <a:r>
              <a:rPr lang="es-ES" sz="1200" b="1" spc="-10" dirty="0" err="1" smtClean="0">
                <a:latin typeface="+mn-lt"/>
                <a:cs typeface="Calibri"/>
              </a:rPr>
              <a:t>breaker</a:t>
            </a:r>
            <a:r>
              <a:rPr lang="es-ES" sz="1200" b="1" spc="-5" dirty="0" smtClean="0">
                <a:latin typeface="+mn-lt"/>
                <a:cs typeface="Calibri"/>
              </a:rPr>
              <a:t> </a:t>
            </a:r>
            <a:r>
              <a:rPr lang="es-ES" sz="1200" b="1" spc="10" dirty="0" smtClean="0">
                <a:latin typeface="+mn-lt"/>
                <a:cs typeface="Calibri"/>
              </a:rPr>
              <a:t>A</a:t>
            </a:r>
            <a:r>
              <a:rPr lang="es-ES" sz="1200" b="1" spc="-5" dirty="0" smtClean="0">
                <a:latin typeface="+mn-lt"/>
                <a:cs typeface="Calibri"/>
              </a:rPr>
              <a:t> </a:t>
            </a:r>
            <a:r>
              <a:rPr lang="es-ES" sz="1200" b="1" spc="5" dirty="0" smtClean="0">
                <a:latin typeface="+mn-lt"/>
                <a:cs typeface="Calibri"/>
              </a:rPr>
              <a:t>actúa</a:t>
            </a:r>
            <a:r>
              <a:rPr lang="es-ES" sz="1200" b="1" spc="-55" dirty="0" smtClean="0">
                <a:latin typeface="+mn-lt"/>
                <a:cs typeface="Calibri"/>
              </a:rPr>
              <a:t> </a:t>
            </a:r>
            <a:r>
              <a:rPr lang="es-ES" sz="1200" b="1" spc="-5" dirty="0" smtClean="0">
                <a:latin typeface="+mn-lt"/>
                <a:cs typeface="Calibri"/>
              </a:rPr>
              <a:t>para</a:t>
            </a:r>
            <a:r>
              <a:rPr lang="es-ES" sz="1200" b="1" spc="-15" dirty="0" smtClean="0">
                <a:latin typeface="+mn-lt"/>
                <a:cs typeface="Calibri"/>
              </a:rPr>
              <a:t> </a:t>
            </a:r>
            <a:r>
              <a:rPr lang="es-ES" sz="1200" b="1" spc="5" dirty="0" smtClean="0">
                <a:latin typeface="+mn-lt"/>
                <a:cs typeface="Calibri"/>
              </a:rPr>
              <a:t>aislar</a:t>
            </a:r>
            <a:r>
              <a:rPr lang="es-ES" sz="1200" b="1" spc="-45" dirty="0" smtClean="0">
                <a:latin typeface="+mn-lt"/>
                <a:cs typeface="Calibri"/>
              </a:rPr>
              <a:t> </a:t>
            </a:r>
            <a:r>
              <a:rPr lang="es-ES" sz="1200" b="1" spc="5" dirty="0" smtClean="0">
                <a:latin typeface="+mn-lt"/>
                <a:cs typeface="Calibri"/>
              </a:rPr>
              <a:t>la</a:t>
            </a:r>
            <a:r>
              <a:rPr lang="es-ES" sz="1200" b="1" spc="-15" dirty="0" smtClean="0">
                <a:latin typeface="+mn-lt"/>
                <a:cs typeface="Calibri"/>
              </a:rPr>
              <a:t> </a:t>
            </a:r>
            <a:r>
              <a:rPr lang="es-ES" sz="1200" b="1" dirty="0" smtClean="0">
                <a:latin typeface="+mn-lt"/>
                <a:cs typeface="Calibri"/>
              </a:rPr>
              <a:t>falla.</a:t>
            </a:r>
          </a:p>
          <a:p>
            <a:pPr marL="355600" marR="5080" indent="-343535" algn="just">
              <a:lnSpc>
                <a:spcPts val="2160"/>
              </a:lnSpc>
              <a:spcBef>
                <a:spcPts val="540"/>
              </a:spcBef>
              <a:buFont typeface="Arial MT"/>
              <a:buChar char="•"/>
              <a:tabLst>
                <a:tab pos="355600" algn="l"/>
                <a:tab pos="356235" algn="l"/>
              </a:tabLst>
            </a:pPr>
            <a:endParaRPr lang="es-ES" sz="1200" b="1" dirty="0" smtClean="0">
              <a:latin typeface="+mn-lt"/>
              <a:cs typeface="Calibri"/>
            </a:endParaRPr>
          </a:p>
          <a:p>
            <a:pPr marL="355600" indent="-343535" algn="just">
              <a:lnSpc>
                <a:spcPts val="2280"/>
              </a:lnSpc>
              <a:spcBef>
                <a:spcPts val="200"/>
              </a:spcBef>
              <a:buFont typeface="Arial MT"/>
              <a:buChar char="•"/>
              <a:tabLst>
                <a:tab pos="355600" algn="l"/>
                <a:tab pos="356235" algn="l"/>
              </a:tabLst>
            </a:pPr>
            <a:r>
              <a:rPr lang="es-ES" sz="1200" b="1" spc="-5" dirty="0" smtClean="0">
                <a:latin typeface="+mn-lt"/>
                <a:cs typeface="Calibri"/>
              </a:rPr>
              <a:t>El</a:t>
            </a:r>
            <a:r>
              <a:rPr lang="es-ES" sz="1200" b="1" spc="-55" dirty="0" smtClean="0">
                <a:latin typeface="+mn-lt"/>
                <a:cs typeface="Calibri"/>
              </a:rPr>
              <a:t> </a:t>
            </a:r>
            <a:r>
              <a:rPr lang="es-ES" sz="1200" b="1" spc="5" dirty="0" smtClean="0">
                <a:latin typeface="+mn-lt"/>
                <a:cs typeface="Calibri"/>
              </a:rPr>
              <a:t>tiempo</a:t>
            </a:r>
            <a:r>
              <a:rPr lang="es-ES" sz="1200" b="1" spc="-45" dirty="0" smtClean="0">
                <a:latin typeface="+mn-lt"/>
                <a:cs typeface="Calibri"/>
              </a:rPr>
              <a:t> </a:t>
            </a:r>
            <a:r>
              <a:rPr lang="es-ES" sz="1200" b="1" spc="-5" dirty="0" smtClean="0">
                <a:latin typeface="+mn-lt"/>
                <a:cs typeface="Calibri"/>
              </a:rPr>
              <a:t>de</a:t>
            </a:r>
            <a:r>
              <a:rPr lang="es-ES" sz="1200" b="1" spc="15" dirty="0" smtClean="0">
                <a:latin typeface="+mn-lt"/>
                <a:cs typeface="Calibri"/>
              </a:rPr>
              <a:t> </a:t>
            </a:r>
            <a:r>
              <a:rPr lang="es-ES" sz="1200" b="1" dirty="0" smtClean="0">
                <a:latin typeface="+mn-lt"/>
                <a:cs typeface="Calibri"/>
              </a:rPr>
              <a:t>espera</a:t>
            </a:r>
            <a:r>
              <a:rPr lang="es-ES" sz="1200" b="1" spc="-55" dirty="0" smtClean="0">
                <a:latin typeface="+mn-lt"/>
                <a:cs typeface="Calibri"/>
              </a:rPr>
              <a:t> </a:t>
            </a:r>
            <a:r>
              <a:rPr lang="es-ES" sz="1200" b="1" dirty="0" smtClean="0">
                <a:latin typeface="+mn-lt"/>
                <a:cs typeface="Calibri"/>
              </a:rPr>
              <a:t>del</a:t>
            </a:r>
            <a:r>
              <a:rPr lang="es-ES" sz="1200" b="1" spc="-15" dirty="0" smtClean="0">
                <a:latin typeface="+mn-lt"/>
                <a:cs typeface="Calibri"/>
              </a:rPr>
              <a:t> </a:t>
            </a:r>
            <a:r>
              <a:rPr lang="es-ES" sz="1200" b="1" spc="-10" dirty="0" err="1" smtClean="0">
                <a:latin typeface="+mn-lt"/>
                <a:cs typeface="Calibri"/>
              </a:rPr>
              <a:t>breaker</a:t>
            </a:r>
            <a:r>
              <a:rPr lang="es-ES" sz="1200" b="1" spc="-5" dirty="0" smtClean="0">
                <a:latin typeface="+mn-lt"/>
                <a:cs typeface="Calibri"/>
              </a:rPr>
              <a:t> </a:t>
            </a:r>
            <a:r>
              <a:rPr lang="es-ES" sz="1200" b="1" spc="10" dirty="0" smtClean="0">
                <a:latin typeface="+mn-lt"/>
                <a:cs typeface="Calibri"/>
              </a:rPr>
              <a:t>A</a:t>
            </a:r>
            <a:r>
              <a:rPr lang="es-ES" sz="1200" b="1" spc="-40" dirty="0" smtClean="0">
                <a:latin typeface="+mn-lt"/>
                <a:cs typeface="Calibri"/>
              </a:rPr>
              <a:t> </a:t>
            </a:r>
            <a:r>
              <a:rPr lang="es-ES" sz="1200" b="1" spc="5" dirty="0" smtClean="0">
                <a:latin typeface="+mn-lt"/>
                <a:cs typeface="Calibri"/>
              </a:rPr>
              <a:t>es</a:t>
            </a:r>
            <a:r>
              <a:rPr lang="es-ES" sz="1200" b="1" spc="25" dirty="0" smtClean="0">
                <a:latin typeface="+mn-lt"/>
                <a:cs typeface="Calibri"/>
              </a:rPr>
              <a:t> </a:t>
            </a:r>
            <a:r>
              <a:rPr lang="es-ES" sz="1200" b="1" spc="5" dirty="0" smtClean="0">
                <a:latin typeface="+mn-lt"/>
                <a:cs typeface="Calibri"/>
              </a:rPr>
              <a:t>por</a:t>
            </a:r>
            <a:r>
              <a:rPr lang="es-ES" sz="1200" b="1" spc="-45" dirty="0" smtClean="0">
                <a:latin typeface="+mn-lt"/>
                <a:cs typeface="Calibri"/>
              </a:rPr>
              <a:t> </a:t>
            </a:r>
            <a:r>
              <a:rPr lang="es-ES" sz="1200" b="1" spc="5" dirty="0" smtClean="0">
                <a:latin typeface="+mn-lt"/>
                <a:cs typeface="Calibri"/>
              </a:rPr>
              <a:t>lo</a:t>
            </a:r>
            <a:r>
              <a:rPr lang="es-ES" sz="1200" b="1" spc="-40" dirty="0" smtClean="0">
                <a:latin typeface="+mn-lt"/>
                <a:cs typeface="Calibri"/>
              </a:rPr>
              <a:t> </a:t>
            </a:r>
            <a:r>
              <a:rPr lang="es-ES" sz="1200" b="1" dirty="0" smtClean="0">
                <a:latin typeface="+mn-lt"/>
                <a:cs typeface="Calibri"/>
              </a:rPr>
              <a:t>general</a:t>
            </a:r>
            <a:r>
              <a:rPr lang="es-ES" sz="1200" b="1" spc="-55" dirty="0" smtClean="0">
                <a:latin typeface="+mn-lt"/>
                <a:cs typeface="Calibri"/>
              </a:rPr>
              <a:t> </a:t>
            </a:r>
            <a:r>
              <a:rPr lang="es-ES" sz="1200" b="1" spc="-5" dirty="0" smtClean="0">
                <a:latin typeface="+mn-lt"/>
                <a:cs typeface="Calibri"/>
              </a:rPr>
              <a:t>de</a:t>
            </a:r>
            <a:r>
              <a:rPr lang="es-ES" sz="1200" b="1" spc="20" dirty="0" smtClean="0">
                <a:latin typeface="+mn-lt"/>
                <a:cs typeface="Calibri"/>
              </a:rPr>
              <a:t> </a:t>
            </a:r>
            <a:r>
              <a:rPr lang="es-ES" sz="1200" b="1" spc="-5" dirty="0" smtClean="0">
                <a:latin typeface="+mn-lt"/>
                <a:cs typeface="Calibri"/>
              </a:rPr>
              <a:t>20</a:t>
            </a:r>
            <a:r>
              <a:rPr lang="es-ES" sz="1200" b="1" spc="-40" dirty="0" smtClean="0">
                <a:latin typeface="+mn-lt"/>
                <a:cs typeface="Calibri"/>
              </a:rPr>
              <a:t> </a:t>
            </a:r>
            <a:r>
              <a:rPr lang="es-ES" sz="1200" b="1" spc="5" dirty="0" smtClean="0">
                <a:latin typeface="+mn-lt"/>
                <a:cs typeface="Calibri"/>
              </a:rPr>
              <a:t>a</a:t>
            </a:r>
            <a:r>
              <a:rPr lang="es-ES" sz="1200" b="1" spc="-15" dirty="0" smtClean="0">
                <a:latin typeface="+mn-lt"/>
                <a:cs typeface="Calibri"/>
              </a:rPr>
              <a:t> </a:t>
            </a:r>
            <a:r>
              <a:rPr lang="es-ES" sz="1200" b="1" spc="-5" dirty="0" smtClean="0">
                <a:latin typeface="+mn-lt"/>
                <a:cs typeface="Calibri"/>
              </a:rPr>
              <a:t>25 </a:t>
            </a:r>
            <a:r>
              <a:rPr lang="es-ES" sz="1200" b="1" spc="10" dirty="0" smtClean="0">
                <a:latin typeface="+mn-lt"/>
                <a:cs typeface="Calibri"/>
              </a:rPr>
              <a:t>ciclos </a:t>
            </a:r>
            <a:r>
              <a:rPr lang="es-ES" sz="1200" b="1" dirty="0" smtClean="0">
                <a:latin typeface="+mn-lt"/>
                <a:cs typeface="Calibri"/>
              </a:rPr>
              <a:t>de</a:t>
            </a:r>
            <a:r>
              <a:rPr lang="es-ES" sz="1200" b="1" spc="-60" dirty="0" smtClean="0">
                <a:latin typeface="+mn-lt"/>
                <a:cs typeface="Calibri"/>
              </a:rPr>
              <a:t> </a:t>
            </a:r>
            <a:r>
              <a:rPr lang="es-ES" sz="1200" b="1" dirty="0" smtClean="0">
                <a:latin typeface="+mn-lt"/>
                <a:cs typeface="Calibri"/>
              </a:rPr>
              <a:t>60</a:t>
            </a:r>
            <a:r>
              <a:rPr lang="es-ES" sz="1200" b="1" spc="-10" dirty="0" smtClean="0">
                <a:latin typeface="+mn-lt"/>
                <a:cs typeface="Calibri"/>
              </a:rPr>
              <a:t> </a:t>
            </a:r>
            <a:r>
              <a:rPr lang="es-ES" sz="1200" b="1" spc="5" dirty="0" smtClean="0">
                <a:latin typeface="+mn-lt"/>
                <a:cs typeface="Calibri"/>
              </a:rPr>
              <a:t>Hz</a:t>
            </a:r>
            <a:r>
              <a:rPr lang="es-ES" sz="1200" b="1" spc="-30" dirty="0" smtClean="0">
                <a:latin typeface="+mn-lt"/>
                <a:cs typeface="Calibri"/>
              </a:rPr>
              <a:t> </a:t>
            </a:r>
            <a:r>
              <a:rPr lang="es-ES" sz="1200" b="1" dirty="0" smtClean="0">
                <a:latin typeface="+mn-lt"/>
                <a:cs typeface="Calibri"/>
              </a:rPr>
              <a:t>(alrededor</a:t>
            </a:r>
            <a:r>
              <a:rPr lang="es-ES" sz="1200" b="1" spc="-50" dirty="0" smtClean="0">
                <a:latin typeface="+mn-lt"/>
                <a:cs typeface="Calibri"/>
              </a:rPr>
              <a:t> </a:t>
            </a:r>
            <a:r>
              <a:rPr lang="es-ES" sz="1200" b="1" spc="-5" dirty="0" smtClean="0">
                <a:latin typeface="+mn-lt"/>
                <a:cs typeface="Calibri"/>
              </a:rPr>
              <a:t>400</a:t>
            </a:r>
            <a:r>
              <a:rPr lang="es-ES" sz="1200" b="1" spc="-35" dirty="0" smtClean="0">
                <a:latin typeface="+mn-lt"/>
                <a:cs typeface="Calibri"/>
              </a:rPr>
              <a:t> </a:t>
            </a:r>
            <a:r>
              <a:rPr lang="es-ES" sz="1200" b="1" dirty="0" smtClean="0">
                <a:latin typeface="+mn-lt"/>
                <a:cs typeface="Calibri"/>
              </a:rPr>
              <a:t>ms).</a:t>
            </a: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75</a:t>
            </a:fld>
            <a:endParaRPr lang="en-US"/>
          </a:p>
        </p:txBody>
      </p:sp>
    </p:spTree>
    <p:extLst>
      <p:ext uri="{BB962C8B-B14F-4D97-AF65-F5344CB8AC3E}">
        <p14:creationId xmlns:p14="http://schemas.microsoft.com/office/powerpoint/2010/main" val="35274967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altLang="en-US" smtClean="0"/>
          </a:p>
        </p:txBody>
      </p:sp>
      <p:sp>
        <p:nvSpPr>
          <p:cNvPr id="4" name="Marcador de número de diapositiva 3"/>
          <p:cNvSpPr>
            <a:spLocks noGrp="1"/>
          </p:cNvSpPr>
          <p:nvPr>
            <p:ph type="sldNum" sz="quarter" idx="5"/>
          </p:nvPr>
        </p:nvSpPr>
        <p:spPr/>
        <p:txBody>
          <a:bodyPr/>
          <a:lstStyle/>
          <a:p>
            <a:pPr>
              <a:defRPr/>
            </a:pPr>
            <a:fld id="{32BFEA1E-02B9-426A-97B5-121195F291FC}" type="slidenum">
              <a:rPr lang="es-AR" smtClean="0"/>
              <a:pPr>
                <a:defRPr/>
              </a:pPr>
              <a:t>77</a:t>
            </a:fld>
            <a:endParaRPr lang="es-AR" dirty="0"/>
          </a:p>
        </p:txBody>
      </p:sp>
    </p:spTree>
    <p:extLst>
      <p:ext uri="{BB962C8B-B14F-4D97-AF65-F5344CB8AC3E}">
        <p14:creationId xmlns:p14="http://schemas.microsoft.com/office/powerpoint/2010/main" val="11480696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55600" algn="just">
              <a:lnSpc>
                <a:spcPts val="2280"/>
              </a:lnSpc>
              <a:spcBef>
                <a:spcPts val="114"/>
              </a:spcBef>
            </a:pPr>
            <a:r>
              <a:rPr lang="es-ES" sz="1200" b="1" spc="10" dirty="0" smtClean="0">
                <a:latin typeface="+mn-lt"/>
                <a:cs typeface="Calibri"/>
              </a:rPr>
              <a:t>Los</a:t>
            </a:r>
            <a:r>
              <a:rPr lang="es-ES" sz="1200" b="1" spc="-100" dirty="0" smtClean="0">
                <a:latin typeface="+mn-lt"/>
                <a:cs typeface="Calibri"/>
              </a:rPr>
              <a:t> </a:t>
            </a:r>
            <a:r>
              <a:rPr lang="es-ES" sz="1200" b="1" dirty="0" smtClean="0">
                <a:latin typeface="+mn-lt"/>
                <a:cs typeface="Calibri"/>
              </a:rPr>
              <a:t>componentes</a:t>
            </a:r>
            <a:r>
              <a:rPr lang="es-ES" sz="1200" b="1" spc="-90" dirty="0" smtClean="0">
                <a:latin typeface="+mn-lt"/>
                <a:cs typeface="Calibri"/>
              </a:rPr>
              <a:t> </a:t>
            </a:r>
            <a:r>
              <a:rPr lang="es-ES" sz="1200" b="1" spc="5" dirty="0" smtClean="0">
                <a:latin typeface="+mn-lt"/>
                <a:cs typeface="Calibri"/>
              </a:rPr>
              <a:t>básicos</a:t>
            </a:r>
            <a:r>
              <a:rPr lang="es-ES" sz="1200" b="1" spc="-95" dirty="0" smtClean="0">
                <a:latin typeface="+mn-lt"/>
                <a:cs typeface="Calibri"/>
              </a:rPr>
              <a:t> </a:t>
            </a:r>
            <a:r>
              <a:rPr lang="es-ES" sz="1200" b="1" spc="-5" dirty="0" smtClean="0">
                <a:latin typeface="+mn-lt"/>
                <a:cs typeface="Calibri"/>
              </a:rPr>
              <a:t>de</a:t>
            </a:r>
            <a:r>
              <a:rPr lang="es-ES" sz="1200" b="1" spc="5" dirty="0" smtClean="0">
                <a:latin typeface="+mn-lt"/>
                <a:cs typeface="Calibri"/>
              </a:rPr>
              <a:t> </a:t>
            </a:r>
            <a:r>
              <a:rPr lang="es-ES" sz="1200" b="1" spc="-5" dirty="0" smtClean="0">
                <a:latin typeface="+mn-lt"/>
                <a:cs typeface="Calibri"/>
              </a:rPr>
              <a:t>un </a:t>
            </a:r>
            <a:r>
              <a:rPr lang="es-ES" sz="1200" b="1" dirty="0" smtClean="0">
                <a:latin typeface="+mn-lt"/>
                <a:cs typeface="Calibri"/>
              </a:rPr>
              <a:t>s</a:t>
            </a:r>
            <a:r>
              <a:rPr lang="es-ES" sz="1200" b="1" spc="5" dirty="0" smtClean="0">
                <a:latin typeface="+mn-lt"/>
                <a:cs typeface="Calibri"/>
              </a:rPr>
              <a:t>i</a:t>
            </a:r>
            <a:r>
              <a:rPr lang="es-ES" sz="1200" b="1" spc="-30" dirty="0" smtClean="0">
                <a:latin typeface="+mn-lt"/>
                <a:cs typeface="Calibri"/>
              </a:rPr>
              <a:t>s</a:t>
            </a:r>
            <a:r>
              <a:rPr lang="es-ES" sz="1200" b="1" spc="-25" dirty="0" smtClean="0">
                <a:latin typeface="+mn-lt"/>
                <a:cs typeface="Calibri"/>
              </a:rPr>
              <a:t>t</a:t>
            </a:r>
            <a:r>
              <a:rPr lang="es-ES" sz="1200" b="1" spc="5" dirty="0" smtClean="0">
                <a:latin typeface="+mn-lt"/>
                <a:cs typeface="Calibri"/>
              </a:rPr>
              <a:t>e</a:t>
            </a:r>
            <a:r>
              <a:rPr lang="es-ES" sz="1200" b="1" spc="20" dirty="0" smtClean="0">
                <a:latin typeface="+mn-lt"/>
                <a:cs typeface="Calibri"/>
              </a:rPr>
              <a:t>m</a:t>
            </a:r>
            <a:r>
              <a:rPr lang="es-ES" sz="1200" b="1" spc="5" dirty="0" smtClean="0">
                <a:latin typeface="+mn-lt"/>
                <a:cs typeface="Calibri"/>
              </a:rPr>
              <a:t>a</a:t>
            </a:r>
            <a:r>
              <a:rPr lang="es-ES" sz="1200" b="1" spc="-55" dirty="0" smtClean="0">
                <a:latin typeface="+mn-lt"/>
                <a:cs typeface="Calibri"/>
              </a:rPr>
              <a:t> </a:t>
            </a:r>
            <a:r>
              <a:rPr lang="es-ES" sz="1200" b="1" spc="-10" dirty="0" smtClean="0">
                <a:latin typeface="+mn-lt"/>
                <a:cs typeface="Calibri"/>
              </a:rPr>
              <a:t>d</a:t>
            </a:r>
            <a:r>
              <a:rPr lang="es-ES" sz="1200" b="1" spc="5" dirty="0" smtClean="0">
                <a:latin typeface="+mn-lt"/>
                <a:cs typeface="Calibri"/>
              </a:rPr>
              <a:t>e</a:t>
            </a:r>
            <a:r>
              <a:rPr lang="es-ES" sz="1200" b="1" spc="-15" dirty="0" smtClean="0">
                <a:latin typeface="+mn-lt"/>
                <a:cs typeface="Calibri"/>
              </a:rPr>
              <a:t> </a:t>
            </a:r>
            <a:r>
              <a:rPr lang="es-ES" sz="1200" b="1" spc="-10" dirty="0" smtClean="0">
                <a:latin typeface="+mn-lt"/>
                <a:cs typeface="Calibri"/>
              </a:rPr>
              <a:t>p</a:t>
            </a:r>
            <a:r>
              <a:rPr lang="es-ES" sz="1200" b="1" spc="-15" dirty="0" smtClean="0">
                <a:latin typeface="+mn-lt"/>
                <a:cs typeface="Calibri"/>
              </a:rPr>
              <a:t>r</a:t>
            </a:r>
            <a:r>
              <a:rPr lang="es-ES" sz="1200" b="1" spc="20" dirty="0" smtClean="0">
                <a:latin typeface="+mn-lt"/>
                <a:cs typeface="Calibri"/>
              </a:rPr>
              <a:t>o</a:t>
            </a:r>
            <a:r>
              <a:rPr lang="es-ES" sz="1200" b="1" spc="-25" dirty="0" smtClean="0">
                <a:latin typeface="+mn-lt"/>
                <a:cs typeface="Calibri"/>
              </a:rPr>
              <a:t>t</a:t>
            </a:r>
            <a:r>
              <a:rPr lang="es-ES" sz="1200" b="1" spc="5" dirty="0" smtClean="0">
                <a:latin typeface="+mn-lt"/>
                <a:cs typeface="Calibri"/>
              </a:rPr>
              <a:t>e</a:t>
            </a:r>
            <a:r>
              <a:rPr lang="es-ES" sz="1200" b="1" spc="20" dirty="0" smtClean="0">
                <a:latin typeface="+mn-lt"/>
                <a:cs typeface="Calibri"/>
              </a:rPr>
              <a:t>c</a:t>
            </a:r>
            <a:r>
              <a:rPr lang="es-ES" sz="1200" b="1" spc="15" dirty="0" smtClean="0">
                <a:latin typeface="+mn-lt"/>
                <a:cs typeface="Calibri"/>
              </a:rPr>
              <a:t>c</a:t>
            </a:r>
            <a:r>
              <a:rPr lang="es-ES" sz="1200" b="1" dirty="0" smtClean="0">
                <a:latin typeface="+mn-lt"/>
                <a:cs typeface="Calibri"/>
              </a:rPr>
              <a:t>i</a:t>
            </a:r>
            <a:r>
              <a:rPr lang="es-ES" sz="1200" b="1" spc="25" dirty="0" smtClean="0">
                <a:latin typeface="+mn-lt"/>
                <a:cs typeface="Calibri"/>
              </a:rPr>
              <a:t>ó</a:t>
            </a:r>
            <a:r>
              <a:rPr lang="es-ES" sz="1200" b="1" spc="5" dirty="0" smtClean="0">
                <a:latin typeface="+mn-lt"/>
                <a:cs typeface="Calibri"/>
              </a:rPr>
              <a:t>n</a:t>
            </a:r>
            <a:r>
              <a:rPr lang="es-ES" sz="1200" b="1" spc="-110" dirty="0" smtClean="0">
                <a:latin typeface="+mn-lt"/>
                <a:cs typeface="Calibri"/>
              </a:rPr>
              <a:t> </a:t>
            </a:r>
            <a:r>
              <a:rPr lang="es-ES" sz="1200" b="1" dirty="0" smtClean="0">
                <a:latin typeface="+mn-lt"/>
                <a:cs typeface="Calibri"/>
              </a:rPr>
              <a:t>s</a:t>
            </a:r>
            <a:r>
              <a:rPr lang="es-ES" sz="1200" b="1" spc="20" dirty="0" smtClean="0">
                <a:latin typeface="+mn-lt"/>
                <a:cs typeface="Calibri"/>
              </a:rPr>
              <a:t>o</a:t>
            </a:r>
            <a:r>
              <a:rPr lang="es-ES" sz="1200" b="1" spc="-10" dirty="0" smtClean="0">
                <a:latin typeface="+mn-lt"/>
                <a:cs typeface="Calibri"/>
              </a:rPr>
              <a:t>n</a:t>
            </a:r>
            <a:r>
              <a:rPr lang="es-ES" sz="1200" b="1" dirty="0" smtClean="0">
                <a:latin typeface="+mn-lt"/>
                <a:cs typeface="Calibri"/>
              </a:rPr>
              <a:t>:</a:t>
            </a:r>
          </a:p>
          <a:p>
            <a:pPr algn="just">
              <a:spcBef>
                <a:spcPts val="55"/>
              </a:spcBef>
            </a:pPr>
            <a:endParaRPr lang="es-ES" sz="1200" b="1" dirty="0" smtClean="0">
              <a:latin typeface="+mn-lt"/>
              <a:cs typeface="Calibri"/>
            </a:endParaRPr>
          </a:p>
          <a:p>
            <a:pPr marL="355600" indent="-343535" algn="just">
              <a:lnSpc>
                <a:spcPts val="2280"/>
              </a:lnSpc>
              <a:buFont typeface="Arial MT"/>
              <a:buChar char="•"/>
              <a:tabLst>
                <a:tab pos="355600" algn="l"/>
                <a:tab pos="356235" algn="l"/>
              </a:tabLst>
            </a:pPr>
            <a:r>
              <a:rPr lang="es-ES" sz="1200" b="1" spc="5" dirty="0" smtClean="0">
                <a:latin typeface="+mn-lt"/>
                <a:cs typeface="Calibri"/>
              </a:rPr>
              <a:t>Sensores</a:t>
            </a:r>
            <a:r>
              <a:rPr lang="es-ES" sz="1200" b="1" spc="-95" dirty="0" smtClean="0">
                <a:latin typeface="+mn-lt"/>
                <a:cs typeface="Calibri"/>
              </a:rPr>
              <a:t> </a:t>
            </a:r>
            <a:r>
              <a:rPr lang="es-ES" sz="1200" b="1" spc="-5" dirty="0" smtClean="0">
                <a:latin typeface="+mn-lt"/>
                <a:cs typeface="Calibri"/>
              </a:rPr>
              <a:t>de</a:t>
            </a:r>
            <a:r>
              <a:rPr lang="es-ES" sz="1200" b="1" spc="-30" dirty="0" smtClean="0">
                <a:latin typeface="+mn-lt"/>
                <a:cs typeface="Calibri"/>
              </a:rPr>
              <a:t> </a:t>
            </a:r>
            <a:r>
              <a:rPr lang="es-ES" sz="1200" b="1" dirty="0" smtClean="0">
                <a:latin typeface="+mn-lt"/>
                <a:cs typeface="Calibri"/>
              </a:rPr>
              <a:t>corriente</a:t>
            </a:r>
            <a:r>
              <a:rPr lang="es-ES" sz="1200" b="1" spc="-100" dirty="0" smtClean="0">
                <a:latin typeface="+mn-lt"/>
                <a:cs typeface="Calibri"/>
              </a:rPr>
              <a:t> </a:t>
            </a:r>
            <a:r>
              <a:rPr lang="es-ES" sz="1200" b="1" spc="5" dirty="0" smtClean="0">
                <a:latin typeface="+mn-lt"/>
                <a:cs typeface="Calibri"/>
              </a:rPr>
              <a:t>y</a:t>
            </a:r>
            <a:r>
              <a:rPr lang="es-ES" sz="1200" b="1" spc="-45" dirty="0" smtClean="0">
                <a:latin typeface="+mn-lt"/>
                <a:cs typeface="Calibri"/>
              </a:rPr>
              <a:t> </a:t>
            </a:r>
            <a:r>
              <a:rPr lang="es-ES" sz="1200" b="1" spc="-5" dirty="0" smtClean="0">
                <a:latin typeface="+mn-lt"/>
                <a:cs typeface="Calibri"/>
              </a:rPr>
              <a:t>voltaje</a:t>
            </a:r>
            <a:endParaRPr lang="es-ES" sz="1200" b="1" dirty="0" smtClean="0">
              <a:latin typeface="+mn-lt"/>
              <a:cs typeface="Calibri"/>
            </a:endParaRPr>
          </a:p>
          <a:p>
            <a:pPr marL="355600" algn="just">
              <a:lnSpc>
                <a:spcPts val="2280"/>
              </a:lnSpc>
            </a:pPr>
            <a:r>
              <a:rPr lang="es-ES" sz="1200" b="1" spc="-15" dirty="0" smtClean="0">
                <a:latin typeface="+mn-lt"/>
                <a:cs typeface="Calibri"/>
              </a:rPr>
              <a:t>(</a:t>
            </a:r>
            <a:r>
              <a:rPr lang="es-ES" sz="1200" b="1" spc="-15" dirty="0" err="1" smtClean="0">
                <a:latin typeface="+mn-lt"/>
                <a:cs typeface="Calibri"/>
              </a:rPr>
              <a:t>CT’s</a:t>
            </a:r>
            <a:r>
              <a:rPr lang="es-ES" sz="1200" b="1" spc="-75" dirty="0" smtClean="0">
                <a:latin typeface="+mn-lt"/>
                <a:cs typeface="Calibri"/>
              </a:rPr>
              <a:t> </a:t>
            </a:r>
            <a:r>
              <a:rPr lang="es-ES" sz="1200" b="1" spc="5" dirty="0" smtClean="0">
                <a:latin typeface="+mn-lt"/>
                <a:cs typeface="Calibri"/>
              </a:rPr>
              <a:t>y</a:t>
            </a:r>
            <a:r>
              <a:rPr lang="es-ES" sz="1200" b="1" spc="-25" dirty="0" smtClean="0">
                <a:latin typeface="+mn-lt"/>
                <a:cs typeface="Calibri"/>
              </a:rPr>
              <a:t> </a:t>
            </a:r>
            <a:r>
              <a:rPr lang="es-ES" sz="1200" b="1" spc="-15" dirty="0" err="1" smtClean="0">
                <a:latin typeface="+mn-lt"/>
                <a:cs typeface="Calibri"/>
              </a:rPr>
              <a:t>PT’s</a:t>
            </a:r>
            <a:r>
              <a:rPr lang="es-ES" sz="1200" b="1" spc="-15" dirty="0" smtClean="0">
                <a:latin typeface="+mn-lt"/>
                <a:cs typeface="Calibri"/>
              </a:rPr>
              <a:t>)</a:t>
            </a:r>
            <a:endParaRPr lang="es-ES" sz="1200" b="1" dirty="0" smtClean="0">
              <a:latin typeface="+mn-lt"/>
              <a:cs typeface="Calibri"/>
            </a:endParaRPr>
          </a:p>
          <a:p>
            <a:pPr marL="355600" indent="-343535" algn="just">
              <a:spcBef>
                <a:spcPts val="265"/>
              </a:spcBef>
              <a:buFont typeface="Arial MT"/>
              <a:buChar char="•"/>
              <a:tabLst>
                <a:tab pos="355600" algn="l"/>
                <a:tab pos="356235" algn="l"/>
              </a:tabLst>
            </a:pPr>
            <a:r>
              <a:rPr lang="es-ES" sz="1200" b="1" spc="-5" dirty="0" smtClean="0">
                <a:latin typeface="+mn-lt"/>
                <a:cs typeface="Calibri"/>
              </a:rPr>
              <a:t>Relés</a:t>
            </a:r>
            <a:r>
              <a:rPr lang="es-ES" sz="1200" b="1" spc="-65" dirty="0" smtClean="0">
                <a:latin typeface="+mn-lt"/>
                <a:cs typeface="Calibri"/>
              </a:rPr>
              <a:t> </a:t>
            </a:r>
            <a:r>
              <a:rPr lang="es-ES" sz="1200" b="1" dirty="0" smtClean="0">
                <a:latin typeface="+mn-lt"/>
                <a:cs typeface="Calibri"/>
              </a:rPr>
              <a:t>de</a:t>
            </a:r>
            <a:r>
              <a:rPr lang="es-ES" sz="1200" b="1" spc="-25" dirty="0" smtClean="0">
                <a:latin typeface="+mn-lt"/>
                <a:cs typeface="Calibri"/>
              </a:rPr>
              <a:t> </a:t>
            </a:r>
            <a:r>
              <a:rPr lang="es-ES" sz="1200" b="1" dirty="0" smtClean="0">
                <a:latin typeface="+mn-lt"/>
                <a:cs typeface="Calibri"/>
              </a:rPr>
              <a:t>protección.</a:t>
            </a:r>
          </a:p>
          <a:p>
            <a:pPr marL="355600" indent="-343535" algn="just">
              <a:spcBef>
                <a:spcPts val="229"/>
              </a:spcBef>
              <a:buFont typeface="Arial MT"/>
              <a:buChar char="•"/>
              <a:tabLst>
                <a:tab pos="355600" algn="l"/>
                <a:tab pos="356235" algn="l"/>
              </a:tabLst>
            </a:pPr>
            <a:r>
              <a:rPr lang="es-ES" sz="1200" b="1" spc="-10" dirty="0" err="1" smtClean="0">
                <a:latin typeface="+mn-lt"/>
                <a:cs typeface="Calibri"/>
              </a:rPr>
              <a:t>Breakers</a:t>
            </a:r>
            <a:r>
              <a:rPr lang="es-ES" sz="1200" b="1" spc="-10" dirty="0" smtClean="0">
                <a:latin typeface="+mn-lt"/>
                <a:cs typeface="Calibri"/>
              </a:rPr>
              <a:t>.</a:t>
            </a:r>
            <a:endParaRPr lang="es-ES" sz="1200" b="1" dirty="0" smtClean="0">
              <a:latin typeface="+mn-lt"/>
              <a:cs typeface="Calibri"/>
            </a:endParaRPr>
          </a:p>
          <a:p>
            <a:pPr marL="355600" indent="-343535" algn="just">
              <a:spcBef>
                <a:spcPts val="229"/>
              </a:spcBef>
              <a:buFont typeface="Arial MT"/>
              <a:buChar char="•"/>
              <a:tabLst>
                <a:tab pos="355600" algn="l"/>
                <a:tab pos="356235" algn="l"/>
              </a:tabLst>
            </a:pPr>
            <a:r>
              <a:rPr lang="es-ES" sz="1200" b="1" spc="-5" dirty="0" smtClean="0">
                <a:latin typeface="+mn-lt"/>
                <a:cs typeface="Calibri"/>
              </a:rPr>
              <a:t>Baterías</a:t>
            </a:r>
            <a:r>
              <a:rPr lang="es-ES" sz="1200" b="1" spc="-75" dirty="0" smtClean="0">
                <a:latin typeface="+mn-lt"/>
                <a:cs typeface="Calibri"/>
              </a:rPr>
              <a:t> </a:t>
            </a:r>
            <a:r>
              <a:rPr lang="es-ES" sz="1200" b="1" spc="-5" dirty="0" smtClean="0">
                <a:latin typeface="+mn-lt"/>
                <a:cs typeface="Calibri"/>
              </a:rPr>
              <a:t>DC.</a:t>
            </a:r>
            <a:endParaRPr lang="es-ES" sz="1200" b="1" dirty="0" smtClean="0">
              <a:latin typeface="+mn-lt"/>
              <a:cs typeface="Calibri"/>
            </a:endParaRPr>
          </a:p>
          <a:p>
            <a:pPr marL="355600" indent="-343535" algn="just">
              <a:spcBef>
                <a:spcPts val="265"/>
              </a:spcBef>
              <a:buFont typeface="Arial MT"/>
              <a:buChar char="•"/>
              <a:tabLst>
                <a:tab pos="355600" algn="l"/>
                <a:tab pos="356235" algn="l"/>
              </a:tabLst>
            </a:pPr>
            <a:r>
              <a:rPr lang="es-ES" sz="1200" b="1" spc="10" dirty="0" smtClean="0">
                <a:latin typeface="+mn-lt"/>
                <a:cs typeface="Calibri"/>
              </a:rPr>
              <a:t>La</a:t>
            </a:r>
            <a:r>
              <a:rPr lang="es-ES" sz="1200" b="1" spc="-110" dirty="0" smtClean="0">
                <a:latin typeface="+mn-lt"/>
                <a:cs typeface="Calibri"/>
              </a:rPr>
              <a:t> </a:t>
            </a:r>
            <a:r>
              <a:rPr lang="es-ES" sz="1200" b="1" spc="-5" dirty="0" smtClean="0">
                <a:latin typeface="+mn-lt"/>
                <a:cs typeface="Calibri"/>
              </a:rPr>
              <a:t>interconexión.</a:t>
            </a:r>
            <a:endParaRPr lang="es-ES" sz="1200" b="1" dirty="0" smtClean="0">
              <a:latin typeface="+mn-lt"/>
              <a:cs typeface="Calibri"/>
            </a:endParaRPr>
          </a:p>
          <a:p>
            <a:pPr algn="just">
              <a:spcBef>
                <a:spcPts val="50"/>
              </a:spcBef>
            </a:pPr>
            <a:endParaRPr lang="es-ES" sz="1200" b="1" dirty="0" smtClean="0">
              <a:latin typeface="+mn-lt"/>
              <a:cs typeface="Calibri"/>
            </a:endParaRPr>
          </a:p>
          <a:p>
            <a:pPr marL="355600" marR="233679" algn="just">
              <a:lnSpc>
                <a:spcPct val="90000"/>
              </a:lnSpc>
            </a:pPr>
            <a:r>
              <a:rPr lang="es-ES" sz="1200" b="1" spc="-190" dirty="0" smtClean="0">
                <a:latin typeface="+mn-lt"/>
                <a:cs typeface="Calibri"/>
              </a:rPr>
              <a:t>T</a:t>
            </a:r>
            <a:r>
              <a:rPr lang="es-ES" sz="1200" b="1" spc="15" dirty="0" smtClean="0">
                <a:latin typeface="+mn-lt"/>
                <a:cs typeface="Calibri"/>
              </a:rPr>
              <a:t>o</a:t>
            </a:r>
            <a:r>
              <a:rPr lang="es-ES" sz="1200" b="1" spc="-15" dirty="0" smtClean="0">
                <a:latin typeface="+mn-lt"/>
                <a:cs typeface="Calibri"/>
              </a:rPr>
              <a:t>d</a:t>
            </a:r>
            <a:r>
              <a:rPr lang="es-ES" sz="1200" b="1" spc="15" dirty="0" smtClean="0">
                <a:latin typeface="+mn-lt"/>
                <a:cs typeface="Calibri"/>
              </a:rPr>
              <a:t>o</a:t>
            </a:r>
            <a:r>
              <a:rPr lang="es-ES" sz="1200" b="1" spc="5" dirty="0" smtClean="0">
                <a:latin typeface="+mn-lt"/>
                <a:cs typeface="Calibri"/>
              </a:rPr>
              <a:t>s</a:t>
            </a:r>
            <a:r>
              <a:rPr lang="es-ES" sz="1200" b="1" spc="-90" dirty="0" smtClean="0">
                <a:latin typeface="+mn-lt"/>
                <a:cs typeface="Calibri"/>
              </a:rPr>
              <a:t> </a:t>
            </a:r>
            <a:r>
              <a:rPr lang="es-ES" sz="1200" b="1" dirty="0" smtClean="0">
                <a:latin typeface="+mn-lt"/>
                <a:cs typeface="Calibri"/>
              </a:rPr>
              <a:t>l</a:t>
            </a:r>
            <a:r>
              <a:rPr lang="es-ES" sz="1200" b="1" spc="20" dirty="0" smtClean="0">
                <a:latin typeface="+mn-lt"/>
                <a:cs typeface="Calibri"/>
              </a:rPr>
              <a:t>o</a:t>
            </a:r>
            <a:r>
              <a:rPr lang="es-ES" sz="1200" b="1" spc="5" dirty="0" smtClean="0">
                <a:latin typeface="+mn-lt"/>
                <a:cs typeface="Calibri"/>
              </a:rPr>
              <a:t>s</a:t>
            </a:r>
            <a:r>
              <a:rPr lang="es-ES" sz="1200" b="1" spc="-55" dirty="0" smtClean="0">
                <a:latin typeface="+mn-lt"/>
                <a:cs typeface="Calibri"/>
              </a:rPr>
              <a:t> </a:t>
            </a:r>
            <a:r>
              <a:rPr lang="es-ES" sz="1200" b="1" spc="5" dirty="0" smtClean="0">
                <a:latin typeface="+mn-lt"/>
                <a:cs typeface="Calibri"/>
              </a:rPr>
              <a:t>ele</a:t>
            </a:r>
            <a:r>
              <a:rPr lang="es-ES" sz="1200" b="1" spc="15" dirty="0" smtClean="0">
                <a:latin typeface="+mn-lt"/>
                <a:cs typeface="Calibri"/>
              </a:rPr>
              <a:t>m</a:t>
            </a:r>
            <a:r>
              <a:rPr lang="es-ES" sz="1200" b="1" spc="5" dirty="0" smtClean="0">
                <a:latin typeface="+mn-lt"/>
                <a:cs typeface="Calibri"/>
              </a:rPr>
              <a:t>e</a:t>
            </a:r>
            <a:r>
              <a:rPr lang="es-ES" sz="1200" b="1" spc="-45" dirty="0" smtClean="0">
                <a:latin typeface="+mn-lt"/>
                <a:cs typeface="Calibri"/>
              </a:rPr>
              <a:t>n</a:t>
            </a:r>
            <a:r>
              <a:rPr lang="es-ES" sz="1200" b="1" spc="-25" dirty="0" smtClean="0">
                <a:latin typeface="+mn-lt"/>
                <a:cs typeface="Calibri"/>
              </a:rPr>
              <a:t>t</a:t>
            </a:r>
            <a:r>
              <a:rPr lang="es-ES" sz="1200" b="1" spc="15" dirty="0" smtClean="0">
                <a:latin typeface="+mn-lt"/>
                <a:cs typeface="Calibri"/>
              </a:rPr>
              <a:t>o</a:t>
            </a:r>
            <a:r>
              <a:rPr lang="es-ES" sz="1200" b="1" spc="5" dirty="0" smtClean="0">
                <a:latin typeface="+mn-lt"/>
                <a:cs typeface="Calibri"/>
              </a:rPr>
              <a:t>s</a:t>
            </a:r>
            <a:r>
              <a:rPr lang="es-ES" sz="1200" b="1" spc="-55" dirty="0" smtClean="0">
                <a:latin typeface="+mn-lt"/>
                <a:cs typeface="Calibri"/>
              </a:rPr>
              <a:t> </a:t>
            </a:r>
            <a:r>
              <a:rPr lang="es-ES" sz="1200" b="1" dirty="0" smtClean="0">
                <a:latin typeface="+mn-lt"/>
                <a:cs typeface="Calibri"/>
              </a:rPr>
              <a:t>s</a:t>
            </a:r>
            <a:r>
              <a:rPr lang="es-ES" sz="1200" b="1" spc="20" dirty="0" smtClean="0">
                <a:latin typeface="+mn-lt"/>
                <a:cs typeface="Calibri"/>
              </a:rPr>
              <a:t>o</a:t>
            </a:r>
            <a:r>
              <a:rPr lang="es-ES" sz="1200" b="1" spc="5" dirty="0" smtClean="0">
                <a:latin typeface="+mn-lt"/>
                <a:cs typeface="Calibri"/>
              </a:rPr>
              <a:t>n</a:t>
            </a:r>
            <a:r>
              <a:rPr lang="es-ES" sz="1200" b="1" spc="-40" dirty="0" smtClean="0">
                <a:latin typeface="+mn-lt"/>
                <a:cs typeface="Calibri"/>
              </a:rPr>
              <a:t> </a:t>
            </a:r>
            <a:r>
              <a:rPr lang="es-ES" sz="1200" b="1" spc="15" dirty="0" smtClean="0">
                <a:latin typeface="+mn-lt"/>
                <a:cs typeface="Calibri"/>
              </a:rPr>
              <a:t>m</a:t>
            </a:r>
            <a:r>
              <a:rPr lang="es-ES" sz="1200" b="1" spc="-15" dirty="0" smtClean="0">
                <a:latin typeface="+mn-lt"/>
                <a:cs typeface="Calibri"/>
              </a:rPr>
              <a:t>u</a:t>
            </a:r>
            <a:r>
              <a:rPr lang="es-ES" sz="1200" b="1" spc="5" dirty="0" smtClean="0">
                <a:latin typeface="+mn-lt"/>
                <a:cs typeface="Calibri"/>
              </a:rPr>
              <a:t>y  </a:t>
            </a:r>
            <a:r>
              <a:rPr lang="es-ES" sz="1200" b="1" spc="-5" dirty="0" smtClean="0">
                <a:latin typeface="+mn-lt"/>
                <a:cs typeface="Calibri"/>
              </a:rPr>
              <a:t>importante para </a:t>
            </a:r>
            <a:r>
              <a:rPr lang="es-ES" sz="1200" b="1" spc="5" dirty="0" smtClean="0">
                <a:latin typeface="+mn-lt"/>
                <a:cs typeface="Calibri"/>
              </a:rPr>
              <a:t>la correcta </a:t>
            </a:r>
            <a:r>
              <a:rPr lang="es-ES" sz="1200" b="1" spc="10" dirty="0" smtClean="0">
                <a:latin typeface="+mn-lt"/>
                <a:cs typeface="Calibri"/>
              </a:rPr>
              <a:t> </a:t>
            </a:r>
            <a:r>
              <a:rPr lang="es-ES" sz="1200" b="1" spc="20" dirty="0" smtClean="0">
                <a:latin typeface="+mn-lt"/>
                <a:cs typeface="Calibri"/>
              </a:rPr>
              <a:t>o</a:t>
            </a:r>
            <a:r>
              <a:rPr lang="es-ES" sz="1200" b="1" spc="-10" dirty="0" smtClean="0">
                <a:latin typeface="+mn-lt"/>
                <a:cs typeface="Calibri"/>
              </a:rPr>
              <a:t>p</a:t>
            </a:r>
            <a:r>
              <a:rPr lang="es-ES" sz="1200" b="1" spc="5" dirty="0" smtClean="0">
                <a:latin typeface="+mn-lt"/>
                <a:cs typeface="Calibri"/>
              </a:rPr>
              <a:t>e</a:t>
            </a:r>
            <a:r>
              <a:rPr lang="es-ES" sz="1200" b="1" spc="-15" dirty="0" smtClean="0">
                <a:latin typeface="+mn-lt"/>
                <a:cs typeface="Calibri"/>
              </a:rPr>
              <a:t>r</a:t>
            </a:r>
            <a:r>
              <a:rPr lang="es-ES" sz="1200" b="1" spc="5" dirty="0" smtClean="0">
                <a:latin typeface="+mn-lt"/>
                <a:cs typeface="Calibri"/>
              </a:rPr>
              <a:t>a</a:t>
            </a:r>
            <a:r>
              <a:rPr lang="es-ES" sz="1200" b="1" spc="15" dirty="0" smtClean="0">
                <a:latin typeface="+mn-lt"/>
                <a:cs typeface="Calibri"/>
              </a:rPr>
              <a:t>c</a:t>
            </a:r>
            <a:r>
              <a:rPr lang="es-ES" sz="1200" b="1" dirty="0" smtClean="0">
                <a:latin typeface="+mn-lt"/>
                <a:cs typeface="Calibri"/>
              </a:rPr>
              <a:t>i</a:t>
            </a:r>
            <a:r>
              <a:rPr lang="es-ES" sz="1200" b="1" spc="25" dirty="0" smtClean="0">
                <a:latin typeface="+mn-lt"/>
                <a:cs typeface="Calibri"/>
              </a:rPr>
              <a:t>ó</a:t>
            </a:r>
            <a:r>
              <a:rPr lang="es-ES" sz="1200" b="1" spc="5" dirty="0" smtClean="0">
                <a:latin typeface="+mn-lt"/>
                <a:cs typeface="Calibri"/>
              </a:rPr>
              <a:t>n</a:t>
            </a:r>
            <a:r>
              <a:rPr lang="es-ES" sz="1200" b="1" spc="-180" dirty="0" smtClean="0">
                <a:latin typeface="+mn-lt"/>
                <a:cs typeface="Calibri"/>
              </a:rPr>
              <a:t> </a:t>
            </a:r>
            <a:r>
              <a:rPr lang="es-ES" sz="1200" b="1" spc="-10" dirty="0" smtClean="0">
                <a:latin typeface="+mn-lt"/>
                <a:cs typeface="Calibri"/>
              </a:rPr>
              <a:t>d</a:t>
            </a:r>
            <a:r>
              <a:rPr lang="es-ES" sz="1200" b="1" spc="5" dirty="0" smtClean="0">
                <a:latin typeface="+mn-lt"/>
                <a:cs typeface="Calibri"/>
              </a:rPr>
              <a:t>e</a:t>
            </a:r>
            <a:r>
              <a:rPr lang="es-ES" sz="1200" b="1" spc="15" dirty="0" smtClean="0">
                <a:latin typeface="+mn-lt"/>
                <a:cs typeface="Calibri"/>
              </a:rPr>
              <a:t> </a:t>
            </a:r>
            <a:r>
              <a:rPr lang="es-ES" sz="1200" b="1" spc="5" dirty="0" smtClean="0">
                <a:latin typeface="+mn-lt"/>
                <a:cs typeface="Calibri"/>
              </a:rPr>
              <a:t>la</a:t>
            </a:r>
            <a:r>
              <a:rPr lang="es-ES" sz="1200" b="1" spc="-15" dirty="0" smtClean="0">
                <a:latin typeface="+mn-lt"/>
                <a:cs typeface="Calibri"/>
              </a:rPr>
              <a:t> </a:t>
            </a:r>
            <a:r>
              <a:rPr lang="es-ES" sz="1200" b="1" spc="-10" dirty="0" smtClean="0">
                <a:latin typeface="+mn-lt"/>
                <a:cs typeface="Calibri"/>
              </a:rPr>
              <a:t>p</a:t>
            </a:r>
            <a:r>
              <a:rPr lang="es-ES" sz="1200" b="1" spc="-15" dirty="0" smtClean="0">
                <a:latin typeface="+mn-lt"/>
                <a:cs typeface="Calibri"/>
              </a:rPr>
              <a:t>r</a:t>
            </a:r>
            <a:r>
              <a:rPr lang="es-ES" sz="1200" b="1" spc="20" dirty="0" smtClean="0">
                <a:latin typeface="+mn-lt"/>
                <a:cs typeface="Calibri"/>
              </a:rPr>
              <a:t>o</a:t>
            </a:r>
            <a:r>
              <a:rPr lang="es-ES" sz="1200" b="1" spc="-25" dirty="0" smtClean="0">
                <a:latin typeface="+mn-lt"/>
                <a:cs typeface="Calibri"/>
              </a:rPr>
              <a:t>t</a:t>
            </a:r>
            <a:r>
              <a:rPr lang="es-ES" sz="1200" b="1" spc="5" dirty="0" smtClean="0">
                <a:latin typeface="+mn-lt"/>
                <a:cs typeface="Calibri"/>
              </a:rPr>
              <a:t>e</a:t>
            </a:r>
            <a:r>
              <a:rPr lang="es-ES" sz="1200" b="1" spc="20" dirty="0" smtClean="0">
                <a:latin typeface="+mn-lt"/>
                <a:cs typeface="Calibri"/>
              </a:rPr>
              <a:t>c</a:t>
            </a:r>
            <a:r>
              <a:rPr lang="es-ES" sz="1200" b="1" spc="15" dirty="0" smtClean="0">
                <a:latin typeface="+mn-lt"/>
                <a:cs typeface="Calibri"/>
              </a:rPr>
              <a:t>c</a:t>
            </a:r>
            <a:r>
              <a:rPr lang="es-ES" sz="1200" b="1" dirty="0" smtClean="0">
                <a:latin typeface="+mn-lt"/>
                <a:cs typeface="Calibri"/>
              </a:rPr>
              <a:t>i</a:t>
            </a:r>
            <a:r>
              <a:rPr lang="es-ES" sz="1200" b="1" spc="25" dirty="0" smtClean="0">
                <a:latin typeface="+mn-lt"/>
                <a:cs typeface="Calibri"/>
              </a:rPr>
              <a:t>ó</a:t>
            </a:r>
            <a:r>
              <a:rPr lang="es-ES" sz="1200" b="1" spc="-10" dirty="0" smtClean="0">
                <a:latin typeface="+mn-lt"/>
                <a:cs typeface="Calibri"/>
              </a:rPr>
              <a:t>n</a:t>
            </a:r>
            <a:r>
              <a:rPr lang="es-ES" sz="1200" b="1" dirty="0" smtClean="0">
                <a:latin typeface="+mn-lt"/>
                <a:cs typeface="Calibri"/>
              </a:rPr>
              <a:t>.</a:t>
            </a: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78</a:t>
            </a:fld>
            <a:endParaRPr lang="en-US"/>
          </a:p>
        </p:txBody>
      </p:sp>
    </p:spTree>
    <p:extLst>
      <p:ext uri="{BB962C8B-B14F-4D97-AF65-F5344CB8AC3E}">
        <p14:creationId xmlns:p14="http://schemas.microsoft.com/office/powerpoint/2010/main" val="630651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55600" indent="-342900" algn="just">
              <a:spcBef>
                <a:spcPts val="580"/>
              </a:spcBef>
              <a:buFont typeface="Arial MT"/>
              <a:buChar char="•"/>
              <a:tabLst>
                <a:tab pos="354965" algn="l"/>
                <a:tab pos="355600" algn="l"/>
              </a:tabLst>
            </a:pPr>
            <a:r>
              <a:rPr lang="es-ES" sz="1200" b="1" spc="5" dirty="0" smtClean="0">
                <a:latin typeface="+mn-lt"/>
                <a:cs typeface="Calibri"/>
              </a:rPr>
              <a:t>CT</a:t>
            </a:r>
            <a:r>
              <a:rPr lang="es-ES" sz="1200" b="1" spc="-80" dirty="0" smtClean="0">
                <a:latin typeface="+mn-lt"/>
                <a:cs typeface="Calibri"/>
              </a:rPr>
              <a:t> </a:t>
            </a:r>
            <a:r>
              <a:rPr lang="es-ES" sz="1200" b="1" spc="5" dirty="0" smtClean="0">
                <a:latin typeface="+mn-lt"/>
                <a:cs typeface="Calibri"/>
              </a:rPr>
              <a:t>= </a:t>
            </a:r>
            <a:r>
              <a:rPr lang="es-ES" sz="1200" b="1" spc="5" dirty="0" err="1" smtClean="0">
                <a:latin typeface="+mn-lt"/>
                <a:cs typeface="Calibri"/>
              </a:rPr>
              <a:t>Coil</a:t>
            </a:r>
            <a:r>
              <a:rPr lang="es-ES" sz="1200" b="1" spc="-65" dirty="0" smtClean="0">
                <a:latin typeface="+mn-lt"/>
                <a:cs typeface="Calibri"/>
              </a:rPr>
              <a:t> </a:t>
            </a:r>
            <a:r>
              <a:rPr lang="es-ES" sz="1200" b="1" spc="-25" dirty="0" err="1" smtClean="0">
                <a:latin typeface="+mn-lt"/>
                <a:cs typeface="Calibri"/>
              </a:rPr>
              <a:t>Trip</a:t>
            </a:r>
            <a:endParaRPr lang="es-ES" sz="1200" b="1" dirty="0" smtClean="0">
              <a:latin typeface="+mn-lt"/>
              <a:cs typeface="Calibri"/>
            </a:endParaRPr>
          </a:p>
          <a:p>
            <a:pPr marL="355600" marR="5080" indent="-342900" algn="just">
              <a:lnSpc>
                <a:spcPct val="99800"/>
              </a:lnSpc>
              <a:spcBef>
                <a:spcPts val="484"/>
              </a:spcBef>
              <a:buFont typeface="Arial MT"/>
              <a:buChar char="•"/>
              <a:tabLst>
                <a:tab pos="354965" algn="l"/>
                <a:tab pos="355600" algn="l"/>
              </a:tabLst>
            </a:pPr>
            <a:r>
              <a:rPr lang="es-ES" sz="1200" b="1" spc="-10" dirty="0" smtClean="0">
                <a:latin typeface="+mn-lt"/>
                <a:cs typeface="Calibri"/>
              </a:rPr>
              <a:t>AUX</a:t>
            </a:r>
            <a:r>
              <a:rPr lang="es-ES" sz="1200" b="1" spc="-65" dirty="0" smtClean="0">
                <a:latin typeface="+mn-lt"/>
                <a:cs typeface="Calibri"/>
              </a:rPr>
              <a:t> </a:t>
            </a:r>
            <a:r>
              <a:rPr lang="es-ES" sz="1200" b="1" spc="5" dirty="0" smtClean="0">
                <a:latin typeface="+mn-lt"/>
                <a:cs typeface="Calibri"/>
              </a:rPr>
              <a:t>=</a:t>
            </a:r>
            <a:r>
              <a:rPr lang="es-ES" sz="1200" b="1" spc="10" dirty="0" smtClean="0">
                <a:latin typeface="+mn-lt"/>
                <a:cs typeface="Calibri"/>
              </a:rPr>
              <a:t> </a:t>
            </a:r>
            <a:r>
              <a:rPr lang="es-ES" sz="1200" b="1" spc="-5" dirty="0" smtClean="0">
                <a:latin typeface="+mn-lt"/>
                <a:cs typeface="Calibri"/>
              </a:rPr>
              <a:t>Contacto</a:t>
            </a:r>
            <a:r>
              <a:rPr lang="es-ES" sz="1200" b="1" spc="-85" dirty="0" smtClean="0">
                <a:latin typeface="+mn-lt"/>
                <a:cs typeface="Calibri"/>
              </a:rPr>
              <a:t> </a:t>
            </a:r>
            <a:r>
              <a:rPr lang="es-ES" sz="1200" b="1" dirty="0" smtClean="0">
                <a:latin typeface="+mn-lt"/>
                <a:cs typeface="Calibri"/>
              </a:rPr>
              <a:t>auxiliar</a:t>
            </a:r>
            <a:r>
              <a:rPr lang="es-ES" sz="1200" b="1" spc="-50" dirty="0" smtClean="0">
                <a:latin typeface="+mn-lt"/>
                <a:cs typeface="Calibri"/>
              </a:rPr>
              <a:t> </a:t>
            </a:r>
            <a:r>
              <a:rPr lang="es-ES" sz="1200" b="1" spc="-10" dirty="0" smtClean="0">
                <a:latin typeface="+mn-lt"/>
                <a:cs typeface="Calibri"/>
              </a:rPr>
              <a:t>dentro </a:t>
            </a:r>
            <a:r>
              <a:rPr lang="es-ES" sz="1200" b="1" spc="-434" dirty="0" smtClean="0">
                <a:latin typeface="+mn-lt"/>
                <a:cs typeface="Calibri"/>
              </a:rPr>
              <a:t> </a:t>
            </a:r>
            <a:r>
              <a:rPr lang="es-ES" sz="1200" b="1" dirty="0" smtClean="0">
                <a:latin typeface="+mn-lt"/>
                <a:cs typeface="Calibri"/>
              </a:rPr>
              <a:t>del </a:t>
            </a:r>
            <a:r>
              <a:rPr lang="es-ES" sz="1200" b="1" spc="-10" dirty="0" err="1" smtClean="0">
                <a:latin typeface="+mn-lt"/>
                <a:cs typeface="Calibri"/>
              </a:rPr>
              <a:t>breaker</a:t>
            </a:r>
            <a:r>
              <a:rPr lang="es-ES" sz="1200" b="1" spc="-10" dirty="0" smtClean="0">
                <a:latin typeface="+mn-lt"/>
                <a:cs typeface="Calibri"/>
              </a:rPr>
              <a:t> </a:t>
            </a:r>
            <a:r>
              <a:rPr lang="es-ES" sz="1200" b="1" dirty="0" smtClean="0">
                <a:latin typeface="+mn-lt"/>
                <a:cs typeface="Calibri"/>
              </a:rPr>
              <a:t>(Normalmente </a:t>
            </a:r>
            <a:r>
              <a:rPr lang="es-ES" sz="1200" b="1" spc="5" dirty="0" smtClean="0">
                <a:latin typeface="+mn-lt"/>
                <a:cs typeface="Calibri"/>
              </a:rPr>
              <a:t> </a:t>
            </a:r>
            <a:r>
              <a:rPr lang="es-ES" sz="1200" b="1" dirty="0" smtClean="0">
                <a:latin typeface="+mn-lt"/>
                <a:cs typeface="Calibri"/>
              </a:rPr>
              <a:t>Cerrada)</a:t>
            </a:r>
          </a:p>
          <a:p>
            <a:pPr marL="355600" marR="5080" indent="-342900" algn="just">
              <a:lnSpc>
                <a:spcPct val="99800"/>
              </a:lnSpc>
              <a:spcBef>
                <a:spcPts val="484"/>
              </a:spcBef>
              <a:buFont typeface="Arial MT"/>
              <a:buChar char="•"/>
              <a:tabLst>
                <a:tab pos="354965" algn="l"/>
                <a:tab pos="355600" algn="l"/>
              </a:tabLst>
            </a:pPr>
            <a:endParaRPr lang="es-ES" sz="1200" b="1" dirty="0" smtClean="0">
              <a:latin typeface="+mn-lt"/>
              <a:cs typeface="Calibri"/>
            </a:endParaRPr>
          </a:p>
          <a:p>
            <a:pPr marL="12700" marR="5080" algn="just">
              <a:lnSpc>
                <a:spcPct val="99800"/>
              </a:lnSpc>
              <a:spcBef>
                <a:spcPts val="484"/>
              </a:spcBef>
              <a:tabLst>
                <a:tab pos="354965" algn="l"/>
                <a:tab pos="355600" algn="l"/>
              </a:tabLst>
            </a:pPr>
            <a:r>
              <a:rPr lang="es-ES" sz="1200" b="1" dirty="0" smtClean="0">
                <a:cs typeface="Calibri"/>
              </a:rPr>
              <a:t>Cuando</a:t>
            </a:r>
            <a:r>
              <a:rPr lang="es-ES" sz="1200" b="1" spc="-95" dirty="0" smtClean="0">
                <a:cs typeface="Calibri"/>
              </a:rPr>
              <a:t> </a:t>
            </a:r>
            <a:r>
              <a:rPr lang="es-ES" sz="1200" b="1" spc="5" dirty="0" smtClean="0">
                <a:cs typeface="Calibri"/>
              </a:rPr>
              <a:t>el </a:t>
            </a:r>
            <a:r>
              <a:rPr lang="es-ES" sz="1200" b="1" spc="-5" dirty="0" smtClean="0">
                <a:cs typeface="Calibri"/>
              </a:rPr>
              <a:t>sistema</a:t>
            </a:r>
            <a:r>
              <a:rPr lang="es-ES" sz="1200" b="1" spc="-65" dirty="0" smtClean="0">
                <a:cs typeface="Calibri"/>
              </a:rPr>
              <a:t> </a:t>
            </a:r>
            <a:r>
              <a:rPr lang="es-ES" sz="1200" b="1" dirty="0" smtClean="0">
                <a:cs typeface="Calibri"/>
              </a:rPr>
              <a:t>funciona</a:t>
            </a:r>
            <a:r>
              <a:rPr lang="es-ES" sz="1200" b="1" spc="-70" dirty="0" smtClean="0">
                <a:cs typeface="Calibri"/>
              </a:rPr>
              <a:t> </a:t>
            </a:r>
            <a:r>
              <a:rPr lang="es-ES" sz="1200" b="1" spc="5" dirty="0" smtClean="0">
                <a:cs typeface="Calibri"/>
              </a:rPr>
              <a:t>sin la </a:t>
            </a:r>
            <a:r>
              <a:rPr lang="es-ES" sz="1200" b="1" dirty="0" smtClean="0">
                <a:cs typeface="Calibri"/>
              </a:rPr>
              <a:t>presencia de </a:t>
            </a:r>
            <a:r>
              <a:rPr lang="es-ES" sz="1200" b="1" spc="-5" dirty="0" smtClean="0">
                <a:cs typeface="Calibri"/>
              </a:rPr>
              <a:t>falla, </a:t>
            </a:r>
            <a:r>
              <a:rPr lang="es-ES" sz="1200" b="1" spc="5" dirty="0" smtClean="0">
                <a:cs typeface="Calibri"/>
              </a:rPr>
              <a:t>el </a:t>
            </a:r>
            <a:r>
              <a:rPr lang="es-ES" sz="1200" b="1" spc="-5" dirty="0" smtClean="0">
                <a:cs typeface="Calibri"/>
              </a:rPr>
              <a:t>contacto </a:t>
            </a:r>
            <a:r>
              <a:rPr lang="es-ES" sz="1200" b="1" spc="-440" dirty="0" smtClean="0">
                <a:cs typeface="Calibri"/>
              </a:rPr>
              <a:t> </a:t>
            </a:r>
            <a:r>
              <a:rPr lang="es-ES" sz="1200" b="1" dirty="0" smtClean="0">
                <a:cs typeface="Calibri"/>
              </a:rPr>
              <a:t>i</a:t>
            </a:r>
            <a:r>
              <a:rPr lang="es-ES" sz="1200" b="1" spc="-45" dirty="0" smtClean="0">
                <a:cs typeface="Calibri"/>
              </a:rPr>
              <a:t>n</a:t>
            </a:r>
            <a:r>
              <a:rPr lang="es-ES" sz="1200" b="1" spc="-25" dirty="0" smtClean="0">
                <a:cs typeface="Calibri"/>
              </a:rPr>
              <a:t>t</a:t>
            </a:r>
            <a:r>
              <a:rPr lang="es-ES" sz="1200" b="1" spc="5" dirty="0" smtClean="0">
                <a:cs typeface="Calibri"/>
              </a:rPr>
              <a:t>e</a:t>
            </a:r>
            <a:r>
              <a:rPr lang="es-ES" sz="1200" b="1" spc="20" dirty="0" smtClean="0">
                <a:cs typeface="Calibri"/>
              </a:rPr>
              <a:t>r</a:t>
            </a:r>
            <a:r>
              <a:rPr lang="es-ES" sz="1200" b="1" spc="-10" dirty="0" smtClean="0">
                <a:cs typeface="Calibri"/>
              </a:rPr>
              <a:t>n</a:t>
            </a:r>
            <a:r>
              <a:rPr lang="es-ES" sz="1200" b="1" spc="5" dirty="0" smtClean="0">
                <a:cs typeface="Calibri"/>
              </a:rPr>
              <a:t>o</a:t>
            </a:r>
            <a:r>
              <a:rPr lang="es-ES" sz="1200" b="1" spc="-45" dirty="0" smtClean="0">
                <a:cs typeface="Calibri"/>
              </a:rPr>
              <a:t> </a:t>
            </a:r>
            <a:r>
              <a:rPr lang="es-ES" sz="1200" b="1" spc="-10" dirty="0" smtClean="0">
                <a:cs typeface="Calibri"/>
              </a:rPr>
              <a:t>d</a:t>
            </a:r>
            <a:r>
              <a:rPr lang="es-ES" sz="1200" b="1" spc="5" dirty="0" smtClean="0">
                <a:cs typeface="Calibri"/>
              </a:rPr>
              <a:t>el</a:t>
            </a:r>
            <a:r>
              <a:rPr lang="es-ES" sz="1200" b="1" spc="-15" dirty="0" smtClean="0">
                <a:cs typeface="Calibri"/>
              </a:rPr>
              <a:t> r</a:t>
            </a:r>
            <a:r>
              <a:rPr lang="es-ES" sz="1200" b="1" spc="5" dirty="0" smtClean="0">
                <a:cs typeface="Calibri"/>
              </a:rPr>
              <a:t>elé</a:t>
            </a:r>
            <a:r>
              <a:rPr lang="es-ES" sz="1200" b="1" spc="-15" dirty="0" smtClean="0">
                <a:cs typeface="Calibri"/>
              </a:rPr>
              <a:t> </a:t>
            </a:r>
            <a:r>
              <a:rPr lang="es-ES" sz="1200" b="1" spc="-10" dirty="0" smtClean="0">
                <a:cs typeface="Calibri"/>
              </a:rPr>
              <a:t>d</a:t>
            </a:r>
            <a:r>
              <a:rPr lang="es-ES" sz="1200" b="1" spc="5" dirty="0" smtClean="0">
                <a:cs typeface="Calibri"/>
              </a:rPr>
              <a:t>e</a:t>
            </a:r>
            <a:r>
              <a:rPr lang="es-ES" sz="1200" b="1" spc="-15" dirty="0" smtClean="0">
                <a:cs typeface="Calibri"/>
              </a:rPr>
              <a:t> </a:t>
            </a:r>
            <a:r>
              <a:rPr lang="es-ES" sz="1200" b="1" spc="-10" dirty="0" smtClean="0">
                <a:cs typeface="Calibri"/>
              </a:rPr>
              <a:t>p</a:t>
            </a:r>
            <a:r>
              <a:rPr lang="es-ES" sz="1200" b="1" spc="-15" dirty="0" smtClean="0">
                <a:cs typeface="Calibri"/>
              </a:rPr>
              <a:t>r</a:t>
            </a:r>
            <a:r>
              <a:rPr lang="es-ES" sz="1200" b="1" spc="20" dirty="0" smtClean="0">
                <a:cs typeface="Calibri"/>
              </a:rPr>
              <a:t>o</a:t>
            </a:r>
            <a:r>
              <a:rPr lang="es-ES" sz="1200" b="1" spc="-25" dirty="0" smtClean="0">
                <a:cs typeface="Calibri"/>
              </a:rPr>
              <a:t>t</a:t>
            </a:r>
            <a:r>
              <a:rPr lang="es-ES" sz="1200" b="1" spc="5" dirty="0" smtClean="0">
                <a:cs typeface="Calibri"/>
              </a:rPr>
              <a:t>e</a:t>
            </a:r>
            <a:r>
              <a:rPr lang="es-ES" sz="1200" b="1" spc="20" dirty="0" smtClean="0">
                <a:cs typeface="Calibri"/>
              </a:rPr>
              <a:t>c</a:t>
            </a:r>
            <a:r>
              <a:rPr lang="es-ES" sz="1200" b="1" spc="15" dirty="0" smtClean="0">
                <a:cs typeface="Calibri"/>
              </a:rPr>
              <a:t>c</a:t>
            </a:r>
            <a:r>
              <a:rPr lang="es-ES" sz="1200" b="1" dirty="0" smtClean="0">
                <a:cs typeface="Calibri"/>
              </a:rPr>
              <a:t>i</a:t>
            </a:r>
            <a:r>
              <a:rPr lang="es-ES" sz="1200" b="1" spc="25" dirty="0" smtClean="0">
                <a:cs typeface="Calibri"/>
              </a:rPr>
              <a:t>ó</a:t>
            </a:r>
            <a:r>
              <a:rPr lang="es-ES" sz="1200" b="1" spc="5" dirty="0" smtClean="0">
                <a:cs typeface="Calibri"/>
              </a:rPr>
              <a:t>n</a:t>
            </a:r>
            <a:r>
              <a:rPr lang="es-ES" sz="1200" b="1" spc="-110" dirty="0" smtClean="0">
                <a:cs typeface="Calibri"/>
              </a:rPr>
              <a:t> </a:t>
            </a:r>
            <a:r>
              <a:rPr lang="es-ES" sz="1200" b="1" dirty="0" smtClean="0">
                <a:cs typeface="Calibri"/>
              </a:rPr>
              <a:t>se  </a:t>
            </a:r>
            <a:r>
              <a:rPr lang="es-ES" sz="1200" b="1" spc="-5" dirty="0" smtClean="0">
                <a:cs typeface="Calibri"/>
              </a:rPr>
              <a:t>encuentra </a:t>
            </a:r>
            <a:r>
              <a:rPr lang="es-ES" sz="1200" b="1" dirty="0" smtClean="0">
                <a:cs typeface="Calibri"/>
              </a:rPr>
              <a:t>abierto impidiendo </a:t>
            </a:r>
            <a:r>
              <a:rPr lang="es-ES" sz="1200" b="1" spc="5" dirty="0" smtClean="0">
                <a:cs typeface="Calibri"/>
              </a:rPr>
              <a:t>el </a:t>
            </a:r>
            <a:r>
              <a:rPr lang="es-ES" sz="1200" b="1" spc="-440" dirty="0" smtClean="0">
                <a:cs typeface="Calibri"/>
              </a:rPr>
              <a:t> </a:t>
            </a:r>
            <a:r>
              <a:rPr lang="es-ES" sz="1200" b="1" dirty="0" smtClean="0">
                <a:cs typeface="Calibri"/>
              </a:rPr>
              <a:t>disparo</a:t>
            </a:r>
            <a:r>
              <a:rPr lang="es-ES" sz="1200" b="1" spc="-85" dirty="0" smtClean="0">
                <a:cs typeface="Calibri"/>
              </a:rPr>
              <a:t> </a:t>
            </a:r>
            <a:r>
              <a:rPr lang="es-ES" sz="1200" b="1" dirty="0" smtClean="0">
                <a:cs typeface="Calibri"/>
              </a:rPr>
              <a:t>del</a:t>
            </a:r>
            <a:r>
              <a:rPr lang="es-ES" sz="1200" b="1" spc="-20" dirty="0" smtClean="0">
                <a:cs typeface="Calibri"/>
              </a:rPr>
              <a:t> </a:t>
            </a:r>
            <a:r>
              <a:rPr lang="es-ES" sz="1200" b="1" spc="-35" dirty="0" err="1" smtClean="0">
                <a:cs typeface="Calibri"/>
              </a:rPr>
              <a:t>breaker</a:t>
            </a:r>
            <a:r>
              <a:rPr lang="es-ES" sz="1200" b="1" spc="-35" dirty="0" smtClean="0">
                <a:cs typeface="Calibri"/>
              </a:rPr>
              <a:t>.</a:t>
            </a:r>
            <a:endParaRPr lang="es-ES" sz="1200" b="1" dirty="0" smtClean="0">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80</a:t>
            </a:fld>
            <a:endParaRPr lang="en-US"/>
          </a:p>
        </p:txBody>
      </p:sp>
    </p:spTree>
    <p:extLst>
      <p:ext uri="{BB962C8B-B14F-4D97-AF65-F5344CB8AC3E}">
        <p14:creationId xmlns:p14="http://schemas.microsoft.com/office/powerpoint/2010/main" val="16705686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1" dirty="0" smtClean="0">
                <a:latin typeface="+mn-lt"/>
                <a:cs typeface="Calibri"/>
              </a:rPr>
              <a:t>Cuando </a:t>
            </a:r>
            <a:r>
              <a:rPr lang="es-ES" sz="1200" b="1" spc="5" dirty="0" smtClean="0">
                <a:latin typeface="+mn-lt"/>
                <a:cs typeface="Calibri"/>
              </a:rPr>
              <a:t>se </a:t>
            </a:r>
            <a:r>
              <a:rPr lang="es-ES" sz="1200" b="1" spc="-10" dirty="0" smtClean="0">
                <a:latin typeface="+mn-lt"/>
                <a:cs typeface="Calibri"/>
              </a:rPr>
              <a:t>presenta </a:t>
            </a:r>
            <a:r>
              <a:rPr lang="es-ES" sz="1200" b="1" spc="-5" dirty="0" smtClean="0">
                <a:latin typeface="+mn-lt"/>
                <a:cs typeface="Calibri"/>
              </a:rPr>
              <a:t>una </a:t>
            </a:r>
            <a:r>
              <a:rPr lang="es-ES" sz="1200" b="1" dirty="0" smtClean="0">
                <a:latin typeface="+mn-lt"/>
                <a:cs typeface="Calibri"/>
              </a:rPr>
              <a:t>falla, </a:t>
            </a:r>
            <a:r>
              <a:rPr lang="es-ES" sz="1200" b="1" spc="5" dirty="0" smtClean="0">
                <a:latin typeface="+mn-lt"/>
                <a:cs typeface="Calibri"/>
              </a:rPr>
              <a:t>el </a:t>
            </a:r>
            <a:r>
              <a:rPr lang="es-ES" sz="1200" b="1" spc="-440" dirty="0" smtClean="0">
                <a:latin typeface="+mn-lt"/>
                <a:cs typeface="Calibri"/>
              </a:rPr>
              <a:t> </a:t>
            </a:r>
            <a:r>
              <a:rPr lang="es-ES" sz="1200" b="1" spc="10" dirty="0" smtClean="0">
                <a:latin typeface="+mn-lt"/>
                <a:cs typeface="Calibri"/>
              </a:rPr>
              <a:t>c</a:t>
            </a:r>
            <a:r>
              <a:rPr lang="es-ES" sz="1200" b="1" spc="15" dirty="0" smtClean="0">
                <a:latin typeface="+mn-lt"/>
                <a:cs typeface="Calibri"/>
              </a:rPr>
              <a:t>o</a:t>
            </a:r>
            <a:r>
              <a:rPr lang="es-ES" sz="1200" b="1" spc="-50" dirty="0" smtClean="0">
                <a:latin typeface="+mn-lt"/>
                <a:cs typeface="Calibri"/>
              </a:rPr>
              <a:t>n</a:t>
            </a:r>
            <a:r>
              <a:rPr lang="es-ES" sz="1200" b="1" spc="-25" dirty="0" smtClean="0">
                <a:latin typeface="+mn-lt"/>
                <a:cs typeface="Calibri"/>
              </a:rPr>
              <a:t>t</a:t>
            </a:r>
            <a:r>
              <a:rPr lang="es-ES" sz="1200" b="1" spc="5" dirty="0" smtClean="0">
                <a:latin typeface="+mn-lt"/>
                <a:cs typeface="Calibri"/>
              </a:rPr>
              <a:t>a</a:t>
            </a:r>
            <a:r>
              <a:rPr lang="es-ES" sz="1200" b="1" spc="15" dirty="0" smtClean="0">
                <a:latin typeface="+mn-lt"/>
                <a:cs typeface="Calibri"/>
              </a:rPr>
              <a:t>c</a:t>
            </a:r>
            <a:r>
              <a:rPr lang="es-ES" sz="1200" b="1" spc="-25" dirty="0" smtClean="0">
                <a:latin typeface="+mn-lt"/>
                <a:cs typeface="Calibri"/>
              </a:rPr>
              <a:t>t</a:t>
            </a:r>
            <a:r>
              <a:rPr lang="es-ES" sz="1200" b="1" spc="5" dirty="0" smtClean="0">
                <a:latin typeface="+mn-lt"/>
                <a:cs typeface="Calibri"/>
              </a:rPr>
              <a:t>o</a:t>
            </a:r>
            <a:r>
              <a:rPr lang="es-ES" sz="1200" b="1" spc="-114" dirty="0" smtClean="0">
                <a:latin typeface="+mn-lt"/>
                <a:cs typeface="Calibri"/>
              </a:rPr>
              <a:t> </a:t>
            </a:r>
            <a:r>
              <a:rPr lang="es-ES" sz="1200" b="1" dirty="0" smtClean="0">
                <a:latin typeface="+mn-lt"/>
                <a:cs typeface="Calibri"/>
              </a:rPr>
              <a:t>i</a:t>
            </a:r>
            <a:r>
              <a:rPr lang="es-ES" sz="1200" b="1" spc="-45" dirty="0" smtClean="0">
                <a:latin typeface="+mn-lt"/>
                <a:cs typeface="Calibri"/>
              </a:rPr>
              <a:t>n</a:t>
            </a:r>
            <a:r>
              <a:rPr lang="es-ES" sz="1200" b="1" spc="-25" dirty="0" smtClean="0">
                <a:latin typeface="+mn-lt"/>
                <a:cs typeface="Calibri"/>
              </a:rPr>
              <a:t>t</a:t>
            </a:r>
            <a:r>
              <a:rPr lang="es-ES" sz="1200" b="1" spc="5" dirty="0" smtClean="0">
                <a:latin typeface="+mn-lt"/>
                <a:cs typeface="Calibri"/>
              </a:rPr>
              <a:t>e</a:t>
            </a:r>
            <a:r>
              <a:rPr lang="es-ES" sz="1200" b="1" spc="20" dirty="0" smtClean="0">
                <a:latin typeface="+mn-lt"/>
                <a:cs typeface="Calibri"/>
              </a:rPr>
              <a:t>r</a:t>
            </a:r>
            <a:r>
              <a:rPr lang="es-ES" sz="1200" b="1" spc="-15" dirty="0" smtClean="0">
                <a:latin typeface="+mn-lt"/>
                <a:cs typeface="Calibri"/>
              </a:rPr>
              <a:t>n</a:t>
            </a:r>
            <a:r>
              <a:rPr lang="es-ES" sz="1200" b="1" spc="5" dirty="0" smtClean="0">
                <a:latin typeface="+mn-lt"/>
                <a:cs typeface="Calibri"/>
              </a:rPr>
              <a:t>o</a:t>
            </a:r>
            <a:r>
              <a:rPr lang="es-ES" sz="1200" b="1" spc="-10" dirty="0" smtClean="0">
                <a:latin typeface="+mn-lt"/>
                <a:cs typeface="Calibri"/>
              </a:rPr>
              <a:t> </a:t>
            </a:r>
            <a:r>
              <a:rPr lang="es-ES" sz="1200" b="1" spc="-15" dirty="0" smtClean="0">
                <a:latin typeface="+mn-lt"/>
                <a:cs typeface="Calibri"/>
              </a:rPr>
              <a:t>d</a:t>
            </a:r>
            <a:r>
              <a:rPr lang="es-ES" sz="1200" b="1" spc="5" dirty="0" smtClean="0">
                <a:latin typeface="+mn-lt"/>
                <a:cs typeface="Calibri"/>
              </a:rPr>
              <a:t>el</a:t>
            </a:r>
            <a:r>
              <a:rPr lang="es-ES" sz="1200" b="1" spc="-20" dirty="0" smtClean="0">
                <a:latin typeface="+mn-lt"/>
                <a:cs typeface="Calibri"/>
              </a:rPr>
              <a:t> </a:t>
            </a:r>
            <a:r>
              <a:rPr lang="es-ES" sz="1200" b="1" spc="-15" dirty="0" smtClean="0">
                <a:latin typeface="+mn-lt"/>
                <a:cs typeface="Calibri"/>
              </a:rPr>
              <a:t>r</a:t>
            </a:r>
            <a:r>
              <a:rPr lang="es-ES" sz="1200" b="1" spc="5" dirty="0" smtClean="0">
                <a:latin typeface="+mn-lt"/>
                <a:cs typeface="Calibri"/>
              </a:rPr>
              <a:t>elé</a:t>
            </a:r>
            <a:r>
              <a:rPr lang="es-ES" sz="1200" b="1" spc="-20" dirty="0" smtClean="0">
                <a:latin typeface="+mn-lt"/>
                <a:cs typeface="Calibri"/>
              </a:rPr>
              <a:t> </a:t>
            </a:r>
            <a:r>
              <a:rPr lang="es-ES" sz="1200" b="1" dirty="0" smtClean="0">
                <a:latin typeface="+mn-lt"/>
                <a:cs typeface="Calibri"/>
              </a:rPr>
              <a:t>se  </a:t>
            </a:r>
            <a:r>
              <a:rPr lang="es-ES" sz="1200" b="1" spc="15" dirty="0" smtClean="0">
                <a:latin typeface="+mn-lt"/>
                <a:cs typeface="Calibri"/>
              </a:rPr>
              <a:t>c</a:t>
            </a:r>
            <a:r>
              <a:rPr lang="es-ES" sz="1200" b="1" dirty="0" smtClean="0">
                <a:latin typeface="+mn-lt"/>
                <a:cs typeface="Calibri"/>
              </a:rPr>
              <a:t>i</a:t>
            </a:r>
            <a:r>
              <a:rPr lang="es-ES" sz="1200" b="1" spc="10" dirty="0" smtClean="0">
                <a:latin typeface="+mn-lt"/>
                <a:cs typeface="Calibri"/>
              </a:rPr>
              <a:t>e</a:t>
            </a:r>
            <a:r>
              <a:rPr lang="es-ES" sz="1200" b="1" spc="15" dirty="0" smtClean="0">
                <a:latin typeface="+mn-lt"/>
                <a:cs typeface="Calibri"/>
              </a:rPr>
              <a:t>r</a:t>
            </a:r>
            <a:r>
              <a:rPr lang="es-ES" sz="1200" b="1" spc="-15" dirty="0" smtClean="0">
                <a:latin typeface="+mn-lt"/>
                <a:cs typeface="Calibri"/>
              </a:rPr>
              <a:t>r</a:t>
            </a:r>
            <a:r>
              <a:rPr lang="es-ES" sz="1200" b="1" spc="5" dirty="0" smtClean="0">
                <a:latin typeface="+mn-lt"/>
                <a:cs typeface="Calibri"/>
              </a:rPr>
              <a:t>a</a:t>
            </a:r>
            <a:r>
              <a:rPr lang="es-ES" sz="1200" b="1" spc="-125" dirty="0" smtClean="0">
                <a:latin typeface="+mn-lt"/>
                <a:cs typeface="Calibri"/>
              </a:rPr>
              <a:t> </a:t>
            </a:r>
            <a:r>
              <a:rPr lang="es-ES" sz="1200" b="1" spc="5" dirty="0" smtClean="0">
                <a:latin typeface="+mn-lt"/>
                <a:cs typeface="Calibri"/>
              </a:rPr>
              <a:t>y</a:t>
            </a:r>
            <a:r>
              <a:rPr lang="es-ES" sz="1200" b="1" dirty="0" smtClean="0">
                <a:latin typeface="+mn-lt"/>
                <a:cs typeface="Calibri"/>
              </a:rPr>
              <a:t> </a:t>
            </a:r>
            <a:r>
              <a:rPr lang="es-ES" sz="1200" b="1" spc="-10" dirty="0" smtClean="0">
                <a:latin typeface="+mn-lt"/>
                <a:cs typeface="Calibri"/>
              </a:rPr>
              <a:t>h</a:t>
            </a:r>
            <a:r>
              <a:rPr lang="es-ES" sz="1200" b="1" spc="5" dirty="0" smtClean="0">
                <a:latin typeface="+mn-lt"/>
                <a:cs typeface="Calibri"/>
              </a:rPr>
              <a:t>a</a:t>
            </a:r>
            <a:r>
              <a:rPr lang="es-ES" sz="1200" b="1" spc="15" dirty="0" smtClean="0">
                <a:latin typeface="+mn-lt"/>
                <a:cs typeface="Calibri"/>
              </a:rPr>
              <a:t>c</a:t>
            </a:r>
            <a:r>
              <a:rPr lang="es-ES" sz="1200" b="1" spc="5" dirty="0" smtClean="0">
                <a:latin typeface="+mn-lt"/>
                <a:cs typeface="Calibri"/>
              </a:rPr>
              <a:t>e</a:t>
            </a:r>
            <a:r>
              <a:rPr lang="es-ES" sz="1200" b="1" spc="-15" dirty="0" smtClean="0">
                <a:latin typeface="+mn-lt"/>
                <a:cs typeface="Calibri"/>
              </a:rPr>
              <a:t> </a:t>
            </a:r>
            <a:r>
              <a:rPr lang="es-ES" sz="1200" b="1" spc="-10" dirty="0" smtClean="0">
                <a:latin typeface="+mn-lt"/>
                <a:cs typeface="Calibri"/>
              </a:rPr>
              <a:t>qu</a:t>
            </a:r>
            <a:r>
              <a:rPr lang="es-ES" sz="1200" b="1" spc="5" dirty="0" smtClean="0">
                <a:latin typeface="+mn-lt"/>
                <a:cs typeface="Calibri"/>
              </a:rPr>
              <a:t>e</a:t>
            </a:r>
            <a:r>
              <a:rPr lang="es-ES" sz="1200" b="1" spc="-15" dirty="0" smtClean="0">
                <a:latin typeface="+mn-lt"/>
                <a:cs typeface="Calibri"/>
              </a:rPr>
              <a:t> </a:t>
            </a:r>
            <a:r>
              <a:rPr lang="es-ES" sz="1200" b="1" spc="-5" dirty="0" smtClean="0">
                <a:latin typeface="+mn-lt"/>
                <a:cs typeface="Calibri"/>
              </a:rPr>
              <a:t>fl</a:t>
            </a:r>
            <a:r>
              <a:rPr lang="es-ES" sz="1200" b="1" spc="-10" dirty="0" smtClean="0">
                <a:latin typeface="+mn-lt"/>
                <a:cs typeface="Calibri"/>
              </a:rPr>
              <a:t>u</a:t>
            </a:r>
            <a:r>
              <a:rPr lang="es-ES" sz="1200" b="1" spc="-45" dirty="0" smtClean="0">
                <a:latin typeface="+mn-lt"/>
                <a:cs typeface="Calibri"/>
              </a:rPr>
              <a:t>y</a:t>
            </a:r>
            <a:r>
              <a:rPr lang="es-ES" sz="1200" b="1" spc="5" dirty="0" smtClean="0">
                <a:latin typeface="+mn-lt"/>
                <a:cs typeface="Calibri"/>
              </a:rPr>
              <a:t>a</a:t>
            </a:r>
            <a:r>
              <a:rPr lang="es-ES" sz="1200" b="1" spc="15" dirty="0" smtClean="0">
                <a:latin typeface="+mn-lt"/>
                <a:cs typeface="Calibri"/>
              </a:rPr>
              <a:t> </a:t>
            </a:r>
            <a:r>
              <a:rPr lang="es-ES" sz="1200" b="1" spc="-10" dirty="0" smtClean="0">
                <a:latin typeface="+mn-lt"/>
                <a:cs typeface="Calibri"/>
              </a:rPr>
              <a:t>un</a:t>
            </a:r>
            <a:r>
              <a:rPr lang="es-ES" sz="1200" b="1" spc="5" dirty="0" smtClean="0">
                <a:latin typeface="+mn-lt"/>
                <a:cs typeface="Calibri"/>
              </a:rPr>
              <a:t>a  </a:t>
            </a:r>
            <a:r>
              <a:rPr lang="es-ES" sz="1200" b="1" spc="15" dirty="0" smtClean="0">
                <a:latin typeface="+mn-lt"/>
                <a:cs typeface="Calibri"/>
              </a:rPr>
              <a:t>c</a:t>
            </a:r>
            <a:r>
              <a:rPr lang="es-ES" sz="1200" b="1" spc="20" dirty="0" smtClean="0">
                <a:latin typeface="+mn-lt"/>
                <a:cs typeface="Calibri"/>
              </a:rPr>
              <a:t>o</a:t>
            </a:r>
            <a:r>
              <a:rPr lang="es-ES" sz="1200" b="1" spc="15" dirty="0" smtClean="0">
                <a:latin typeface="+mn-lt"/>
                <a:cs typeface="Calibri"/>
              </a:rPr>
              <a:t>rr</a:t>
            </a:r>
            <a:r>
              <a:rPr lang="es-ES" sz="1200" b="1" dirty="0" smtClean="0">
                <a:latin typeface="+mn-lt"/>
                <a:cs typeface="Calibri"/>
              </a:rPr>
              <a:t>i</a:t>
            </a:r>
            <a:r>
              <a:rPr lang="es-ES" sz="1200" b="1" spc="10" dirty="0" smtClean="0">
                <a:latin typeface="+mn-lt"/>
                <a:cs typeface="Calibri"/>
              </a:rPr>
              <a:t>e</a:t>
            </a:r>
            <a:r>
              <a:rPr lang="es-ES" sz="1200" b="1" spc="-50" dirty="0" smtClean="0">
                <a:latin typeface="+mn-lt"/>
                <a:cs typeface="Calibri"/>
              </a:rPr>
              <a:t>n</a:t>
            </a:r>
            <a:r>
              <a:rPr lang="es-ES" sz="1200" b="1" spc="-25" dirty="0" smtClean="0">
                <a:latin typeface="+mn-lt"/>
                <a:cs typeface="Calibri"/>
              </a:rPr>
              <a:t>t</a:t>
            </a:r>
            <a:r>
              <a:rPr lang="es-ES" sz="1200" b="1" spc="5" dirty="0" smtClean="0">
                <a:latin typeface="+mn-lt"/>
                <a:cs typeface="Calibri"/>
              </a:rPr>
              <a:t>e</a:t>
            </a:r>
            <a:r>
              <a:rPr lang="es-ES" sz="1200" b="1" spc="-125" dirty="0" smtClean="0">
                <a:latin typeface="+mn-lt"/>
                <a:cs typeface="Calibri"/>
              </a:rPr>
              <a:t> </a:t>
            </a:r>
            <a:r>
              <a:rPr lang="es-ES" sz="1200" b="1" spc="5" dirty="0" smtClean="0">
                <a:latin typeface="+mn-lt"/>
                <a:cs typeface="Calibri"/>
              </a:rPr>
              <a:t>en</a:t>
            </a:r>
            <a:r>
              <a:rPr lang="es-ES" sz="1200" b="1" spc="-30" dirty="0" smtClean="0">
                <a:latin typeface="+mn-lt"/>
                <a:cs typeface="Calibri"/>
              </a:rPr>
              <a:t> </a:t>
            </a:r>
            <a:r>
              <a:rPr lang="es-ES" sz="1200" b="1" spc="5" dirty="0" smtClean="0">
                <a:latin typeface="+mn-lt"/>
                <a:cs typeface="Calibri"/>
              </a:rPr>
              <a:t>la</a:t>
            </a:r>
            <a:r>
              <a:rPr lang="es-ES" sz="1200" b="1" spc="-15" dirty="0" smtClean="0">
                <a:latin typeface="+mn-lt"/>
                <a:cs typeface="Calibri"/>
              </a:rPr>
              <a:t> </a:t>
            </a:r>
            <a:r>
              <a:rPr lang="es-ES" sz="1200" b="1" spc="-10" dirty="0" smtClean="0">
                <a:latin typeface="+mn-lt"/>
                <a:cs typeface="Calibri"/>
              </a:rPr>
              <a:t>b</a:t>
            </a:r>
            <a:r>
              <a:rPr lang="es-ES" sz="1200" b="1" spc="20" dirty="0" smtClean="0">
                <a:latin typeface="+mn-lt"/>
                <a:cs typeface="Calibri"/>
              </a:rPr>
              <a:t>o</a:t>
            </a:r>
            <a:r>
              <a:rPr lang="es-ES" sz="1200" b="1" spc="-10" dirty="0" smtClean="0">
                <a:latin typeface="+mn-lt"/>
                <a:cs typeface="Calibri"/>
              </a:rPr>
              <a:t>b</a:t>
            </a:r>
            <a:r>
              <a:rPr lang="es-ES" sz="1200" b="1" dirty="0" smtClean="0">
                <a:latin typeface="+mn-lt"/>
                <a:cs typeface="Calibri"/>
              </a:rPr>
              <a:t>i</a:t>
            </a:r>
            <a:r>
              <a:rPr lang="es-ES" sz="1200" b="1" spc="-5" dirty="0" smtClean="0">
                <a:latin typeface="+mn-lt"/>
                <a:cs typeface="Calibri"/>
              </a:rPr>
              <a:t>n</a:t>
            </a:r>
            <a:r>
              <a:rPr lang="es-ES" sz="1200" b="1" spc="5" dirty="0" smtClean="0">
                <a:latin typeface="+mn-lt"/>
                <a:cs typeface="Calibri"/>
              </a:rPr>
              <a:t>a</a:t>
            </a:r>
            <a:r>
              <a:rPr lang="es-ES" sz="1200" b="1" spc="-20" dirty="0" smtClean="0">
                <a:latin typeface="+mn-lt"/>
                <a:cs typeface="Calibri"/>
              </a:rPr>
              <a:t> </a:t>
            </a:r>
            <a:r>
              <a:rPr lang="es-ES" sz="1200" b="1" dirty="0" smtClean="0">
                <a:latin typeface="+mn-lt"/>
                <a:cs typeface="Calibri"/>
              </a:rPr>
              <a:t>C</a:t>
            </a:r>
            <a:r>
              <a:rPr lang="es-ES" sz="1200" b="1" spc="-220" dirty="0" smtClean="0">
                <a:latin typeface="+mn-lt"/>
                <a:cs typeface="Calibri"/>
              </a:rPr>
              <a:t>T</a:t>
            </a:r>
            <a:r>
              <a:rPr lang="es-ES" sz="1200" b="1" dirty="0" smtClean="0">
                <a:latin typeface="+mn-lt"/>
                <a:cs typeface="Calibri"/>
              </a:rPr>
              <a:t>,</a:t>
            </a:r>
            <a:r>
              <a:rPr lang="es-ES" sz="1200" b="1" spc="15" dirty="0" smtClean="0">
                <a:latin typeface="+mn-lt"/>
                <a:cs typeface="Calibri"/>
              </a:rPr>
              <a:t> </a:t>
            </a:r>
            <a:r>
              <a:rPr lang="es-ES" sz="1200" b="1" spc="5" dirty="0" smtClean="0">
                <a:latin typeface="+mn-lt"/>
                <a:cs typeface="Calibri"/>
              </a:rPr>
              <a:t>la</a:t>
            </a:r>
            <a:r>
              <a:rPr lang="es-ES" sz="1200" b="1" spc="-15" dirty="0" smtClean="0">
                <a:latin typeface="+mn-lt"/>
                <a:cs typeface="Calibri"/>
              </a:rPr>
              <a:t> </a:t>
            </a:r>
            <a:r>
              <a:rPr lang="es-ES" sz="1200" b="1" spc="15" dirty="0" smtClean="0">
                <a:latin typeface="+mn-lt"/>
                <a:cs typeface="Calibri"/>
              </a:rPr>
              <a:t>c</a:t>
            </a:r>
            <a:r>
              <a:rPr lang="es-ES" sz="1200" b="1" spc="-10" dirty="0" smtClean="0">
                <a:latin typeface="+mn-lt"/>
                <a:cs typeface="Calibri"/>
              </a:rPr>
              <a:t>u</a:t>
            </a:r>
            <a:r>
              <a:rPr lang="es-ES" sz="1200" b="1" dirty="0" smtClean="0">
                <a:latin typeface="+mn-lt"/>
                <a:cs typeface="Calibri"/>
              </a:rPr>
              <a:t>al  genera</a:t>
            </a:r>
            <a:r>
              <a:rPr lang="es-ES" sz="1200" b="1" spc="-100" dirty="0" smtClean="0">
                <a:latin typeface="+mn-lt"/>
                <a:cs typeface="Calibri"/>
              </a:rPr>
              <a:t> </a:t>
            </a:r>
            <a:r>
              <a:rPr lang="es-ES" sz="1200" b="1" spc="5" dirty="0" smtClean="0">
                <a:latin typeface="+mn-lt"/>
                <a:cs typeface="Calibri"/>
              </a:rPr>
              <a:t>el</a:t>
            </a:r>
            <a:r>
              <a:rPr lang="es-ES" sz="1200" b="1" spc="-25" dirty="0" smtClean="0">
                <a:latin typeface="+mn-lt"/>
                <a:cs typeface="Calibri"/>
              </a:rPr>
              <a:t> </a:t>
            </a:r>
            <a:r>
              <a:rPr lang="es-ES" sz="1200" b="1" dirty="0" smtClean="0">
                <a:latin typeface="+mn-lt"/>
                <a:cs typeface="Calibri"/>
              </a:rPr>
              <a:t>disparo</a:t>
            </a:r>
            <a:r>
              <a:rPr lang="es-ES" sz="1200" b="1" spc="-55" dirty="0" smtClean="0">
                <a:latin typeface="+mn-lt"/>
                <a:cs typeface="Calibri"/>
              </a:rPr>
              <a:t> </a:t>
            </a:r>
            <a:r>
              <a:rPr lang="es-ES" sz="1200" b="1" dirty="0" smtClean="0">
                <a:latin typeface="+mn-lt"/>
                <a:cs typeface="Calibri"/>
              </a:rPr>
              <a:t>del</a:t>
            </a:r>
            <a:r>
              <a:rPr lang="es-ES" sz="1200" b="1" spc="-25" dirty="0" smtClean="0">
                <a:latin typeface="+mn-lt"/>
                <a:cs typeface="Calibri"/>
              </a:rPr>
              <a:t> </a:t>
            </a:r>
            <a:r>
              <a:rPr lang="es-ES" sz="1200" b="1" spc="-35" dirty="0" err="1" smtClean="0">
                <a:latin typeface="+mn-lt"/>
                <a:cs typeface="Calibri"/>
              </a:rPr>
              <a:t>breaker</a:t>
            </a:r>
            <a:r>
              <a:rPr lang="es-ES" sz="1200" b="1" spc="-35" dirty="0" smtClean="0">
                <a:latin typeface="+mn-lt"/>
                <a:cs typeface="Calibri"/>
              </a:rPr>
              <a:t>.</a:t>
            </a:r>
            <a:endParaRPr lang="es-ES" sz="1200" b="1"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81</a:t>
            </a:fld>
            <a:endParaRPr lang="en-US"/>
          </a:p>
        </p:txBody>
      </p:sp>
    </p:spTree>
    <p:extLst>
      <p:ext uri="{BB962C8B-B14F-4D97-AF65-F5344CB8AC3E}">
        <p14:creationId xmlns:p14="http://schemas.microsoft.com/office/powerpoint/2010/main" val="3209294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1" dirty="0" smtClean="0">
                <a:latin typeface="+mn-lt"/>
                <a:cs typeface="Calibri"/>
              </a:rPr>
              <a:t>Cuando</a:t>
            </a:r>
            <a:r>
              <a:rPr lang="es-ES" sz="1200" b="1" spc="-100" dirty="0" smtClean="0">
                <a:latin typeface="+mn-lt"/>
                <a:cs typeface="Calibri"/>
              </a:rPr>
              <a:t> </a:t>
            </a:r>
            <a:r>
              <a:rPr lang="es-ES" sz="1200" b="1" spc="5" dirty="0" smtClean="0">
                <a:latin typeface="+mn-lt"/>
                <a:cs typeface="Calibri"/>
              </a:rPr>
              <a:t>el</a:t>
            </a:r>
            <a:r>
              <a:rPr lang="es-ES" sz="1200" b="1" spc="-10" dirty="0" smtClean="0">
                <a:latin typeface="+mn-lt"/>
                <a:cs typeface="Calibri"/>
              </a:rPr>
              <a:t> </a:t>
            </a:r>
            <a:r>
              <a:rPr lang="es-ES" sz="1200" b="1" spc="-10" dirty="0" err="1" smtClean="0">
                <a:latin typeface="+mn-lt"/>
                <a:cs typeface="Calibri"/>
              </a:rPr>
              <a:t>breaker</a:t>
            </a:r>
            <a:r>
              <a:rPr lang="es-ES" sz="1200" b="1" spc="-60" dirty="0" smtClean="0">
                <a:latin typeface="+mn-lt"/>
                <a:cs typeface="Calibri"/>
              </a:rPr>
              <a:t> </a:t>
            </a:r>
            <a:r>
              <a:rPr lang="es-ES" sz="1200" b="1" spc="5" dirty="0" smtClean="0">
                <a:latin typeface="+mn-lt"/>
                <a:cs typeface="Calibri"/>
              </a:rPr>
              <a:t>se</a:t>
            </a:r>
            <a:r>
              <a:rPr lang="es-ES" sz="1200" b="1" spc="-40" dirty="0" smtClean="0">
                <a:latin typeface="+mn-lt"/>
                <a:cs typeface="Calibri"/>
              </a:rPr>
              <a:t> </a:t>
            </a:r>
            <a:r>
              <a:rPr lang="es-ES" sz="1200" b="1" dirty="0" smtClean="0">
                <a:latin typeface="+mn-lt"/>
                <a:cs typeface="Calibri"/>
              </a:rPr>
              <a:t>dispara </a:t>
            </a:r>
            <a:r>
              <a:rPr lang="es-ES" sz="1200" b="1" spc="-434" dirty="0" smtClean="0">
                <a:latin typeface="+mn-lt"/>
                <a:cs typeface="Calibri"/>
              </a:rPr>
              <a:t> </a:t>
            </a:r>
            <a:r>
              <a:rPr lang="es-ES" sz="1200" b="1" spc="5" dirty="0" smtClean="0">
                <a:latin typeface="+mn-lt"/>
                <a:cs typeface="Calibri"/>
              </a:rPr>
              <a:t>hace</a:t>
            </a:r>
            <a:r>
              <a:rPr lang="es-ES" sz="1200" b="1" spc="-65" dirty="0" smtClean="0">
                <a:latin typeface="+mn-lt"/>
                <a:cs typeface="Calibri"/>
              </a:rPr>
              <a:t> </a:t>
            </a:r>
            <a:r>
              <a:rPr lang="es-ES" sz="1200" b="1" spc="-5" dirty="0" smtClean="0">
                <a:latin typeface="+mn-lt"/>
                <a:cs typeface="Calibri"/>
              </a:rPr>
              <a:t>que</a:t>
            </a:r>
            <a:r>
              <a:rPr lang="es-ES" sz="1200" b="1" spc="-30" dirty="0" smtClean="0">
                <a:latin typeface="+mn-lt"/>
                <a:cs typeface="Calibri"/>
              </a:rPr>
              <a:t> </a:t>
            </a:r>
            <a:r>
              <a:rPr lang="es-ES" sz="1200" b="1" spc="5" dirty="0" smtClean="0">
                <a:latin typeface="+mn-lt"/>
                <a:cs typeface="Calibri"/>
              </a:rPr>
              <a:t>el </a:t>
            </a:r>
            <a:r>
              <a:rPr lang="es-ES" sz="1200" b="1" spc="-5" dirty="0" smtClean="0">
                <a:latin typeface="+mn-lt"/>
                <a:cs typeface="Calibri"/>
              </a:rPr>
              <a:t>contacto</a:t>
            </a:r>
            <a:r>
              <a:rPr lang="es-ES" sz="1200" b="1" spc="-90" dirty="0" smtClean="0">
                <a:latin typeface="+mn-lt"/>
                <a:cs typeface="Calibri"/>
              </a:rPr>
              <a:t> </a:t>
            </a:r>
            <a:r>
              <a:rPr lang="es-ES" sz="1200" b="1" spc="-10" dirty="0" smtClean="0">
                <a:latin typeface="+mn-lt"/>
                <a:cs typeface="Calibri"/>
              </a:rPr>
              <a:t>AUX</a:t>
            </a:r>
            <a:r>
              <a:rPr lang="es-ES" sz="1200" b="1" spc="-35" dirty="0" smtClean="0">
                <a:latin typeface="+mn-lt"/>
                <a:cs typeface="Calibri"/>
              </a:rPr>
              <a:t> </a:t>
            </a:r>
            <a:r>
              <a:rPr lang="es-ES" sz="1200" b="1" dirty="0" smtClean="0">
                <a:latin typeface="+mn-lt"/>
                <a:cs typeface="Calibri"/>
              </a:rPr>
              <a:t>se </a:t>
            </a:r>
            <a:r>
              <a:rPr lang="es-ES" sz="1200" b="1" dirty="0" smtClean="0">
                <a:cs typeface="Calibri"/>
              </a:rPr>
              <a:t>sitúe </a:t>
            </a:r>
            <a:r>
              <a:rPr lang="es-ES" sz="1200" b="1" spc="5" dirty="0" smtClean="0">
                <a:cs typeface="Calibri"/>
              </a:rPr>
              <a:t>en </a:t>
            </a:r>
            <a:r>
              <a:rPr lang="es-ES" sz="1200" b="1" spc="-10" dirty="0" smtClean="0">
                <a:cs typeface="Calibri"/>
              </a:rPr>
              <a:t>estado </a:t>
            </a:r>
            <a:r>
              <a:rPr lang="es-ES" sz="1200" b="1" dirty="0" smtClean="0">
                <a:cs typeface="Calibri"/>
              </a:rPr>
              <a:t>abierto, </a:t>
            </a:r>
            <a:r>
              <a:rPr lang="es-ES" sz="1200" b="1" spc="5" dirty="0" smtClean="0">
                <a:cs typeface="Calibri"/>
              </a:rPr>
              <a:t>lo cual </a:t>
            </a:r>
            <a:r>
              <a:rPr lang="es-ES" sz="1200" b="1" spc="10" dirty="0" smtClean="0">
                <a:cs typeface="Calibri"/>
              </a:rPr>
              <a:t> </a:t>
            </a:r>
            <a:r>
              <a:rPr lang="es-ES" sz="1200" b="1" spc="-5" dirty="0" smtClean="0">
                <a:cs typeface="Calibri"/>
              </a:rPr>
              <a:t>abre</a:t>
            </a:r>
            <a:r>
              <a:rPr lang="es-ES" sz="1200" b="1" spc="-65" dirty="0" smtClean="0">
                <a:cs typeface="Calibri"/>
              </a:rPr>
              <a:t> </a:t>
            </a:r>
            <a:r>
              <a:rPr lang="es-ES" sz="1200" b="1" spc="5" dirty="0" smtClean="0">
                <a:cs typeface="Calibri"/>
              </a:rPr>
              <a:t>el</a:t>
            </a:r>
            <a:r>
              <a:rPr lang="es-ES" sz="1200" b="1" spc="-20" dirty="0" smtClean="0">
                <a:cs typeface="Calibri"/>
              </a:rPr>
              <a:t> </a:t>
            </a:r>
            <a:r>
              <a:rPr lang="es-ES" sz="1200" b="1" dirty="0" smtClean="0">
                <a:cs typeface="Calibri"/>
              </a:rPr>
              <a:t>circuito</a:t>
            </a:r>
            <a:r>
              <a:rPr lang="es-ES" sz="1200" b="1" spc="-50" dirty="0" smtClean="0">
                <a:cs typeface="Calibri"/>
              </a:rPr>
              <a:t> </a:t>
            </a:r>
            <a:r>
              <a:rPr lang="es-ES" sz="1200" b="1" spc="5" dirty="0" smtClean="0">
                <a:cs typeface="Calibri"/>
              </a:rPr>
              <a:t>y</a:t>
            </a:r>
            <a:r>
              <a:rPr lang="es-ES" sz="1200" b="1" spc="-40" dirty="0" smtClean="0">
                <a:cs typeface="Calibri"/>
              </a:rPr>
              <a:t> </a:t>
            </a:r>
            <a:r>
              <a:rPr lang="es-ES" sz="1200" b="1" spc="5" dirty="0" smtClean="0">
                <a:cs typeface="Calibri"/>
              </a:rPr>
              <a:t>corta</a:t>
            </a:r>
            <a:r>
              <a:rPr lang="es-ES" sz="1200" b="1" spc="-95" dirty="0" smtClean="0">
                <a:cs typeface="Calibri"/>
              </a:rPr>
              <a:t> </a:t>
            </a:r>
            <a:r>
              <a:rPr lang="es-ES" sz="1200" b="1" spc="5" dirty="0" smtClean="0">
                <a:cs typeface="Calibri"/>
              </a:rPr>
              <a:t>el</a:t>
            </a:r>
            <a:r>
              <a:rPr lang="es-ES" sz="1200" b="1" spc="-20" dirty="0" smtClean="0">
                <a:cs typeface="Calibri"/>
              </a:rPr>
              <a:t> </a:t>
            </a:r>
            <a:r>
              <a:rPr lang="es-ES" sz="1200" b="1" spc="-5" dirty="0" smtClean="0">
                <a:cs typeface="Calibri"/>
              </a:rPr>
              <a:t>flujo</a:t>
            </a:r>
            <a:r>
              <a:rPr lang="es-ES" sz="1200" b="1" spc="-20" dirty="0" smtClean="0">
                <a:cs typeface="Calibri"/>
              </a:rPr>
              <a:t> </a:t>
            </a:r>
            <a:r>
              <a:rPr lang="es-ES" sz="1200" b="1" dirty="0" smtClean="0">
                <a:cs typeface="Calibri"/>
              </a:rPr>
              <a:t>de </a:t>
            </a:r>
            <a:r>
              <a:rPr lang="es-ES" sz="1200" b="1" spc="-434" dirty="0" smtClean="0">
                <a:cs typeface="Calibri"/>
              </a:rPr>
              <a:t> </a:t>
            </a:r>
            <a:r>
              <a:rPr lang="es-ES" sz="1200" b="1" spc="10" dirty="0" smtClean="0">
                <a:cs typeface="Calibri"/>
              </a:rPr>
              <a:t>c</a:t>
            </a:r>
            <a:r>
              <a:rPr lang="es-ES" sz="1200" b="1" spc="15" dirty="0" smtClean="0">
                <a:cs typeface="Calibri"/>
              </a:rPr>
              <a:t>orr</a:t>
            </a:r>
            <a:r>
              <a:rPr lang="es-ES" sz="1200" b="1" dirty="0" smtClean="0">
                <a:cs typeface="Calibri"/>
              </a:rPr>
              <a:t>i</a:t>
            </a:r>
            <a:r>
              <a:rPr lang="es-ES" sz="1200" b="1" spc="10" dirty="0" smtClean="0">
                <a:cs typeface="Calibri"/>
              </a:rPr>
              <a:t>e</a:t>
            </a:r>
            <a:r>
              <a:rPr lang="es-ES" sz="1200" b="1" spc="-50" dirty="0" smtClean="0">
                <a:cs typeface="Calibri"/>
              </a:rPr>
              <a:t>n</a:t>
            </a:r>
            <a:r>
              <a:rPr lang="es-ES" sz="1200" b="1" spc="-25" dirty="0" smtClean="0">
                <a:cs typeface="Calibri"/>
              </a:rPr>
              <a:t>t</a:t>
            </a:r>
            <a:r>
              <a:rPr lang="es-ES" sz="1200" b="1" spc="5" dirty="0" smtClean="0">
                <a:cs typeface="Calibri"/>
              </a:rPr>
              <a:t>e,</a:t>
            </a:r>
            <a:r>
              <a:rPr lang="es-ES" sz="1200" b="1" spc="-125" dirty="0" smtClean="0">
                <a:cs typeface="Calibri"/>
              </a:rPr>
              <a:t> </a:t>
            </a:r>
            <a:r>
              <a:rPr lang="es-ES" sz="1200" b="1" spc="-15" dirty="0" err="1" smtClean="0">
                <a:cs typeface="Calibri"/>
              </a:rPr>
              <a:t>d</a:t>
            </a:r>
            <a:r>
              <a:rPr lang="es-ES" sz="1200" b="1" spc="5" dirty="0" err="1" smtClean="0">
                <a:cs typeface="Calibri"/>
              </a:rPr>
              <a:t>es</a:t>
            </a:r>
            <a:r>
              <a:rPr lang="es-ES" sz="1200" b="1" spc="10" dirty="0" err="1" smtClean="0">
                <a:cs typeface="Calibri"/>
              </a:rPr>
              <a:t>e</a:t>
            </a:r>
            <a:r>
              <a:rPr lang="es-ES" sz="1200" b="1" spc="-15" dirty="0" err="1" smtClean="0">
                <a:cs typeface="Calibri"/>
              </a:rPr>
              <a:t>n</a:t>
            </a:r>
            <a:r>
              <a:rPr lang="es-ES" sz="1200" b="1" spc="5" dirty="0" err="1" smtClean="0">
                <a:cs typeface="Calibri"/>
              </a:rPr>
              <a:t>e</a:t>
            </a:r>
            <a:r>
              <a:rPr lang="es-ES" sz="1200" b="1" spc="-15" dirty="0" err="1" smtClean="0">
                <a:cs typeface="Calibri"/>
              </a:rPr>
              <a:t>r</a:t>
            </a:r>
            <a:r>
              <a:rPr lang="es-ES" sz="1200" b="1" spc="-10" dirty="0" err="1" smtClean="0">
                <a:cs typeface="Calibri"/>
              </a:rPr>
              <a:t>g</a:t>
            </a:r>
            <a:r>
              <a:rPr lang="es-ES" sz="1200" b="1" dirty="0" err="1" smtClean="0">
                <a:cs typeface="Calibri"/>
              </a:rPr>
              <a:t>i</a:t>
            </a:r>
            <a:r>
              <a:rPr lang="es-ES" sz="1200" b="1" spc="-35" dirty="0" err="1" smtClean="0">
                <a:cs typeface="Calibri"/>
              </a:rPr>
              <a:t>z</a:t>
            </a:r>
            <a:r>
              <a:rPr lang="es-ES" sz="1200" b="1" spc="5" dirty="0" err="1" smtClean="0">
                <a:cs typeface="Calibri"/>
              </a:rPr>
              <a:t>a</a:t>
            </a:r>
            <a:r>
              <a:rPr lang="es-ES" sz="1200" b="1" spc="-10" dirty="0" err="1" smtClean="0">
                <a:cs typeface="Calibri"/>
              </a:rPr>
              <a:t>n</a:t>
            </a:r>
            <a:r>
              <a:rPr lang="es-ES" sz="1200" b="1" spc="-15" dirty="0" err="1" smtClean="0">
                <a:cs typeface="Calibri"/>
              </a:rPr>
              <a:t>d</a:t>
            </a:r>
            <a:r>
              <a:rPr lang="es-ES" sz="1200" b="1" spc="5" dirty="0" err="1" smtClean="0">
                <a:cs typeface="Calibri"/>
              </a:rPr>
              <a:t>o</a:t>
            </a:r>
            <a:r>
              <a:rPr lang="es-ES" sz="1200" b="1" spc="-45" dirty="0" smtClean="0">
                <a:cs typeface="Calibri"/>
              </a:rPr>
              <a:t> </a:t>
            </a:r>
            <a:r>
              <a:rPr lang="es-ES" sz="1200" b="1" spc="5" dirty="0" smtClean="0">
                <a:cs typeface="Calibri"/>
              </a:rPr>
              <a:t>la  </a:t>
            </a:r>
            <a:r>
              <a:rPr lang="es-ES" sz="1200" b="1" dirty="0" smtClean="0">
                <a:cs typeface="Calibri"/>
              </a:rPr>
              <a:t>bobina</a:t>
            </a:r>
            <a:r>
              <a:rPr lang="es-ES" sz="1200" b="1" spc="-60" dirty="0" smtClean="0">
                <a:cs typeface="Calibri"/>
              </a:rPr>
              <a:t> CT.</a:t>
            </a:r>
            <a:endParaRPr lang="es-ES" sz="1200" b="1" dirty="0" smtClean="0">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82</a:t>
            </a:fld>
            <a:endParaRPr lang="en-US"/>
          </a:p>
        </p:txBody>
      </p:sp>
    </p:spTree>
    <p:extLst>
      <p:ext uri="{BB962C8B-B14F-4D97-AF65-F5344CB8AC3E}">
        <p14:creationId xmlns:p14="http://schemas.microsoft.com/office/powerpoint/2010/main" val="9459569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55600" marR="5080" indent="-342900" algn="just">
              <a:lnSpc>
                <a:spcPct val="99800"/>
              </a:lnSpc>
              <a:spcBef>
                <a:spcPts val="120"/>
              </a:spcBef>
              <a:buFont typeface="Arial" panose="020B0604020202020204" pitchFamily="34" charset="0"/>
              <a:buChar char="•"/>
            </a:pPr>
            <a:r>
              <a:rPr lang="es-ES" sz="1200" b="1" spc="-155" dirty="0" smtClean="0">
                <a:latin typeface="+mn-lt"/>
                <a:cs typeface="Calibri"/>
              </a:rPr>
              <a:t>T</a:t>
            </a:r>
            <a:r>
              <a:rPr lang="es-ES" sz="1200" b="1" spc="5" dirty="0" smtClean="0">
                <a:latin typeface="+mn-lt"/>
                <a:cs typeface="Calibri"/>
              </a:rPr>
              <a:t>a</a:t>
            </a:r>
            <a:r>
              <a:rPr lang="es-ES" sz="1200" b="1" spc="20" dirty="0" smtClean="0">
                <a:latin typeface="+mn-lt"/>
                <a:cs typeface="Calibri"/>
              </a:rPr>
              <a:t>m</a:t>
            </a:r>
            <a:r>
              <a:rPr lang="es-ES" sz="1200" b="1" spc="-15" dirty="0" smtClean="0">
                <a:latin typeface="+mn-lt"/>
                <a:cs typeface="Calibri"/>
              </a:rPr>
              <a:t>b</a:t>
            </a:r>
            <a:r>
              <a:rPr lang="es-ES" sz="1200" b="1" dirty="0" smtClean="0">
                <a:latin typeface="+mn-lt"/>
                <a:cs typeface="Calibri"/>
              </a:rPr>
              <a:t>i</a:t>
            </a:r>
            <a:r>
              <a:rPr lang="es-ES" sz="1200" b="1" spc="10" dirty="0" smtClean="0">
                <a:latin typeface="+mn-lt"/>
                <a:cs typeface="Calibri"/>
              </a:rPr>
              <a:t>é</a:t>
            </a:r>
            <a:r>
              <a:rPr lang="es-ES" sz="1200" b="1" spc="5" dirty="0" smtClean="0">
                <a:latin typeface="+mn-lt"/>
                <a:cs typeface="Calibri"/>
              </a:rPr>
              <a:t>n</a:t>
            </a:r>
            <a:r>
              <a:rPr lang="es-ES" sz="1200" b="1" spc="-110" dirty="0" smtClean="0">
                <a:latin typeface="+mn-lt"/>
                <a:cs typeface="Calibri"/>
              </a:rPr>
              <a:t> </a:t>
            </a:r>
            <a:r>
              <a:rPr lang="es-ES" sz="1200" b="1" spc="5" dirty="0" smtClean="0">
                <a:latin typeface="+mn-lt"/>
                <a:cs typeface="Calibri"/>
              </a:rPr>
              <a:t>es</a:t>
            </a:r>
            <a:r>
              <a:rPr lang="es-ES" sz="1200" b="1" spc="20" dirty="0" smtClean="0">
                <a:latin typeface="+mn-lt"/>
                <a:cs typeface="Calibri"/>
              </a:rPr>
              <a:t> </a:t>
            </a:r>
            <a:r>
              <a:rPr lang="es-ES" sz="1200" b="1" spc="-15" dirty="0" smtClean="0">
                <a:latin typeface="+mn-lt"/>
                <a:cs typeface="Calibri"/>
              </a:rPr>
              <a:t>p</a:t>
            </a:r>
            <a:r>
              <a:rPr lang="es-ES" sz="1200" b="1" spc="15" dirty="0" smtClean="0">
                <a:latin typeface="+mn-lt"/>
                <a:cs typeface="Calibri"/>
              </a:rPr>
              <a:t>o</a:t>
            </a:r>
            <a:r>
              <a:rPr lang="es-ES" sz="1200" b="1" dirty="0" smtClean="0">
                <a:latin typeface="+mn-lt"/>
                <a:cs typeface="Calibri"/>
              </a:rPr>
              <a:t>si</a:t>
            </a:r>
            <a:r>
              <a:rPr lang="es-ES" sz="1200" b="1" spc="-15" dirty="0" smtClean="0">
                <a:latin typeface="+mn-lt"/>
                <a:cs typeface="Calibri"/>
              </a:rPr>
              <a:t>b</a:t>
            </a:r>
            <a:r>
              <a:rPr lang="es-ES" sz="1200" b="1" spc="5" dirty="0" smtClean="0">
                <a:latin typeface="+mn-lt"/>
                <a:cs typeface="Calibri"/>
              </a:rPr>
              <a:t>le</a:t>
            </a:r>
            <a:r>
              <a:rPr lang="es-ES" sz="1200" b="1" spc="-55" dirty="0" smtClean="0">
                <a:latin typeface="+mn-lt"/>
                <a:cs typeface="Calibri"/>
              </a:rPr>
              <a:t> </a:t>
            </a:r>
            <a:r>
              <a:rPr lang="es-ES" sz="1200" b="1" dirty="0" smtClean="0">
                <a:latin typeface="+mn-lt"/>
                <a:cs typeface="Calibri"/>
              </a:rPr>
              <a:t>i</a:t>
            </a:r>
            <a:r>
              <a:rPr lang="es-ES" sz="1200" b="1" spc="-45" dirty="0" smtClean="0">
                <a:latin typeface="+mn-lt"/>
                <a:cs typeface="Calibri"/>
              </a:rPr>
              <a:t>n</a:t>
            </a:r>
            <a:r>
              <a:rPr lang="es-ES" sz="1200" b="1" spc="-25" dirty="0" smtClean="0">
                <a:latin typeface="+mn-lt"/>
                <a:cs typeface="Calibri"/>
              </a:rPr>
              <a:t>t</a:t>
            </a:r>
            <a:r>
              <a:rPr lang="es-ES" sz="1200" b="1" spc="5" dirty="0" smtClean="0">
                <a:latin typeface="+mn-lt"/>
                <a:cs typeface="Calibri"/>
              </a:rPr>
              <a:t>e</a:t>
            </a:r>
            <a:r>
              <a:rPr lang="es-ES" sz="1200" b="1" spc="-10" dirty="0" smtClean="0">
                <a:latin typeface="+mn-lt"/>
                <a:cs typeface="Calibri"/>
              </a:rPr>
              <a:t>g</a:t>
            </a:r>
            <a:r>
              <a:rPr lang="es-ES" sz="1200" b="1" spc="-15" dirty="0" smtClean="0">
                <a:latin typeface="+mn-lt"/>
                <a:cs typeface="Calibri"/>
              </a:rPr>
              <a:t>r</a:t>
            </a:r>
            <a:r>
              <a:rPr lang="es-ES" sz="1200" b="1" spc="5" dirty="0" smtClean="0">
                <a:latin typeface="+mn-lt"/>
                <a:cs typeface="Calibri"/>
              </a:rPr>
              <a:t>ar</a:t>
            </a:r>
            <a:r>
              <a:rPr lang="es-ES" sz="1200" b="1" spc="-40" dirty="0" smtClean="0">
                <a:latin typeface="+mn-lt"/>
                <a:cs typeface="Calibri"/>
              </a:rPr>
              <a:t> </a:t>
            </a:r>
            <a:r>
              <a:rPr lang="es-ES" sz="1200" b="1" spc="5" dirty="0" smtClean="0">
                <a:latin typeface="+mn-lt"/>
                <a:cs typeface="Calibri"/>
              </a:rPr>
              <a:t>en</a:t>
            </a:r>
            <a:r>
              <a:rPr lang="es-ES" sz="1200" b="1" dirty="0" smtClean="0">
                <a:latin typeface="+mn-lt"/>
                <a:cs typeface="Calibri"/>
              </a:rPr>
              <a:t> </a:t>
            </a:r>
            <a:r>
              <a:rPr lang="es-ES" sz="1200" b="1" spc="5" dirty="0" smtClean="0">
                <a:latin typeface="+mn-lt"/>
                <a:cs typeface="Calibri"/>
              </a:rPr>
              <a:t>el  </a:t>
            </a:r>
            <a:r>
              <a:rPr lang="es-ES" sz="1200" b="1" dirty="0" smtClean="0">
                <a:latin typeface="+mn-lt"/>
                <a:cs typeface="Calibri"/>
              </a:rPr>
              <a:t>relé </a:t>
            </a:r>
            <a:r>
              <a:rPr lang="es-ES" sz="1200" b="1" spc="-5" dirty="0" smtClean="0">
                <a:latin typeface="+mn-lt"/>
                <a:cs typeface="Calibri"/>
              </a:rPr>
              <a:t>un </a:t>
            </a:r>
            <a:r>
              <a:rPr lang="es-ES" sz="1200" b="1" dirty="0" smtClean="0">
                <a:latin typeface="+mn-lt"/>
                <a:cs typeface="Calibri"/>
              </a:rPr>
              <a:t>disparo </a:t>
            </a:r>
            <a:r>
              <a:rPr lang="es-ES" sz="1200" b="1" spc="-5" dirty="0" smtClean="0">
                <a:latin typeface="+mn-lt"/>
                <a:cs typeface="Calibri"/>
              </a:rPr>
              <a:t>LOCAL </a:t>
            </a:r>
            <a:r>
              <a:rPr lang="es-ES" sz="1200" b="1" spc="5" dirty="0" smtClean="0">
                <a:latin typeface="+mn-lt"/>
                <a:cs typeface="Calibri"/>
              </a:rPr>
              <a:t>y </a:t>
            </a:r>
            <a:r>
              <a:rPr lang="es-ES" sz="1200" b="1" spc="-5" dirty="0" smtClean="0">
                <a:latin typeface="+mn-lt"/>
                <a:cs typeface="Calibri"/>
              </a:rPr>
              <a:t>un </a:t>
            </a:r>
            <a:r>
              <a:rPr lang="es-ES" sz="1200" b="1" dirty="0" smtClean="0">
                <a:latin typeface="+mn-lt"/>
                <a:cs typeface="Calibri"/>
              </a:rPr>
              <a:t> disparo</a:t>
            </a:r>
            <a:r>
              <a:rPr lang="es-ES" sz="1200" b="1" spc="-85" dirty="0" smtClean="0">
                <a:latin typeface="+mn-lt"/>
                <a:cs typeface="Calibri"/>
              </a:rPr>
              <a:t> </a:t>
            </a:r>
            <a:r>
              <a:rPr lang="es-ES" sz="1200" b="1" spc="-20" dirty="0" smtClean="0">
                <a:latin typeface="+mn-lt"/>
                <a:cs typeface="Calibri"/>
              </a:rPr>
              <a:t>REMOTO.</a:t>
            </a:r>
          </a:p>
          <a:p>
            <a:pPr marL="355600" marR="5080" indent="-342900" algn="just">
              <a:lnSpc>
                <a:spcPct val="99800"/>
              </a:lnSpc>
              <a:spcBef>
                <a:spcPts val="120"/>
              </a:spcBef>
              <a:buFont typeface="Arial" panose="020B0604020202020204" pitchFamily="34" charset="0"/>
              <a:buChar char="•"/>
            </a:pPr>
            <a:endParaRPr lang="es-ES" sz="1200" b="1" dirty="0" smtClean="0">
              <a:latin typeface="+mn-lt"/>
              <a:cs typeface="Calibri"/>
            </a:endParaRPr>
          </a:p>
          <a:p>
            <a:pPr marL="355600" marR="301625" indent="-342900" algn="just">
              <a:lnSpc>
                <a:spcPct val="100099"/>
              </a:lnSpc>
              <a:spcBef>
                <a:spcPts val="480"/>
              </a:spcBef>
              <a:buFont typeface="Arial" panose="020B0604020202020204" pitchFamily="34" charset="0"/>
              <a:buChar char="•"/>
            </a:pPr>
            <a:r>
              <a:rPr lang="es-ES" sz="1200" b="1" spc="-5" dirty="0" smtClean="0">
                <a:latin typeface="+mn-lt"/>
                <a:cs typeface="Calibri"/>
              </a:rPr>
              <a:t>El</a:t>
            </a:r>
            <a:r>
              <a:rPr lang="es-ES" sz="1200" b="1" spc="-70" dirty="0" smtClean="0">
                <a:latin typeface="+mn-lt"/>
                <a:cs typeface="Calibri"/>
              </a:rPr>
              <a:t> </a:t>
            </a:r>
            <a:r>
              <a:rPr lang="es-ES" sz="1200" b="1" dirty="0" smtClean="0">
                <a:latin typeface="+mn-lt"/>
                <a:cs typeface="Calibri"/>
              </a:rPr>
              <a:t>funcionamiento</a:t>
            </a:r>
            <a:r>
              <a:rPr lang="es-ES" sz="1200" b="1" spc="-60" dirty="0" smtClean="0">
                <a:latin typeface="+mn-lt"/>
                <a:cs typeface="Calibri"/>
              </a:rPr>
              <a:t> </a:t>
            </a:r>
            <a:r>
              <a:rPr lang="es-ES" sz="1200" b="1" dirty="0" smtClean="0">
                <a:latin typeface="+mn-lt"/>
                <a:cs typeface="Calibri"/>
              </a:rPr>
              <a:t>del</a:t>
            </a:r>
            <a:r>
              <a:rPr lang="es-ES" sz="1200" b="1" spc="-35" dirty="0" smtClean="0">
                <a:latin typeface="+mn-lt"/>
                <a:cs typeface="Calibri"/>
              </a:rPr>
              <a:t> </a:t>
            </a:r>
            <a:r>
              <a:rPr lang="es-ES" sz="1200" b="1" spc="-5" dirty="0" smtClean="0">
                <a:latin typeface="+mn-lt"/>
                <a:cs typeface="Calibri"/>
              </a:rPr>
              <a:t>sistema </a:t>
            </a:r>
            <a:r>
              <a:rPr lang="es-ES" sz="1200" b="1" spc="-434" dirty="0" smtClean="0">
                <a:latin typeface="+mn-lt"/>
                <a:cs typeface="Calibri"/>
              </a:rPr>
              <a:t> </a:t>
            </a:r>
            <a:r>
              <a:rPr lang="es-ES" sz="1200" b="1" spc="-15" dirty="0" smtClean="0">
                <a:latin typeface="+mn-lt"/>
                <a:cs typeface="Calibri"/>
              </a:rPr>
              <a:t>ante </a:t>
            </a:r>
            <a:r>
              <a:rPr lang="es-ES" sz="1200" b="1" spc="-5" dirty="0" smtClean="0">
                <a:latin typeface="+mn-lt"/>
                <a:cs typeface="Calibri"/>
              </a:rPr>
              <a:t>un </a:t>
            </a:r>
            <a:r>
              <a:rPr lang="es-ES" sz="1200" b="1" dirty="0" smtClean="0">
                <a:latin typeface="+mn-lt"/>
                <a:cs typeface="Calibri"/>
              </a:rPr>
              <a:t>disparo </a:t>
            </a:r>
            <a:r>
              <a:rPr lang="es-ES" sz="1200" b="1" spc="-5" dirty="0" smtClean="0">
                <a:latin typeface="+mn-lt"/>
                <a:cs typeface="Calibri"/>
              </a:rPr>
              <a:t>LOCAL </a:t>
            </a:r>
            <a:r>
              <a:rPr lang="es-ES" sz="1200" b="1" spc="5" dirty="0" smtClean="0">
                <a:latin typeface="+mn-lt"/>
                <a:cs typeface="Calibri"/>
              </a:rPr>
              <a:t>o </a:t>
            </a:r>
            <a:r>
              <a:rPr lang="es-ES" sz="1200" b="1" spc="10" dirty="0" smtClean="0">
                <a:latin typeface="+mn-lt"/>
                <a:cs typeface="Calibri"/>
              </a:rPr>
              <a:t> </a:t>
            </a:r>
            <a:r>
              <a:rPr lang="es-ES" sz="1200" b="1" spc="-20" dirty="0" smtClean="0">
                <a:latin typeface="+mn-lt"/>
                <a:cs typeface="Calibri"/>
              </a:rPr>
              <a:t>REMOTO </a:t>
            </a:r>
            <a:r>
              <a:rPr lang="es-ES" sz="1200" b="1" spc="5" dirty="0" smtClean="0">
                <a:latin typeface="+mn-lt"/>
                <a:cs typeface="Calibri"/>
              </a:rPr>
              <a:t>es </a:t>
            </a:r>
            <a:r>
              <a:rPr lang="es-ES" sz="1200" b="1" spc="-5" dirty="0" smtClean="0">
                <a:latin typeface="+mn-lt"/>
                <a:cs typeface="Calibri"/>
              </a:rPr>
              <a:t>semejante </a:t>
            </a:r>
            <a:r>
              <a:rPr lang="es-ES" sz="1200" b="1" spc="5" dirty="0" smtClean="0">
                <a:latin typeface="+mn-lt"/>
                <a:cs typeface="Calibri"/>
              </a:rPr>
              <a:t>al </a:t>
            </a:r>
            <a:r>
              <a:rPr lang="es-ES" sz="1200" b="1" spc="10" dirty="0" smtClean="0">
                <a:latin typeface="+mn-lt"/>
                <a:cs typeface="Calibri"/>
              </a:rPr>
              <a:t> </a:t>
            </a:r>
            <a:r>
              <a:rPr lang="es-ES" sz="1200" b="1" spc="-5" dirty="0" smtClean="0">
                <a:latin typeface="+mn-lt"/>
                <a:cs typeface="Calibri"/>
              </a:rPr>
              <a:t>anteriormente</a:t>
            </a:r>
            <a:r>
              <a:rPr lang="es-ES" sz="1200" b="1" spc="-95" dirty="0" smtClean="0">
                <a:latin typeface="+mn-lt"/>
                <a:cs typeface="Calibri"/>
              </a:rPr>
              <a:t> </a:t>
            </a:r>
            <a:r>
              <a:rPr lang="es-ES" sz="1200" b="1" dirty="0" smtClean="0">
                <a:latin typeface="+mn-lt"/>
                <a:cs typeface="Calibri"/>
              </a:rPr>
              <a:t>explicado.</a:t>
            </a: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83</a:t>
            </a:fld>
            <a:endParaRPr lang="en-US"/>
          </a:p>
        </p:txBody>
      </p:sp>
    </p:spTree>
    <p:extLst>
      <p:ext uri="{BB962C8B-B14F-4D97-AF65-F5344CB8AC3E}">
        <p14:creationId xmlns:p14="http://schemas.microsoft.com/office/powerpoint/2010/main" val="205765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0000"/>
              </a:lnSpc>
              <a:spcBef>
                <a:spcPct val="40000"/>
              </a:spcBef>
              <a:buClr>
                <a:schemeClr val="accent1"/>
              </a:buClr>
              <a:buSzPct val="80000"/>
              <a:buFont typeface="Wingdings" panose="05000000000000000000" pitchFamily="2" charset="2"/>
              <a:buChar char="n"/>
            </a:pPr>
            <a:r>
              <a:rPr kumimoji="1" lang="en-GB" altLang="en-US" sz="1200" b="1" i="1" dirty="0" smtClean="0">
                <a:solidFill>
                  <a:srgbClr val="5A30E2"/>
                </a:solidFill>
                <a:latin typeface="Arial" panose="020B0604020202020204" pitchFamily="34" charset="0"/>
              </a:rPr>
              <a:t>Los </a:t>
            </a:r>
            <a:r>
              <a:rPr kumimoji="1" lang="en-GB" altLang="en-US" sz="1200" b="1" i="1" dirty="0" err="1" smtClean="0">
                <a:solidFill>
                  <a:srgbClr val="5A30E2"/>
                </a:solidFill>
                <a:latin typeface="Arial" panose="020B0604020202020204" pitchFamily="34" charset="0"/>
              </a:rPr>
              <a:t>interruptores</a:t>
            </a:r>
            <a:r>
              <a:rPr kumimoji="1" lang="en-GB" altLang="en-US" sz="1200" b="1" i="1" dirty="0" smtClean="0">
                <a:solidFill>
                  <a:srgbClr val="5A30E2"/>
                </a:solidFill>
                <a:latin typeface="Arial" panose="020B0604020202020204" pitchFamily="34" charset="0"/>
              </a:rPr>
              <a:t> </a:t>
            </a:r>
            <a:r>
              <a:rPr kumimoji="1" lang="en-GB" altLang="en-US" sz="1200" b="1" i="1" dirty="0" err="1" smtClean="0">
                <a:solidFill>
                  <a:srgbClr val="5A30E2"/>
                </a:solidFill>
                <a:latin typeface="Arial" panose="020B0604020202020204" pitchFamily="34" charset="0"/>
              </a:rPr>
              <a:t>aíslan</a:t>
            </a:r>
            <a:r>
              <a:rPr kumimoji="1" lang="en-GB" altLang="en-US" sz="1200" b="1" i="1" dirty="0" smtClean="0">
                <a:solidFill>
                  <a:srgbClr val="5A30E2"/>
                </a:solidFill>
                <a:latin typeface="Arial" panose="020B0604020202020204" pitchFamily="34" charset="0"/>
              </a:rPr>
              <a:t> la </a:t>
            </a:r>
            <a:r>
              <a:rPr kumimoji="1" lang="en-GB" altLang="en-US" sz="1200" b="1" i="1" dirty="0" err="1" smtClean="0">
                <a:solidFill>
                  <a:srgbClr val="5A30E2"/>
                </a:solidFill>
                <a:latin typeface="Arial" panose="020B0604020202020204" pitchFamily="34" charset="0"/>
              </a:rPr>
              <a:t>falla</a:t>
            </a:r>
            <a:r>
              <a:rPr kumimoji="1" lang="en-GB" altLang="en-US" sz="1200" b="1" i="1" dirty="0" smtClean="0">
                <a:solidFill>
                  <a:srgbClr val="5A30E2"/>
                </a:solidFill>
                <a:latin typeface="Arial" panose="020B0604020202020204" pitchFamily="34" charset="0"/>
              </a:rPr>
              <a:t> </a:t>
            </a:r>
            <a:r>
              <a:rPr kumimoji="1" lang="en-GB" altLang="en-US" sz="1200" b="1" i="1" dirty="0" err="1" smtClean="0">
                <a:solidFill>
                  <a:srgbClr val="5A30E2"/>
                </a:solidFill>
                <a:latin typeface="Arial" panose="020B0604020202020204" pitchFamily="34" charset="0"/>
              </a:rPr>
              <a:t>interrumpiendo</a:t>
            </a:r>
            <a:r>
              <a:rPr kumimoji="1" lang="en-GB" altLang="en-US" sz="1200" b="1" i="1" dirty="0" smtClean="0">
                <a:solidFill>
                  <a:srgbClr val="5A30E2"/>
                </a:solidFill>
                <a:latin typeface="Arial" panose="020B0604020202020204" pitchFamily="34" charset="0"/>
              </a:rPr>
              <a:t> la </a:t>
            </a:r>
            <a:r>
              <a:rPr kumimoji="1" lang="en-GB" altLang="en-US" sz="1200" b="1" i="1" dirty="0" err="1" smtClean="0">
                <a:solidFill>
                  <a:srgbClr val="5A30E2"/>
                </a:solidFill>
                <a:latin typeface="Arial" panose="020B0604020202020204" pitchFamily="34" charset="0"/>
              </a:rPr>
              <a:t>corriente</a:t>
            </a:r>
            <a:r>
              <a:rPr kumimoji="1" lang="en-GB" altLang="en-US" sz="1200" b="1" i="1" dirty="0" smtClean="0">
                <a:solidFill>
                  <a:srgbClr val="5A30E2"/>
                </a:solidFill>
                <a:latin typeface="Arial" panose="020B0604020202020204" pitchFamily="34" charset="0"/>
              </a:rPr>
              <a:t>.</a:t>
            </a:r>
            <a:endParaRPr kumimoji="1" lang="en-GB" altLang="en-US" sz="1200" b="1" i="1" dirty="0">
              <a:solidFill>
                <a:srgbClr val="5A30E2"/>
              </a:solidFill>
              <a:latin typeface="Arial" panose="020B0604020202020204" pitchFamily="34" charset="0"/>
            </a:endParaRPr>
          </a:p>
        </p:txBody>
      </p:sp>
      <p:sp>
        <p:nvSpPr>
          <p:cNvPr id="4" name="Marcador de número de diapositiva 3"/>
          <p:cNvSpPr>
            <a:spLocks noGrp="1"/>
          </p:cNvSpPr>
          <p:nvPr>
            <p:ph type="sldNum" sz="quarter" idx="10"/>
          </p:nvPr>
        </p:nvSpPr>
        <p:spPr/>
        <p:txBody>
          <a:bodyPr/>
          <a:lstStyle/>
          <a:p>
            <a:fld id="{92C53D66-7AD3-427F-8D17-20A3A540A9A2}" type="slidenum">
              <a:rPr lang="en-US" smtClean="0"/>
              <a:t>85</a:t>
            </a:fld>
            <a:endParaRPr lang="en-US"/>
          </a:p>
        </p:txBody>
      </p:sp>
    </p:spTree>
    <p:extLst>
      <p:ext uri="{BB962C8B-B14F-4D97-AF65-F5344CB8AC3E}">
        <p14:creationId xmlns:p14="http://schemas.microsoft.com/office/powerpoint/2010/main" val="30857318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s-ES" altLang="en-US" sz="1200" b="1" dirty="0" smtClean="0">
                <a:solidFill>
                  <a:srgbClr val="5A30E2"/>
                </a:solidFill>
                <a:latin typeface="Arial" panose="020B0604020202020204" pitchFamily="34" charset="0"/>
              </a:rPr>
              <a:t>La energía de disparo, así como la energía requerida por los relés, generalmente la proporciona la batería de la estación porque es más segura que el sistema con falla de CA.</a:t>
            </a:r>
            <a:endParaRPr kumimoji="1" lang="en-GB" altLang="en-US" sz="1200" b="1" dirty="0" smtClean="0">
              <a:solidFill>
                <a:srgbClr val="5A30E2"/>
              </a:solidFill>
              <a:latin typeface="Arial" panose="020B0604020202020204" pitchFamily="34" charset="0"/>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86</a:t>
            </a:fld>
            <a:endParaRPr lang="en-US"/>
          </a:p>
        </p:txBody>
      </p:sp>
    </p:spTree>
    <p:extLst>
      <p:ext uri="{BB962C8B-B14F-4D97-AF65-F5344CB8AC3E}">
        <p14:creationId xmlns:p14="http://schemas.microsoft.com/office/powerpoint/2010/main" val="28484693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1" spc="-10" dirty="0" smtClean="0">
                <a:latin typeface="+mn-lt"/>
                <a:cs typeface="Calibri"/>
              </a:rPr>
              <a:t>Los</a:t>
            </a:r>
            <a:r>
              <a:rPr lang="es-ES" sz="1200" b="1" spc="-5" dirty="0" smtClean="0">
                <a:latin typeface="+mn-lt"/>
                <a:cs typeface="Calibri"/>
              </a:rPr>
              <a:t> </a:t>
            </a:r>
            <a:r>
              <a:rPr lang="es-ES" sz="1200" b="1" spc="-30" dirty="0" err="1" smtClean="0">
                <a:latin typeface="+mn-lt"/>
                <a:cs typeface="Calibri"/>
              </a:rPr>
              <a:t>CT’s</a:t>
            </a:r>
            <a:r>
              <a:rPr lang="es-ES" sz="1200" b="1" spc="-25" dirty="0" smtClean="0">
                <a:latin typeface="+mn-lt"/>
                <a:cs typeface="Calibri"/>
              </a:rPr>
              <a:t> </a:t>
            </a:r>
            <a:r>
              <a:rPr lang="es-ES" sz="1200" b="1" spc="5" dirty="0" smtClean="0">
                <a:latin typeface="+mn-lt"/>
                <a:cs typeface="Calibri"/>
              </a:rPr>
              <a:t>son</a:t>
            </a:r>
            <a:r>
              <a:rPr lang="es-ES" sz="1200" b="1" spc="10" dirty="0" smtClean="0">
                <a:latin typeface="+mn-lt"/>
                <a:cs typeface="Calibri"/>
              </a:rPr>
              <a:t> </a:t>
            </a:r>
            <a:r>
              <a:rPr lang="es-ES" sz="1200" b="1" spc="-10" dirty="0" smtClean="0">
                <a:latin typeface="+mn-lt"/>
                <a:cs typeface="Calibri"/>
              </a:rPr>
              <a:t>transformadores</a:t>
            </a:r>
            <a:r>
              <a:rPr lang="es-ES" sz="1200" b="1" spc="-5" dirty="0" smtClean="0">
                <a:latin typeface="+mn-lt"/>
                <a:cs typeface="Calibri"/>
              </a:rPr>
              <a:t> </a:t>
            </a:r>
            <a:r>
              <a:rPr lang="es-ES" sz="1200" b="1" dirty="0" smtClean="0">
                <a:latin typeface="+mn-lt"/>
                <a:cs typeface="Calibri"/>
              </a:rPr>
              <a:t>que</a:t>
            </a:r>
            <a:r>
              <a:rPr lang="es-ES" sz="1200" b="1" spc="5" dirty="0" smtClean="0">
                <a:latin typeface="+mn-lt"/>
                <a:cs typeface="Calibri"/>
              </a:rPr>
              <a:t> se</a:t>
            </a:r>
            <a:r>
              <a:rPr lang="es-ES" sz="1200" b="1" spc="10" dirty="0" smtClean="0">
                <a:latin typeface="+mn-lt"/>
                <a:cs typeface="Calibri"/>
              </a:rPr>
              <a:t> </a:t>
            </a:r>
            <a:r>
              <a:rPr lang="es-ES" sz="1200" b="1" spc="-10" dirty="0" smtClean="0">
                <a:latin typeface="+mn-lt"/>
                <a:cs typeface="Calibri"/>
              </a:rPr>
              <a:t>utilizan</a:t>
            </a:r>
            <a:r>
              <a:rPr lang="es-ES" sz="1200" b="1" spc="-5" dirty="0" smtClean="0">
                <a:latin typeface="+mn-lt"/>
                <a:cs typeface="Calibri"/>
              </a:rPr>
              <a:t> </a:t>
            </a:r>
            <a:r>
              <a:rPr lang="es-ES" sz="1200" b="1" spc="-20" dirty="0" smtClean="0">
                <a:latin typeface="+mn-lt"/>
                <a:cs typeface="Calibri"/>
              </a:rPr>
              <a:t>para</a:t>
            </a:r>
            <a:r>
              <a:rPr lang="es-ES" sz="1200" b="1" spc="-15" dirty="0" smtClean="0">
                <a:latin typeface="+mn-lt"/>
                <a:cs typeface="Calibri"/>
              </a:rPr>
              <a:t> </a:t>
            </a:r>
            <a:r>
              <a:rPr lang="es-ES" sz="1200" b="1" spc="-10" dirty="0" smtClean="0">
                <a:latin typeface="+mn-lt"/>
                <a:cs typeface="Calibri"/>
              </a:rPr>
              <a:t>reducir</a:t>
            </a:r>
            <a:r>
              <a:rPr lang="es-ES" sz="1200" b="1" spc="-5" dirty="0" smtClean="0">
                <a:latin typeface="+mn-lt"/>
                <a:cs typeface="Calibri"/>
              </a:rPr>
              <a:t> </a:t>
            </a:r>
            <a:r>
              <a:rPr lang="es-ES" sz="1200" b="1" dirty="0" smtClean="0">
                <a:latin typeface="+mn-lt"/>
                <a:cs typeface="Calibri"/>
              </a:rPr>
              <a:t>y</a:t>
            </a:r>
            <a:r>
              <a:rPr lang="es-ES" sz="1200" b="1" spc="5" dirty="0" smtClean="0">
                <a:latin typeface="+mn-lt"/>
                <a:cs typeface="Calibri"/>
              </a:rPr>
              <a:t> </a:t>
            </a:r>
            <a:r>
              <a:rPr lang="es-ES" sz="1200" b="1" spc="-5" dirty="0" smtClean="0">
                <a:latin typeface="+mn-lt"/>
                <a:cs typeface="Calibri"/>
              </a:rPr>
              <a:t>aislar </a:t>
            </a:r>
            <a:r>
              <a:rPr lang="es-ES" sz="1200" b="1" dirty="0" smtClean="0">
                <a:latin typeface="+mn-lt"/>
                <a:cs typeface="Calibri"/>
              </a:rPr>
              <a:t> </a:t>
            </a:r>
            <a:r>
              <a:rPr lang="es-ES" sz="1200" b="1" spc="-10" dirty="0" smtClean="0">
                <a:latin typeface="+mn-lt"/>
                <a:cs typeface="Calibri"/>
              </a:rPr>
              <a:t>eléctricamente las altas corrientes </a:t>
            </a:r>
            <a:r>
              <a:rPr lang="es-ES" sz="1200" b="1" spc="-5" dirty="0" smtClean="0">
                <a:latin typeface="+mn-lt"/>
                <a:cs typeface="Calibri"/>
              </a:rPr>
              <a:t>de </a:t>
            </a:r>
            <a:r>
              <a:rPr lang="es-ES" sz="1200" b="1" spc="-10" dirty="0" smtClean="0">
                <a:latin typeface="+mn-lt"/>
                <a:cs typeface="Calibri"/>
              </a:rPr>
              <a:t>las </a:t>
            </a:r>
            <a:r>
              <a:rPr lang="es-ES" sz="1200" b="1" spc="-5" dirty="0" smtClean="0">
                <a:latin typeface="+mn-lt"/>
                <a:cs typeface="Calibri"/>
              </a:rPr>
              <a:t>líneas </a:t>
            </a:r>
            <a:r>
              <a:rPr lang="es-ES" sz="1200" b="1" dirty="0" smtClean="0">
                <a:latin typeface="+mn-lt"/>
                <a:cs typeface="Calibri"/>
              </a:rPr>
              <a:t>a </a:t>
            </a:r>
            <a:r>
              <a:rPr lang="es-ES" sz="1200" b="1" spc="-5" dirty="0" smtClean="0">
                <a:latin typeface="+mn-lt"/>
                <a:cs typeface="Calibri"/>
              </a:rPr>
              <a:t>niveles </a:t>
            </a:r>
            <a:r>
              <a:rPr lang="es-ES" sz="1200" b="1" spc="-10" dirty="0" smtClean="0">
                <a:latin typeface="+mn-lt"/>
                <a:cs typeface="Calibri"/>
              </a:rPr>
              <a:t>seguros </a:t>
            </a:r>
            <a:r>
              <a:rPr lang="es-ES" sz="1200" b="1" spc="-20" dirty="0" smtClean="0">
                <a:latin typeface="+mn-lt"/>
                <a:cs typeface="Calibri"/>
              </a:rPr>
              <a:t>para </a:t>
            </a:r>
            <a:r>
              <a:rPr lang="es-ES" sz="1200" b="1" spc="40" dirty="0" smtClean="0">
                <a:latin typeface="+mn-lt"/>
                <a:cs typeface="Calibri"/>
              </a:rPr>
              <a:t>el </a:t>
            </a:r>
            <a:r>
              <a:rPr lang="es-ES" sz="1200" b="1" spc="45" dirty="0" smtClean="0">
                <a:latin typeface="+mn-lt"/>
                <a:cs typeface="Calibri"/>
              </a:rPr>
              <a:t> </a:t>
            </a:r>
            <a:r>
              <a:rPr lang="es-ES" sz="1200" b="1" spc="-10" dirty="0" smtClean="0">
                <a:latin typeface="+mn-lt"/>
                <a:cs typeface="Calibri"/>
              </a:rPr>
              <a:t>personal</a:t>
            </a:r>
            <a:r>
              <a:rPr lang="es-ES" sz="1200" b="1" spc="10" dirty="0" smtClean="0">
                <a:latin typeface="+mn-lt"/>
                <a:cs typeface="Calibri"/>
              </a:rPr>
              <a:t> </a:t>
            </a:r>
            <a:r>
              <a:rPr lang="es-ES" sz="1200" b="1" spc="-10" dirty="0" smtClean="0">
                <a:latin typeface="+mn-lt"/>
                <a:cs typeface="Calibri"/>
              </a:rPr>
              <a:t>técnico</a:t>
            </a:r>
            <a:r>
              <a:rPr lang="es-ES" sz="1200" b="1" spc="45" dirty="0" smtClean="0">
                <a:latin typeface="+mn-lt"/>
                <a:cs typeface="Calibri"/>
              </a:rPr>
              <a:t> </a:t>
            </a:r>
            <a:r>
              <a:rPr lang="es-ES" sz="1200" b="1" dirty="0" smtClean="0">
                <a:latin typeface="+mn-lt"/>
                <a:cs typeface="Calibri"/>
              </a:rPr>
              <a:t>e</a:t>
            </a:r>
            <a:r>
              <a:rPr lang="es-ES" sz="1200" b="1" spc="-10" dirty="0" smtClean="0">
                <a:latin typeface="+mn-lt"/>
                <a:cs typeface="Calibri"/>
              </a:rPr>
              <a:t> instrumentos</a:t>
            </a:r>
            <a:r>
              <a:rPr lang="es-ES" sz="1200" b="1" spc="45" dirty="0" smtClean="0">
                <a:latin typeface="+mn-lt"/>
                <a:cs typeface="Calibri"/>
              </a:rPr>
              <a:t> </a:t>
            </a:r>
            <a:r>
              <a:rPr lang="es-ES" sz="1200" b="1" spc="-5" dirty="0" smtClean="0">
                <a:latin typeface="+mn-lt"/>
                <a:cs typeface="Calibri"/>
              </a:rPr>
              <a:t>de</a:t>
            </a:r>
            <a:r>
              <a:rPr lang="es-ES" sz="1200" b="1" spc="30" dirty="0" smtClean="0">
                <a:latin typeface="+mn-lt"/>
                <a:cs typeface="Calibri"/>
              </a:rPr>
              <a:t> </a:t>
            </a:r>
            <a:r>
              <a:rPr lang="es-ES" sz="1200" b="1" spc="-15" dirty="0" smtClean="0">
                <a:latin typeface="+mn-lt"/>
                <a:cs typeface="Calibri"/>
              </a:rPr>
              <a:t>control</a:t>
            </a:r>
            <a:r>
              <a:rPr lang="es-ES" sz="1200" b="1" spc="10" dirty="0" smtClean="0">
                <a:latin typeface="+mn-lt"/>
                <a:cs typeface="Calibri"/>
              </a:rPr>
              <a:t> </a:t>
            </a:r>
            <a:r>
              <a:rPr lang="es-ES" sz="1200" b="1" spc="-10" dirty="0" smtClean="0">
                <a:latin typeface="+mn-lt"/>
                <a:cs typeface="Calibri"/>
              </a:rPr>
              <a:t>como</a:t>
            </a:r>
            <a:r>
              <a:rPr lang="es-ES" sz="1200" b="1" spc="15" dirty="0" smtClean="0">
                <a:latin typeface="+mn-lt"/>
                <a:cs typeface="Calibri"/>
              </a:rPr>
              <a:t> </a:t>
            </a:r>
            <a:r>
              <a:rPr lang="es-ES" sz="1200" b="1" spc="-15" dirty="0" smtClean="0">
                <a:latin typeface="+mn-lt"/>
                <a:cs typeface="Calibri"/>
              </a:rPr>
              <a:t>los</a:t>
            </a:r>
            <a:r>
              <a:rPr lang="es-ES" sz="1200" b="1" spc="40" dirty="0" smtClean="0">
                <a:latin typeface="+mn-lt"/>
                <a:cs typeface="Calibri"/>
              </a:rPr>
              <a:t> </a:t>
            </a:r>
            <a:r>
              <a:rPr lang="es-ES" sz="1200" b="1" spc="-10" dirty="0" smtClean="0">
                <a:latin typeface="+mn-lt"/>
                <a:cs typeface="Calibri"/>
              </a:rPr>
              <a:t>relés.</a:t>
            </a:r>
            <a:endParaRPr lang="es-ES" sz="1200" b="1"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93</a:t>
            </a:fld>
            <a:endParaRPr lang="en-US"/>
          </a:p>
        </p:txBody>
      </p:sp>
    </p:spTree>
    <p:extLst>
      <p:ext uri="{BB962C8B-B14F-4D97-AF65-F5344CB8AC3E}">
        <p14:creationId xmlns:p14="http://schemas.microsoft.com/office/powerpoint/2010/main" val="3060508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298450" marR="73660" indent="-285750" algn="just">
              <a:spcBef>
                <a:spcPts val="100"/>
              </a:spcBef>
              <a:buFont typeface="Arial" panose="020B0604020202020204" pitchFamily="34" charset="0"/>
              <a:buChar char="•"/>
            </a:pPr>
            <a:r>
              <a:rPr lang="es-ES" sz="1200" b="1" spc="-15" dirty="0" smtClean="0">
                <a:latin typeface="+mn-lt"/>
                <a:cs typeface="Calibri"/>
              </a:rPr>
              <a:t>Existe </a:t>
            </a:r>
            <a:r>
              <a:rPr lang="es-ES" sz="1200" b="1" spc="-5" dirty="0" smtClean="0">
                <a:latin typeface="+mn-lt"/>
                <a:cs typeface="Calibri"/>
              </a:rPr>
              <a:t>un</a:t>
            </a:r>
            <a:r>
              <a:rPr lang="es-ES" sz="1200" b="1" spc="5" dirty="0" smtClean="0">
                <a:latin typeface="+mn-lt"/>
                <a:cs typeface="Calibri"/>
              </a:rPr>
              <a:t> </a:t>
            </a:r>
            <a:r>
              <a:rPr lang="es-ES" sz="1200" b="1" dirty="0" smtClean="0">
                <a:latin typeface="+mn-lt"/>
                <a:cs typeface="Calibri"/>
              </a:rPr>
              <a:t>PT</a:t>
            </a:r>
            <a:r>
              <a:rPr lang="es-ES" sz="1200" b="1" spc="-20" dirty="0" smtClean="0">
                <a:latin typeface="+mn-lt"/>
                <a:cs typeface="Calibri"/>
              </a:rPr>
              <a:t> </a:t>
            </a:r>
            <a:r>
              <a:rPr lang="es-ES" sz="1200" b="1" spc="-5" dirty="0" smtClean="0">
                <a:latin typeface="+mn-lt"/>
                <a:cs typeface="Calibri"/>
              </a:rPr>
              <a:t>especial</a:t>
            </a:r>
            <a:r>
              <a:rPr lang="es-ES" sz="1200" b="1" spc="35" dirty="0" smtClean="0">
                <a:latin typeface="+mn-lt"/>
                <a:cs typeface="Calibri"/>
              </a:rPr>
              <a:t> </a:t>
            </a:r>
            <a:r>
              <a:rPr lang="es-ES" sz="1200" b="1" spc="-10" dirty="0" smtClean="0">
                <a:latin typeface="+mn-lt"/>
                <a:cs typeface="Calibri"/>
              </a:rPr>
              <a:t>que</a:t>
            </a:r>
            <a:r>
              <a:rPr lang="es-ES" sz="1200" b="1" spc="20" dirty="0" smtClean="0">
                <a:latin typeface="+mn-lt"/>
                <a:cs typeface="Calibri"/>
              </a:rPr>
              <a:t> </a:t>
            </a:r>
            <a:r>
              <a:rPr lang="es-ES" sz="1200" b="1" spc="5" dirty="0" smtClean="0">
                <a:latin typeface="+mn-lt"/>
                <a:cs typeface="Calibri"/>
              </a:rPr>
              <a:t>se</a:t>
            </a:r>
            <a:r>
              <a:rPr lang="es-ES" sz="1200" b="1" spc="-10" dirty="0" smtClean="0">
                <a:latin typeface="+mn-lt"/>
                <a:cs typeface="Calibri"/>
              </a:rPr>
              <a:t> </a:t>
            </a:r>
            <a:r>
              <a:rPr lang="es-ES" sz="1200" b="1" spc="-15" dirty="0" smtClean="0">
                <a:latin typeface="+mn-lt"/>
                <a:cs typeface="Calibri"/>
              </a:rPr>
              <a:t>utiliza</a:t>
            </a:r>
            <a:r>
              <a:rPr lang="es-ES" sz="1200" b="1" spc="55" dirty="0" smtClean="0">
                <a:latin typeface="+mn-lt"/>
                <a:cs typeface="Calibri"/>
              </a:rPr>
              <a:t> </a:t>
            </a:r>
            <a:r>
              <a:rPr lang="es-ES" sz="1200" b="1" dirty="0" smtClean="0">
                <a:latin typeface="+mn-lt"/>
                <a:cs typeface="Calibri"/>
              </a:rPr>
              <a:t>en </a:t>
            </a:r>
            <a:r>
              <a:rPr lang="es-ES" sz="1200" b="1" spc="5" dirty="0" smtClean="0">
                <a:latin typeface="+mn-lt"/>
                <a:cs typeface="Calibri"/>
              </a:rPr>
              <a:t> </a:t>
            </a:r>
            <a:r>
              <a:rPr lang="es-ES" sz="1200" b="1" spc="-10" dirty="0" smtClean="0">
                <a:latin typeface="+mn-lt"/>
                <a:cs typeface="Calibri"/>
              </a:rPr>
              <a:t>sistemas</a:t>
            </a:r>
            <a:r>
              <a:rPr lang="es-ES" sz="1200" b="1" spc="-35" dirty="0" smtClean="0">
                <a:latin typeface="+mn-lt"/>
                <a:cs typeface="Calibri"/>
              </a:rPr>
              <a:t> </a:t>
            </a:r>
            <a:r>
              <a:rPr lang="es-ES" sz="1200" b="1" spc="-10" dirty="0" smtClean="0">
                <a:latin typeface="+mn-lt"/>
                <a:cs typeface="Calibri"/>
              </a:rPr>
              <a:t>de</a:t>
            </a:r>
            <a:r>
              <a:rPr lang="es-ES" sz="1200" b="1" spc="25" dirty="0" smtClean="0">
                <a:latin typeface="+mn-lt"/>
                <a:cs typeface="Calibri"/>
              </a:rPr>
              <a:t> </a:t>
            </a:r>
            <a:r>
              <a:rPr lang="es-ES" sz="1200" b="1" spc="-5" dirty="0" smtClean="0">
                <a:latin typeface="+mn-lt"/>
                <a:cs typeface="Calibri"/>
              </a:rPr>
              <a:t>muy alto</a:t>
            </a:r>
            <a:r>
              <a:rPr lang="es-ES" sz="1200" b="1" spc="-30" dirty="0" smtClean="0">
                <a:latin typeface="+mn-lt"/>
                <a:cs typeface="Calibri"/>
              </a:rPr>
              <a:t> </a:t>
            </a:r>
            <a:r>
              <a:rPr lang="es-ES" sz="1200" b="1" spc="-10" dirty="0" smtClean="0">
                <a:latin typeface="+mn-lt"/>
                <a:cs typeface="Calibri"/>
              </a:rPr>
              <a:t>voltaje</a:t>
            </a:r>
            <a:r>
              <a:rPr lang="es-ES" sz="1200" b="1" spc="25" dirty="0" smtClean="0">
                <a:latin typeface="+mn-lt"/>
                <a:cs typeface="Calibri"/>
              </a:rPr>
              <a:t> </a:t>
            </a:r>
            <a:r>
              <a:rPr lang="es-ES" sz="1200" b="1" dirty="0" smtClean="0">
                <a:latin typeface="+mn-lt"/>
                <a:cs typeface="Calibri"/>
              </a:rPr>
              <a:t>y</a:t>
            </a:r>
            <a:r>
              <a:rPr lang="es-ES" sz="1200" b="1" spc="-5" dirty="0" smtClean="0">
                <a:latin typeface="+mn-lt"/>
                <a:cs typeface="Calibri"/>
              </a:rPr>
              <a:t> </a:t>
            </a:r>
            <a:r>
              <a:rPr lang="es-ES" sz="1200" b="1" spc="5" dirty="0" smtClean="0">
                <a:latin typeface="+mn-lt"/>
                <a:cs typeface="Calibri"/>
              </a:rPr>
              <a:t>se</a:t>
            </a:r>
            <a:r>
              <a:rPr lang="es-ES" sz="1200" b="1" spc="-10" dirty="0" smtClean="0">
                <a:latin typeface="+mn-lt"/>
                <a:cs typeface="Calibri"/>
              </a:rPr>
              <a:t> llaman </a:t>
            </a:r>
            <a:r>
              <a:rPr lang="es-ES" sz="1200" b="1" spc="-395" dirty="0" smtClean="0">
                <a:latin typeface="+mn-lt"/>
                <a:cs typeface="Calibri"/>
              </a:rPr>
              <a:t> </a:t>
            </a:r>
            <a:r>
              <a:rPr lang="es-ES" sz="1200" b="1" dirty="0" smtClean="0">
                <a:latin typeface="+mn-lt"/>
                <a:cs typeface="Calibri"/>
              </a:rPr>
              <a:t>CCVT </a:t>
            </a:r>
            <a:r>
              <a:rPr lang="es-ES" sz="1200" b="1" spc="-5" dirty="0" smtClean="0">
                <a:latin typeface="+mn-lt"/>
                <a:cs typeface="Calibri"/>
              </a:rPr>
              <a:t>(</a:t>
            </a:r>
            <a:r>
              <a:rPr lang="es-ES" sz="1200" b="1" i="1" spc="-5" dirty="0" err="1" smtClean="0">
                <a:latin typeface="+mn-lt"/>
                <a:cs typeface="Calibri"/>
              </a:rPr>
              <a:t>capacitively-coupled</a:t>
            </a:r>
            <a:r>
              <a:rPr lang="es-ES" sz="1200" b="1" i="1" spc="-5" dirty="0" smtClean="0">
                <a:latin typeface="+mn-lt"/>
                <a:cs typeface="Calibri"/>
              </a:rPr>
              <a:t> </a:t>
            </a:r>
            <a:r>
              <a:rPr lang="es-ES" sz="1200" b="1" i="1" spc="-10" dirty="0" err="1" smtClean="0">
                <a:latin typeface="+mn-lt"/>
                <a:cs typeface="Calibri"/>
              </a:rPr>
              <a:t>voltage</a:t>
            </a:r>
            <a:r>
              <a:rPr lang="es-ES" sz="1200" b="1" i="1" spc="-10" dirty="0" smtClean="0">
                <a:latin typeface="+mn-lt"/>
                <a:cs typeface="Calibri"/>
              </a:rPr>
              <a:t> </a:t>
            </a:r>
            <a:r>
              <a:rPr lang="es-ES" sz="1200" b="1" i="1" spc="-5" dirty="0" smtClean="0">
                <a:latin typeface="+mn-lt"/>
                <a:cs typeface="Calibri"/>
              </a:rPr>
              <a:t> </a:t>
            </a:r>
            <a:r>
              <a:rPr lang="es-ES" sz="1200" b="1" i="1" spc="-5" dirty="0" err="1" smtClean="0">
                <a:latin typeface="+mn-lt"/>
                <a:cs typeface="Calibri"/>
              </a:rPr>
              <a:t>transformers</a:t>
            </a:r>
            <a:r>
              <a:rPr lang="es-ES" sz="1200" b="1" spc="-5" dirty="0" smtClean="0">
                <a:latin typeface="+mn-lt"/>
                <a:cs typeface="Calibri"/>
              </a:rPr>
              <a:t>).</a:t>
            </a:r>
            <a:endParaRPr lang="es-ES" sz="1200" b="1" dirty="0" smtClean="0">
              <a:latin typeface="+mn-lt"/>
              <a:cs typeface="Calibri"/>
            </a:endParaRPr>
          </a:p>
          <a:p>
            <a:pPr marL="342900" indent="-342900" algn="just">
              <a:spcBef>
                <a:spcPts val="40"/>
              </a:spcBef>
              <a:buFont typeface="Arial" panose="020B0604020202020204" pitchFamily="34" charset="0"/>
              <a:buChar char="•"/>
            </a:pPr>
            <a:endParaRPr lang="es-ES" sz="1200" b="1" dirty="0" smtClean="0">
              <a:latin typeface="+mn-lt"/>
              <a:cs typeface="Calibri"/>
            </a:endParaRPr>
          </a:p>
          <a:p>
            <a:pPr marL="298450" marR="5080" indent="-285750" algn="just">
              <a:buFont typeface="Arial" panose="020B0604020202020204" pitchFamily="34" charset="0"/>
              <a:buChar char="•"/>
            </a:pPr>
            <a:r>
              <a:rPr lang="es-ES" sz="1200" b="1" spc="-20" dirty="0" smtClean="0">
                <a:latin typeface="+mn-lt"/>
                <a:cs typeface="Calibri"/>
              </a:rPr>
              <a:t>Este</a:t>
            </a:r>
            <a:r>
              <a:rPr lang="es-ES" sz="1200" b="1" spc="-5" dirty="0" smtClean="0">
                <a:latin typeface="+mn-lt"/>
                <a:cs typeface="Calibri"/>
              </a:rPr>
              <a:t> </a:t>
            </a:r>
            <a:r>
              <a:rPr lang="es-ES" sz="1200" b="1" dirty="0" smtClean="0">
                <a:latin typeface="+mn-lt"/>
                <a:cs typeface="Calibri"/>
              </a:rPr>
              <a:t>PT</a:t>
            </a:r>
            <a:r>
              <a:rPr lang="es-ES" sz="1200" b="1" spc="-25" dirty="0" smtClean="0">
                <a:latin typeface="+mn-lt"/>
                <a:cs typeface="Calibri"/>
              </a:rPr>
              <a:t> </a:t>
            </a:r>
            <a:r>
              <a:rPr lang="es-ES" sz="1200" b="1" spc="-15" dirty="0" smtClean="0">
                <a:latin typeface="+mn-lt"/>
                <a:cs typeface="Calibri"/>
              </a:rPr>
              <a:t>utiliza</a:t>
            </a:r>
            <a:r>
              <a:rPr lang="es-ES" sz="1200" b="1" spc="55" dirty="0" smtClean="0">
                <a:latin typeface="+mn-lt"/>
                <a:cs typeface="Calibri"/>
              </a:rPr>
              <a:t> </a:t>
            </a:r>
            <a:r>
              <a:rPr lang="es-ES" sz="1200" b="1" spc="-10" dirty="0" smtClean="0">
                <a:latin typeface="+mn-lt"/>
                <a:cs typeface="Calibri"/>
              </a:rPr>
              <a:t>una</a:t>
            </a:r>
            <a:r>
              <a:rPr lang="es-ES" sz="1200" b="1" spc="20" dirty="0" smtClean="0">
                <a:latin typeface="+mn-lt"/>
                <a:cs typeface="Calibri"/>
              </a:rPr>
              <a:t> </a:t>
            </a:r>
            <a:r>
              <a:rPr lang="es-ES" sz="1200" b="1" spc="-20" dirty="0" smtClean="0">
                <a:latin typeface="+mn-lt"/>
                <a:cs typeface="Calibri"/>
              </a:rPr>
              <a:t>red</a:t>
            </a:r>
            <a:r>
              <a:rPr lang="es-ES" sz="1200" b="1" spc="45" dirty="0" smtClean="0">
                <a:latin typeface="+mn-lt"/>
                <a:cs typeface="Calibri"/>
              </a:rPr>
              <a:t> </a:t>
            </a:r>
            <a:r>
              <a:rPr lang="es-ES" sz="1200" b="1" spc="-5" dirty="0" smtClean="0">
                <a:latin typeface="+mn-lt"/>
                <a:cs typeface="Calibri"/>
              </a:rPr>
              <a:t>de</a:t>
            </a:r>
            <a:r>
              <a:rPr lang="es-ES" sz="1200" b="1" spc="20" dirty="0" smtClean="0">
                <a:latin typeface="+mn-lt"/>
                <a:cs typeface="Calibri"/>
              </a:rPr>
              <a:t> </a:t>
            </a:r>
            <a:r>
              <a:rPr lang="es-ES" sz="1200" b="1" spc="-10" dirty="0" smtClean="0">
                <a:latin typeface="+mn-lt"/>
                <a:cs typeface="Calibri"/>
              </a:rPr>
              <a:t>capacitores </a:t>
            </a:r>
            <a:r>
              <a:rPr lang="es-ES" sz="1200" b="1" spc="-5" dirty="0" smtClean="0">
                <a:latin typeface="+mn-lt"/>
                <a:cs typeface="Calibri"/>
              </a:rPr>
              <a:t> como</a:t>
            </a:r>
            <a:r>
              <a:rPr lang="es-ES" sz="1200" b="1" spc="-30" dirty="0" smtClean="0">
                <a:latin typeface="+mn-lt"/>
                <a:cs typeface="Calibri"/>
              </a:rPr>
              <a:t> </a:t>
            </a:r>
            <a:r>
              <a:rPr lang="es-ES" sz="1200" b="1" spc="-15" dirty="0" smtClean="0">
                <a:latin typeface="+mn-lt"/>
                <a:cs typeface="Calibri"/>
              </a:rPr>
              <a:t>divisores</a:t>
            </a:r>
            <a:r>
              <a:rPr lang="es-ES" sz="1200" b="1" spc="40" dirty="0" smtClean="0">
                <a:latin typeface="+mn-lt"/>
                <a:cs typeface="Calibri"/>
              </a:rPr>
              <a:t> </a:t>
            </a:r>
            <a:r>
              <a:rPr lang="es-ES" sz="1200" b="1" spc="-10" dirty="0" smtClean="0">
                <a:latin typeface="+mn-lt"/>
                <a:cs typeface="Calibri"/>
              </a:rPr>
              <a:t>de</a:t>
            </a:r>
            <a:r>
              <a:rPr lang="es-ES" sz="1200" b="1" spc="20" dirty="0" smtClean="0">
                <a:latin typeface="+mn-lt"/>
                <a:cs typeface="Calibri"/>
              </a:rPr>
              <a:t> </a:t>
            </a:r>
            <a:r>
              <a:rPr lang="es-ES" sz="1200" b="1" spc="-10" dirty="0" smtClean="0">
                <a:latin typeface="+mn-lt"/>
                <a:cs typeface="Calibri"/>
              </a:rPr>
              <a:t>voltaje</a:t>
            </a:r>
            <a:r>
              <a:rPr lang="es-ES" sz="1200" b="1" spc="25" dirty="0" smtClean="0">
                <a:latin typeface="+mn-lt"/>
                <a:cs typeface="Calibri"/>
              </a:rPr>
              <a:t> </a:t>
            </a:r>
            <a:r>
              <a:rPr lang="es-ES" sz="1200" b="1" spc="-20" dirty="0" smtClean="0">
                <a:latin typeface="+mn-lt"/>
                <a:cs typeface="Calibri"/>
              </a:rPr>
              <a:t>para</a:t>
            </a:r>
            <a:r>
              <a:rPr lang="es-ES" sz="1200" b="1" spc="20" dirty="0" smtClean="0">
                <a:latin typeface="+mn-lt"/>
                <a:cs typeface="Calibri"/>
              </a:rPr>
              <a:t> </a:t>
            </a:r>
            <a:r>
              <a:rPr lang="es-ES" sz="1200" b="1" spc="-10" dirty="0" smtClean="0">
                <a:latin typeface="+mn-lt"/>
                <a:cs typeface="Calibri"/>
              </a:rPr>
              <a:t>disminuir </a:t>
            </a:r>
            <a:r>
              <a:rPr lang="es-ES" sz="1200" b="1" spc="-395" dirty="0" smtClean="0">
                <a:latin typeface="+mn-lt"/>
                <a:cs typeface="Calibri"/>
              </a:rPr>
              <a:t> </a:t>
            </a:r>
            <a:r>
              <a:rPr lang="es-ES" sz="1200" b="1" spc="-10" dirty="0" smtClean="0">
                <a:latin typeface="+mn-lt"/>
                <a:cs typeface="Calibri"/>
              </a:rPr>
              <a:t>la tensión</a:t>
            </a:r>
            <a:r>
              <a:rPr lang="es-ES" sz="1200" b="1" spc="50" dirty="0" smtClean="0">
                <a:latin typeface="+mn-lt"/>
                <a:cs typeface="Calibri"/>
              </a:rPr>
              <a:t> </a:t>
            </a:r>
            <a:r>
              <a:rPr lang="es-ES" sz="1200" b="1" spc="-5" dirty="0" smtClean="0">
                <a:latin typeface="+mn-lt"/>
                <a:cs typeface="Calibri"/>
              </a:rPr>
              <a:t>de </a:t>
            </a:r>
            <a:r>
              <a:rPr lang="es-ES" sz="1200" b="1" spc="-10" dirty="0" smtClean="0">
                <a:latin typeface="+mn-lt"/>
                <a:cs typeface="Calibri"/>
              </a:rPr>
              <a:t>entrada</a:t>
            </a:r>
            <a:r>
              <a:rPr lang="es-ES" sz="1200" b="1" spc="30" dirty="0" smtClean="0">
                <a:latin typeface="+mn-lt"/>
                <a:cs typeface="Calibri"/>
              </a:rPr>
              <a:t> </a:t>
            </a:r>
            <a:r>
              <a:rPr lang="es-ES" sz="1200" b="1" spc="-10" dirty="0" smtClean="0">
                <a:latin typeface="+mn-lt"/>
                <a:cs typeface="Calibri"/>
              </a:rPr>
              <a:t>aplicada</a:t>
            </a:r>
            <a:r>
              <a:rPr lang="es-ES" sz="1200" b="1" spc="60" dirty="0" smtClean="0">
                <a:latin typeface="+mn-lt"/>
                <a:cs typeface="Calibri"/>
              </a:rPr>
              <a:t> </a:t>
            </a:r>
            <a:r>
              <a:rPr lang="es-ES" sz="1200" b="1" dirty="0" smtClean="0">
                <a:latin typeface="+mn-lt"/>
                <a:cs typeface="Calibri"/>
              </a:rPr>
              <a:t>a</a:t>
            </a:r>
            <a:r>
              <a:rPr lang="es-ES" sz="1200" b="1" spc="-5" dirty="0" smtClean="0">
                <a:latin typeface="+mn-lt"/>
                <a:cs typeface="Calibri"/>
              </a:rPr>
              <a:t> </a:t>
            </a:r>
            <a:r>
              <a:rPr lang="es-ES" sz="1200" b="1" spc="-10" dirty="0" smtClean="0">
                <a:latin typeface="+mn-lt"/>
                <a:cs typeface="Calibri"/>
              </a:rPr>
              <a:t>la </a:t>
            </a:r>
            <a:r>
              <a:rPr lang="es-ES" sz="1200" b="1" spc="-5" dirty="0" smtClean="0">
                <a:latin typeface="+mn-lt"/>
                <a:cs typeface="Calibri"/>
              </a:rPr>
              <a:t> </a:t>
            </a:r>
            <a:r>
              <a:rPr lang="es-ES" sz="1200" b="1" spc="-15" dirty="0" smtClean="0">
                <a:latin typeface="+mn-lt"/>
                <a:cs typeface="Calibri"/>
              </a:rPr>
              <a:t>bobina</a:t>
            </a:r>
            <a:r>
              <a:rPr lang="es-ES" sz="1200" b="1" spc="20" dirty="0" smtClean="0">
                <a:latin typeface="+mn-lt"/>
                <a:cs typeface="Calibri"/>
              </a:rPr>
              <a:t> </a:t>
            </a:r>
            <a:r>
              <a:rPr lang="es-ES" sz="1200" b="1" spc="-15" dirty="0" smtClean="0">
                <a:latin typeface="+mn-lt"/>
                <a:cs typeface="Calibri"/>
              </a:rPr>
              <a:t>primaria</a:t>
            </a:r>
            <a:r>
              <a:rPr lang="es-ES" sz="1200" b="1" spc="95" dirty="0" smtClean="0">
                <a:latin typeface="+mn-lt"/>
                <a:cs typeface="Calibri"/>
              </a:rPr>
              <a:t> </a:t>
            </a:r>
            <a:r>
              <a:rPr lang="es-ES" sz="1200" b="1" spc="-5" dirty="0" smtClean="0">
                <a:latin typeface="+mn-lt"/>
                <a:cs typeface="Calibri"/>
              </a:rPr>
              <a:t>del</a:t>
            </a:r>
            <a:r>
              <a:rPr lang="es-ES" sz="1200" b="1" spc="5" dirty="0" smtClean="0">
                <a:latin typeface="+mn-lt"/>
                <a:cs typeface="Calibri"/>
              </a:rPr>
              <a:t> </a:t>
            </a:r>
            <a:r>
              <a:rPr lang="es-ES" sz="1200" b="1" spc="-65" dirty="0" smtClean="0">
                <a:latin typeface="+mn-lt"/>
                <a:cs typeface="Calibri"/>
              </a:rPr>
              <a:t>PT.</a:t>
            </a:r>
            <a:endParaRPr lang="es-ES" sz="1200" b="1"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99</a:t>
            </a:fld>
            <a:endParaRPr lang="en-US"/>
          </a:p>
        </p:txBody>
      </p:sp>
    </p:spTree>
    <p:extLst>
      <p:ext uri="{BB962C8B-B14F-4D97-AF65-F5344CB8AC3E}">
        <p14:creationId xmlns:p14="http://schemas.microsoft.com/office/powerpoint/2010/main" val="30640505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altLang="en-US" smtClean="0"/>
          </a:p>
        </p:txBody>
      </p:sp>
      <p:sp>
        <p:nvSpPr>
          <p:cNvPr id="4" name="Marcador de número de diapositiva 3"/>
          <p:cNvSpPr>
            <a:spLocks noGrp="1"/>
          </p:cNvSpPr>
          <p:nvPr>
            <p:ph type="sldNum" sz="quarter" idx="5"/>
          </p:nvPr>
        </p:nvSpPr>
        <p:spPr/>
        <p:txBody>
          <a:bodyPr/>
          <a:lstStyle/>
          <a:p>
            <a:pPr>
              <a:defRPr/>
            </a:pPr>
            <a:fld id="{32BFEA1E-02B9-426A-97B5-121195F291FC}" type="slidenum">
              <a:rPr lang="es-AR" smtClean="0"/>
              <a:pPr>
                <a:defRPr/>
              </a:pPr>
              <a:t>102</a:t>
            </a:fld>
            <a:endParaRPr lang="es-AR" dirty="0"/>
          </a:p>
        </p:txBody>
      </p:sp>
    </p:spTree>
    <p:extLst>
      <p:ext uri="{BB962C8B-B14F-4D97-AF65-F5344CB8AC3E}">
        <p14:creationId xmlns:p14="http://schemas.microsoft.com/office/powerpoint/2010/main" val="2966206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marR="189230" algn="just">
              <a:spcBef>
                <a:spcPts val="100"/>
              </a:spcBef>
            </a:pPr>
            <a:r>
              <a:rPr lang="es-ES" sz="1200" b="1" spc="-10" dirty="0" smtClean="0">
                <a:latin typeface="+mn-lt"/>
                <a:cs typeface="Calibri"/>
              </a:rPr>
              <a:t>Los</a:t>
            </a:r>
            <a:r>
              <a:rPr lang="es-ES" sz="1200" b="1" spc="-40" dirty="0" smtClean="0">
                <a:latin typeface="+mn-lt"/>
                <a:cs typeface="Calibri"/>
              </a:rPr>
              <a:t> </a:t>
            </a:r>
            <a:r>
              <a:rPr lang="es-ES" sz="1200" b="1" spc="-15" dirty="0" smtClean="0">
                <a:latin typeface="+mn-lt"/>
                <a:cs typeface="Calibri"/>
              </a:rPr>
              <a:t>interruptores</a:t>
            </a:r>
            <a:r>
              <a:rPr lang="es-ES" sz="1200" b="1" spc="70" dirty="0" smtClean="0">
                <a:latin typeface="+mn-lt"/>
                <a:cs typeface="Calibri"/>
              </a:rPr>
              <a:t> </a:t>
            </a:r>
            <a:r>
              <a:rPr lang="es-ES" sz="1200" b="1" spc="-5" dirty="0" smtClean="0">
                <a:latin typeface="+mn-lt"/>
                <a:cs typeface="Calibri"/>
              </a:rPr>
              <a:t>de</a:t>
            </a:r>
            <a:r>
              <a:rPr lang="es-ES" sz="1200" b="1" spc="20" dirty="0" smtClean="0">
                <a:latin typeface="+mn-lt"/>
                <a:cs typeface="Calibri"/>
              </a:rPr>
              <a:t> </a:t>
            </a:r>
            <a:r>
              <a:rPr lang="es-ES" sz="1200" b="1" spc="-15" dirty="0" smtClean="0">
                <a:latin typeface="+mn-lt"/>
                <a:cs typeface="Calibri"/>
              </a:rPr>
              <a:t>potencia</a:t>
            </a:r>
            <a:r>
              <a:rPr lang="es-ES" sz="1200" b="1" spc="85" dirty="0" smtClean="0">
                <a:latin typeface="+mn-lt"/>
                <a:cs typeface="Calibri"/>
              </a:rPr>
              <a:t> </a:t>
            </a:r>
            <a:r>
              <a:rPr lang="es-ES" sz="1200" b="1" dirty="0" smtClean="0">
                <a:latin typeface="+mn-lt"/>
                <a:cs typeface="Calibri"/>
              </a:rPr>
              <a:t>o </a:t>
            </a:r>
            <a:r>
              <a:rPr lang="es-ES" sz="1200" b="1" spc="5" dirty="0" smtClean="0">
                <a:latin typeface="+mn-lt"/>
                <a:cs typeface="Calibri"/>
              </a:rPr>
              <a:t> </a:t>
            </a:r>
            <a:r>
              <a:rPr lang="es-ES" sz="1200" b="1" spc="-20" dirty="0" err="1" smtClean="0">
                <a:latin typeface="+mn-lt"/>
                <a:cs typeface="Calibri"/>
              </a:rPr>
              <a:t>Circuit</a:t>
            </a:r>
            <a:r>
              <a:rPr lang="es-ES" sz="1200" b="1" spc="35" dirty="0" smtClean="0">
                <a:latin typeface="+mn-lt"/>
                <a:cs typeface="Calibri"/>
              </a:rPr>
              <a:t> </a:t>
            </a:r>
            <a:r>
              <a:rPr lang="es-ES" sz="1200" b="1" spc="-25" dirty="0" err="1" smtClean="0">
                <a:latin typeface="+mn-lt"/>
                <a:cs typeface="Calibri"/>
              </a:rPr>
              <a:t>Breakers</a:t>
            </a:r>
            <a:r>
              <a:rPr lang="es-ES" sz="1200" b="1" spc="35" dirty="0" smtClean="0">
                <a:latin typeface="+mn-lt"/>
                <a:cs typeface="Calibri"/>
              </a:rPr>
              <a:t> </a:t>
            </a:r>
            <a:r>
              <a:rPr lang="es-ES" sz="1200" b="1" spc="-5" dirty="0" smtClean="0">
                <a:latin typeface="+mn-lt"/>
                <a:cs typeface="Calibri"/>
              </a:rPr>
              <a:t>son</a:t>
            </a:r>
            <a:r>
              <a:rPr lang="es-ES" sz="1200" b="1" spc="10" dirty="0" smtClean="0">
                <a:latin typeface="+mn-lt"/>
                <a:cs typeface="Calibri"/>
              </a:rPr>
              <a:t> </a:t>
            </a:r>
            <a:r>
              <a:rPr lang="es-ES" sz="1200" b="1" spc="-15" dirty="0" smtClean="0">
                <a:latin typeface="+mn-lt"/>
                <a:cs typeface="Calibri"/>
              </a:rPr>
              <a:t>los</a:t>
            </a:r>
            <a:r>
              <a:rPr lang="es-ES" sz="1200" b="1" spc="40" dirty="0" smtClean="0">
                <a:latin typeface="+mn-lt"/>
                <a:cs typeface="Calibri"/>
              </a:rPr>
              <a:t> </a:t>
            </a:r>
            <a:r>
              <a:rPr lang="es-ES" sz="1200" b="1" spc="-5" dirty="0" smtClean="0">
                <a:latin typeface="+mn-lt"/>
                <a:cs typeface="Calibri"/>
              </a:rPr>
              <a:t>elementos </a:t>
            </a:r>
            <a:r>
              <a:rPr lang="es-ES" sz="1200" b="1" spc="-395" dirty="0" smtClean="0">
                <a:latin typeface="+mn-lt"/>
                <a:cs typeface="Calibri"/>
              </a:rPr>
              <a:t> </a:t>
            </a:r>
            <a:r>
              <a:rPr lang="es-ES" sz="1200" b="1" spc="-10" dirty="0" smtClean="0">
                <a:latin typeface="+mn-lt"/>
                <a:cs typeface="Calibri"/>
              </a:rPr>
              <a:t>finales</a:t>
            </a:r>
            <a:r>
              <a:rPr lang="es-ES" sz="1200" b="1" spc="-5" dirty="0" smtClean="0">
                <a:latin typeface="+mn-lt"/>
                <a:cs typeface="Calibri"/>
              </a:rPr>
              <a:t> de</a:t>
            </a:r>
            <a:r>
              <a:rPr lang="es-ES" sz="1200" b="1" spc="20" dirty="0" smtClean="0">
                <a:latin typeface="+mn-lt"/>
                <a:cs typeface="Calibri"/>
              </a:rPr>
              <a:t> </a:t>
            </a:r>
            <a:r>
              <a:rPr lang="es-ES" sz="1200" b="1" spc="-15" dirty="0" smtClean="0">
                <a:latin typeface="+mn-lt"/>
                <a:cs typeface="Calibri"/>
              </a:rPr>
              <a:t>control</a:t>
            </a:r>
            <a:r>
              <a:rPr lang="es-ES" sz="1200" b="1" spc="35" dirty="0" smtClean="0">
                <a:latin typeface="+mn-lt"/>
                <a:cs typeface="Calibri"/>
              </a:rPr>
              <a:t> </a:t>
            </a:r>
            <a:r>
              <a:rPr lang="es-ES" sz="1200" b="1" spc="-5" dirty="0" smtClean="0">
                <a:latin typeface="+mn-lt"/>
                <a:cs typeface="Calibri"/>
              </a:rPr>
              <a:t>del</a:t>
            </a:r>
            <a:r>
              <a:rPr lang="es-ES" sz="1200" b="1" dirty="0" smtClean="0">
                <a:latin typeface="+mn-lt"/>
                <a:cs typeface="Calibri"/>
              </a:rPr>
              <a:t> </a:t>
            </a:r>
            <a:r>
              <a:rPr lang="es-ES" sz="1200" b="1" spc="-10" dirty="0" smtClean="0">
                <a:latin typeface="+mn-lt"/>
                <a:cs typeface="Calibri"/>
              </a:rPr>
              <a:t>sistema </a:t>
            </a:r>
            <a:r>
              <a:rPr lang="es-ES" sz="1200" b="1" spc="-5" dirty="0" smtClean="0">
                <a:latin typeface="+mn-lt"/>
                <a:cs typeface="Calibri"/>
              </a:rPr>
              <a:t> </a:t>
            </a:r>
            <a:r>
              <a:rPr lang="es-ES" sz="1200" b="1" spc="-10" dirty="0" smtClean="0">
                <a:latin typeface="+mn-lt"/>
                <a:cs typeface="Calibri"/>
              </a:rPr>
              <a:t>eléctrico</a:t>
            </a:r>
            <a:r>
              <a:rPr lang="es-ES" sz="1200" b="1" spc="5" dirty="0" smtClean="0">
                <a:latin typeface="+mn-lt"/>
                <a:cs typeface="Calibri"/>
              </a:rPr>
              <a:t> </a:t>
            </a:r>
            <a:r>
              <a:rPr lang="es-ES" sz="1200" b="1" spc="-5" dirty="0" smtClean="0">
                <a:latin typeface="+mn-lt"/>
                <a:cs typeface="Calibri"/>
              </a:rPr>
              <a:t>de</a:t>
            </a:r>
            <a:r>
              <a:rPr lang="es-ES" sz="1200" b="1" spc="20" dirty="0" smtClean="0">
                <a:latin typeface="+mn-lt"/>
                <a:cs typeface="Calibri"/>
              </a:rPr>
              <a:t> </a:t>
            </a:r>
            <a:r>
              <a:rPr lang="es-ES" sz="1200" b="1" spc="-10" dirty="0" smtClean="0">
                <a:latin typeface="+mn-lt"/>
                <a:cs typeface="Calibri"/>
              </a:rPr>
              <a:t>potencia.</a:t>
            </a:r>
            <a:endParaRPr lang="es-ES" sz="1200" b="1" dirty="0" smtClean="0">
              <a:latin typeface="+mn-lt"/>
              <a:cs typeface="Calibri"/>
            </a:endParaRPr>
          </a:p>
          <a:p>
            <a:pPr marL="12700" marR="5080" algn="just">
              <a:spcBef>
                <a:spcPts val="439"/>
              </a:spcBef>
            </a:pPr>
            <a:r>
              <a:rPr lang="es-ES" sz="1200" b="1" spc="-15" dirty="0" smtClean="0">
                <a:latin typeface="+mn-lt"/>
                <a:cs typeface="Calibri"/>
              </a:rPr>
              <a:t>Ellos</a:t>
            </a:r>
            <a:r>
              <a:rPr lang="es-ES" sz="1200" b="1" spc="30" dirty="0" smtClean="0">
                <a:latin typeface="+mn-lt"/>
                <a:cs typeface="Calibri"/>
              </a:rPr>
              <a:t> </a:t>
            </a:r>
            <a:r>
              <a:rPr lang="es-ES" sz="1200" b="1" spc="-5" dirty="0" smtClean="0">
                <a:latin typeface="+mn-lt"/>
                <a:cs typeface="Calibri"/>
              </a:rPr>
              <a:t>son</a:t>
            </a:r>
            <a:r>
              <a:rPr lang="es-ES" sz="1200" b="1" spc="-25" dirty="0" smtClean="0">
                <a:latin typeface="+mn-lt"/>
                <a:cs typeface="Calibri"/>
              </a:rPr>
              <a:t> </a:t>
            </a:r>
            <a:r>
              <a:rPr lang="es-ES" sz="1200" b="1" spc="-10" dirty="0" smtClean="0">
                <a:latin typeface="+mn-lt"/>
                <a:cs typeface="Calibri"/>
              </a:rPr>
              <a:t>dispositivos</a:t>
            </a:r>
            <a:r>
              <a:rPr lang="es-ES" sz="1200" b="1" spc="60" dirty="0" smtClean="0">
                <a:latin typeface="+mn-lt"/>
                <a:cs typeface="Calibri"/>
              </a:rPr>
              <a:t> </a:t>
            </a:r>
            <a:r>
              <a:rPr lang="es-ES" sz="1200" b="1" spc="-10" dirty="0" err="1" smtClean="0">
                <a:latin typeface="+mn-lt"/>
                <a:cs typeface="Calibri"/>
              </a:rPr>
              <a:t>On</a:t>
            </a:r>
            <a:r>
              <a:rPr lang="es-ES" sz="1200" b="1" spc="-10" dirty="0" smtClean="0">
                <a:latin typeface="+mn-lt"/>
                <a:cs typeface="Calibri"/>
              </a:rPr>
              <a:t>/Off</a:t>
            </a:r>
            <a:r>
              <a:rPr lang="es-ES" sz="1200" b="1" spc="5" dirty="0" smtClean="0">
                <a:latin typeface="+mn-lt"/>
                <a:cs typeface="Calibri"/>
              </a:rPr>
              <a:t> </a:t>
            </a:r>
            <a:r>
              <a:rPr lang="es-ES" sz="1200" b="1" spc="-10" dirty="0" smtClean="0">
                <a:latin typeface="+mn-lt"/>
                <a:cs typeface="Calibri"/>
              </a:rPr>
              <a:t>(como </a:t>
            </a:r>
            <a:r>
              <a:rPr lang="es-ES" sz="1200" b="1" spc="-5" dirty="0" smtClean="0">
                <a:latin typeface="+mn-lt"/>
                <a:cs typeface="Calibri"/>
              </a:rPr>
              <a:t> </a:t>
            </a:r>
            <a:r>
              <a:rPr lang="es-ES" sz="1200" b="1" spc="-15" dirty="0" smtClean="0">
                <a:latin typeface="+mn-lt"/>
                <a:cs typeface="Calibri"/>
              </a:rPr>
              <a:t>los</a:t>
            </a:r>
            <a:r>
              <a:rPr lang="es-ES" sz="1200" b="1" spc="20" dirty="0" smtClean="0">
                <a:latin typeface="+mn-lt"/>
                <a:cs typeface="Calibri"/>
              </a:rPr>
              <a:t> </a:t>
            </a:r>
            <a:r>
              <a:rPr lang="es-ES" sz="1200" b="1" spc="-15" dirty="0" smtClean="0">
                <a:latin typeface="+mn-lt"/>
                <a:cs typeface="Calibri"/>
              </a:rPr>
              <a:t>interruptor</a:t>
            </a:r>
            <a:r>
              <a:rPr lang="es-ES" sz="1200" b="1" spc="60" dirty="0" smtClean="0">
                <a:latin typeface="+mn-lt"/>
                <a:cs typeface="Calibri"/>
              </a:rPr>
              <a:t> </a:t>
            </a:r>
            <a:r>
              <a:rPr lang="es-ES" sz="1200" b="1" spc="-5" dirty="0" smtClean="0">
                <a:latin typeface="+mn-lt"/>
                <a:cs typeface="Calibri"/>
              </a:rPr>
              <a:t>de</a:t>
            </a:r>
            <a:r>
              <a:rPr lang="es-ES" sz="1200" b="1" spc="45" dirty="0" smtClean="0">
                <a:latin typeface="+mn-lt"/>
                <a:cs typeface="Calibri"/>
              </a:rPr>
              <a:t> </a:t>
            </a:r>
            <a:r>
              <a:rPr lang="es-ES" sz="1200" b="1" spc="-10" dirty="0" smtClean="0">
                <a:latin typeface="+mn-lt"/>
                <a:cs typeface="Calibri"/>
              </a:rPr>
              <a:t>luz</a:t>
            </a:r>
            <a:r>
              <a:rPr lang="es-ES" sz="1200" b="1" spc="50" dirty="0" smtClean="0">
                <a:latin typeface="+mn-lt"/>
                <a:cs typeface="Calibri"/>
              </a:rPr>
              <a:t> </a:t>
            </a:r>
            <a:r>
              <a:rPr lang="es-ES" sz="1200" b="1" spc="-10" dirty="0" smtClean="0">
                <a:latin typeface="+mn-lt"/>
                <a:cs typeface="Calibri"/>
              </a:rPr>
              <a:t>caseros)</a:t>
            </a:r>
            <a:r>
              <a:rPr lang="es-ES" sz="1200" b="1" dirty="0" smtClean="0">
                <a:latin typeface="+mn-lt"/>
                <a:cs typeface="Calibri"/>
              </a:rPr>
              <a:t> </a:t>
            </a:r>
            <a:r>
              <a:rPr lang="es-ES" sz="1200" b="1" spc="-10" dirty="0" smtClean="0">
                <a:latin typeface="+mn-lt"/>
                <a:cs typeface="Calibri"/>
              </a:rPr>
              <a:t>que </a:t>
            </a:r>
            <a:r>
              <a:rPr lang="es-ES" sz="1200" b="1" spc="-5" dirty="0" smtClean="0">
                <a:latin typeface="+mn-lt"/>
                <a:cs typeface="Calibri"/>
              </a:rPr>
              <a:t> </a:t>
            </a:r>
            <a:r>
              <a:rPr lang="es-ES" sz="1200" b="1" spc="5" dirty="0" smtClean="0">
                <a:latin typeface="+mn-lt"/>
                <a:cs typeface="Calibri"/>
              </a:rPr>
              <a:t>se</a:t>
            </a:r>
            <a:r>
              <a:rPr lang="es-ES" sz="1200" b="1" spc="-50" dirty="0" smtClean="0">
                <a:latin typeface="+mn-lt"/>
                <a:cs typeface="Calibri"/>
              </a:rPr>
              <a:t> </a:t>
            </a:r>
            <a:r>
              <a:rPr lang="es-ES" sz="1200" b="1" spc="-15" dirty="0" smtClean="0">
                <a:latin typeface="+mn-lt"/>
                <a:cs typeface="Calibri"/>
              </a:rPr>
              <a:t>encargan</a:t>
            </a:r>
            <a:r>
              <a:rPr lang="es-ES" sz="1200" b="1" spc="10" dirty="0" smtClean="0">
                <a:latin typeface="+mn-lt"/>
                <a:cs typeface="Calibri"/>
              </a:rPr>
              <a:t> </a:t>
            </a:r>
            <a:r>
              <a:rPr lang="es-ES" sz="1200" b="1" spc="-10" dirty="0" smtClean="0">
                <a:latin typeface="+mn-lt"/>
                <a:cs typeface="Calibri"/>
              </a:rPr>
              <a:t>de</a:t>
            </a:r>
            <a:r>
              <a:rPr lang="es-ES" sz="1200" b="1" spc="20" dirty="0" smtClean="0">
                <a:latin typeface="+mn-lt"/>
                <a:cs typeface="Calibri"/>
              </a:rPr>
              <a:t> </a:t>
            </a:r>
            <a:r>
              <a:rPr lang="es-ES" sz="1200" b="1" spc="-15" dirty="0" smtClean="0">
                <a:latin typeface="+mn-lt"/>
                <a:cs typeface="Calibri"/>
              </a:rPr>
              <a:t>cortar</a:t>
            </a:r>
            <a:r>
              <a:rPr lang="es-ES" sz="1200" b="1" spc="5" dirty="0" smtClean="0">
                <a:latin typeface="+mn-lt"/>
                <a:cs typeface="Calibri"/>
              </a:rPr>
              <a:t> </a:t>
            </a:r>
            <a:r>
              <a:rPr lang="es-ES" sz="1200" b="1" spc="-10" dirty="0" smtClean="0">
                <a:latin typeface="+mn-lt"/>
                <a:cs typeface="Calibri"/>
              </a:rPr>
              <a:t>la</a:t>
            </a:r>
            <a:r>
              <a:rPr lang="es-ES" sz="1200" b="1" spc="15" dirty="0" smtClean="0">
                <a:latin typeface="+mn-lt"/>
                <a:cs typeface="Calibri"/>
              </a:rPr>
              <a:t> </a:t>
            </a:r>
            <a:r>
              <a:rPr lang="es-ES" sz="1200" b="1" spc="-10" dirty="0" smtClean="0">
                <a:latin typeface="+mn-lt"/>
                <a:cs typeface="Calibri"/>
              </a:rPr>
              <a:t>energía </a:t>
            </a:r>
            <a:r>
              <a:rPr lang="es-ES" sz="1200" b="1" spc="-5" dirty="0" smtClean="0">
                <a:latin typeface="+mn-lt"/>
                <a:cs typeface="Calibri"/>
              </a:rPr>
              <a:t> </a:t>
            </a:r>
            <a:r>
              <a:rPr lang="es-ES" sz="1200" b="1" spc="-10" dirty="0" smtClean="0">
                <a:latin typeface="+mn-lt"/>
                <a:cs typeface="Calibri"/>
              </a:rPr>
              <a:t>eléctrica</a:t>
            </a:r>
            <a:r>
              <a:rPr lang="es-ES" sz="1200" b="1" spc="-15" dirty="0" smtClean="0">
                <a:latin typeface="+mn-lt"/>
                <a:cs typeface="Calibri"/>
              </a:rPr>
              <a:t> </a:t>
            </a:r>
            <a:r>
              <a:rPr lang="es-ES" sz="1200" b="1" spc="-5" dirty="0" smtClean="0">
                <a:latin typeface="+mn-lt"/>
                <a:cs typeface="Calibri"/>
              </a:rPr>
              <a:t>de</a:t>
            </a:r>
            <a:r>
              <a:rPr lang="es-ES" sz="1200" b="1" spc="20" dirty="0" smtClean="0">
                <a:latin typeface="+mn-lt"/>
                <a:cs typeface="Calibri"/>
              </a:rPr>
              <a:t> </a:t>
            </a:r>
            <a:r>
              <a:rPr lang="es-ES" sz="1200" b="1" spc="-10" dirty="0" smtClean="0">
                <a:latin typeface="+mn-lt"/>
                <a:cs typeface="Calibri"/>
              </a:rPr>
              <a:t>las</a:t>
            </a:r>
            <a:r>
              <a:rPr lang="es-ES" sz="1200" b="1" dirty="0" smtClean="0">
                <a:latin typeface="+mn-lt"/>
                <a:cs typeface="Calibri"/>
              </a:rPr>
              <a:t> </a:t>
            </a:r>
            <a:r>
              <a:rPr lang="es-ES" sz="1200" b="1" spc="-10" dirty="0" smtClean="0">
                <a:latin typeface="+mn-lt"/>
                <a:cs typeface="Calibri"/>
              </a:rPr>
              <a:t>líneas</a:t>
            </a:r>
            <a:r>
              <a:rPr lang="es-ES" sz="1200" b="1" spc="65" dirty="0" smtClean="0">
                <a:latin typeface="+mn-lt"/>
                <a:cs typeface="Calibri"/>
              </a:rPr>
              <a:t> </a:t>
            </a:r>
            <a:r>
              <a:rPr lang="es-ES" sz="1200" b="1" spc="-10" dirty="0" smtClean="0">
                <a:latin typeface="+mn-lt"/>
                <a:cs typeface="Calibri"/>
              </a:rPr>
              <a:t>cuando</a:t>
            </a:r>
            <a:r>
              <a:rPr lang="es-ES" sz="1200" b="1" spc="45" dirty="0" smtClean="0">
                <a:latin typeface="+mn-lt"/>
                <a:cs typeface="Calibri"/>
              </a:rPr>
              <a:t> </a:t>
            </a:r>
            <a:r>
              <a:rPr lang="es-ES" sz="1200" b="1" spc="-20" dirty="0" smtClean="0">
                <a:latin typeface="+mn-lt"/>
                <a:cs typeface="Calibri"/>
              </a:rPr>
              <a:t>ocurre </a:t>
            </a:r>
            <a:r>
              <a:rPr lang="es-ES" sz="1200" b="1" spc="-395" dirty="0" smtClean="0">
                <a:latin typeface="+mn-lt"/>
                <a:cs typeface="Calibri"/>
              </a:rPr>
              <a:t> </a:t>
            </a:r>
            <a:r>
              <a:rPr lang="es-ES" sz="1200" b="1" spc="-10" dirty="0" smtClean="0">
                <a:latin typeface="+mn-lt"/>
                <a:cs typeface="Calibri"/>
              </a:rPr>
              <a:t>una</a:t>
            </a:r>
            <a:r>
              <a:rPr lang="es-ES" sz="1200" b="1" spc="-15" dirty="0" smtClean="0">
                <a:latin typeface="+mn-lt"/>
                <a:cs typeface="Calibri"/>
              </a:rPr>
              <a:t> falla.</a:t>
            </a:r>
            <a:endParaRPr lang="es-ES" sz="1200" b="1" dirty="0" smtClean="0">
              <a:latin typeface="+mn-lt"/>
              <a:cs typeface="Calibri"/>
            </a:endParaRPr>
          </a:p>
          <a:p>
            <a:pPr marL="12700" marR="257810" algn="just">
              <a:spcBef>
                <a:spcPts val="434"/>
              </a:spcBef>
            </a:pPr>
            <a:r>
              <a:rPr lang="es-ES" sz="1200" b="1" spc="-15" dirty="0" smtClean="0">
                <a:latin typeface="+mn-lt"/>
                <a:cs typeface="Calibri"/>
              </a:rPr>
              <a:t>Están</a:t>
            </a:r>
            <a:r>
              <a:rPr lang="es-ES" sz="1200" b="1" spc="-30" dirty="0" smtClean="0">
                <a:latin typeface="+mn-lt"/>
                <a:cs typeface="Calibri"/>
              </a:rPr>
              <a:t> </a:t>
            </a:r>
            <a:r>
              <a:rPr lang="es-ES" sz="1200" b="1" spc="-10" dirty="0" smtClean="0">
                <a:latin typeface="+mn-lt"/>
                <a:cs typeface="Calibri"/>
              </a:rPr>
              <a:t>diseñados</a:t>
            </a:r>
            <a:r>
              <a:rPr lang="es-ES" sz="1200" b="1" spc="30" dirty="0" smtClean="0">
                <a:latin typeface="+mn-lt"/>
                <a:cs typeface="Calibri"/>
              </a:rPr>
              <a:t> </a:t>
            </a:r>
            <a:r>
              <a:rPr lang="es-ES" sz="1200" b="1" spc="-20" dirty="0" smtClean="0">
                <a:latin typeface="+mn-lt"/>
                <a:cs typeface="Calibri"/>
              </a:rPr>
              <a:t>para</a:t>
            </a:r>
            <a:r>
              <a:rPr lang="es-ES" sz="1200" b="1" spc="15" dirty="0" smtClean="0">
                <a:latin typeface="+mn-lt"/>
                <a:cs typeface="Calibri"/>
              </a:rPr>
              <a:t> </a:t>
            </a:r>
            <a:r>
              <a:rPr lang="es-ES" sz="1200" b="1" spc="-10" dirty="0" smtClean="0">
                <a:latin typeface="+mn-lt"/>
                <a:cs typeface="Calibri"/>
              </a:rPr>
              <a:t>soportar</a:t>
            </a:r>
            <a:r>
              <a:rPr lang="es-ES" sz="1200" b="1" spc="35" dirty="0" smtClean="0">
                <a:latin typeface="+mn-lt"/>
                <a:cs typeface="Calibri"/>
              </a:rPr>
              <a:t> </a:t>
            </a:r>
            <a:r>
              <a:rPr lang="es-ES" sz="1200" b="1" spc="-15" dirty="0" smtClean="0">
                <a:latin typeface="+mn-lt"/>
                <a:cs typeface="Calibri"/>
              </a:rPr>
              <a:t>los </a:t>
            </a:r>
            <a:r>
              <a:rPr lang="es-ES" sz="1200" b="1" spc="-395" dirty="0" smtClean="0">
                <a:latin typeface="+mn-lt"/>
                <a:cs typeface="Calibri"/>
              </a:rPr>
              <a:t> </a:t>
            </a:r>
            <a:r>
              <a:rPr lang="es-ES" sz="1200" b="1" spc="-10" dirty="0" smtClean="0">
                <a:latin typeface="+mn-lt"/>
                <a:cs typeface="Calibri"/>
              </a:rPr>
              <a:t>altos</a:t>
            </a:r>
            <a:r>
              <a:rPr lang="es-ES" sz="1200" b="1" spc="-40" dirty="0" smtClean="0">
                <a:latin typeface="+mn-lt"/>
                <a:cs typeface="Calibri"/>
              </a:rPr>
              <a:t> </a:t>
            </a:r>
            <a:r>
              <a:rPr lang="es-ES" sz="1200" b="1" spc="-10" dirty="0" smtClean="0">
                <a:latin typeface="+mn-lt"/>
                <a:cs typeface="Calibri"/>
              </a:rPr>
              <a:t>voltajes</a:t>
            </a:r>
            <a:r>
              <a:rPr lang="es-ES" sz="1200" b="1" dirty="0" smtClean="0">
                <a:latin typeface="+mn-lt"/>
                <a:cs typeface="Calibri"/>
              </a:rPr>
              <a:t> y </a:t>
            </a:r>
            <a:r>
              <a:rPr lang="es-ES" sz="1200" b="1" spc="-15" dirty="0" smtClean="0">
                <a:latin typeface="+mn-lt"/>
                <a:cs typeface="Calibri"/>
              </a:rPr>
              <a:t>corrientes</a:t>
            </a:r>
            <a:r>
              <a:rPr lang="es-ES" sz="1200" b="1" spc="40" dirty="0" smtClean="0">
                <a:latin typeface="+mn-lt"/>
                <a:cs typeface="Calibri"/>
              </a:rPr>
              <a:t> </a:t>
            </a:r>
            <a:r>
              <a:rPr lang="es-ES" sz="1200" b="1" spc="-10" dirty="0" smtClean="0">
                <a:latin typeface="+mn-lt"/>
                <a:cs typeface="Calibri"/>
              </a:rPr>
              <a:t>que </a:t>
            </a:r>
            <a:r>
              <a:rPr lang="es-ES" sz="1200" b="1" spc="-5" dirty="0" smtClean="0">
                <a:latin typeface="+mn-lt"/>
                <a:cs typeface="Calibri"/>
              </a:rPr>
              <a:t> manejan</a:t>
            </a:r>
            <a:r>
              <a:rPr lang="es-ES" sz="1200" b="1" spc="-25" dirty="0" smtClean="0">
                <a:latin typeface="+mn-lt"/>
                <a:cs typeface="Calibri"/>
              </a:rPr>
              <a:t> </a:t>
            </a:r>
            <a:r>
              <a:rPr lang="es-ES" sz="1200" b="1" spc="-10" dirty="0" smtClean="0">
                <a:latin typeface="+mn-lt"/>
                <a:cs typeface="Calibri"/>
              </a:rPr>
              <a:t>las</a:t>
            </a:r>
            <a:r>
              <a:rPr lang="es-ES" sz="1200" b="1" dirty="0" smtClean="0">
                <a:latin typeface="+mn-lt"/>
                <a:cs typeface="Calibri"/>
              </a:rPr>
              <a:t> </a:t>
            </a:r>
            <a:r>
              <a:rPr lang="es-ES" sz="1200" b="1" spc="-10" dirty="0" smtClean="0">
                <a:latin typeface="+mn-lt"/>
                <a:cs typeface="Calibri"/>
              </a:rPr>
              <a:t>líneas</a:t>
            </a:r>
            <a:r>
              <a:rPr lang="es-ES" sz="1200" b="1" spc="30" dirty="0" smtClean="0">
                <a:latin typeface="+mn-lt"/>
                <a:cs typeface="Calibri"/>
              </a:rPr>
              <a:t> </a:t>
            </a:r>
            <a:r>
              <a:rPr lang="es-ES" sz="1200" b="1" spc="-5" dirty="0" smtClean="0">
                <a:latin typeface="+mn-lt"/>
                <a:cs typeface="Calibri"/>
              </a:rPr>
              <a:t>de</a:t>
            </a:r>
            <a:r>
              <a:rPr lang="es-ES" sz="1200" b="1" spc="20" dirty="0" smtClean="0">
                <a:latin typeface="+mn-lt"/>
                <a:cs typeface="Calibri"/>
              </a:rPr>
              <a:t> </a:t>
            </a:r>
            <a:r>
              <a:rPr lang="es-ES" sz="1200" b="1" spc="-10" dirty="0" smtClean="0">
                <a:latin typeface="+mn-lt"/>
                <a:cs typeface="Calibri"/>
              </a:rPr>
              <a:t>tensión, </a:t>
            </a:r>
            <a:r>
              <a:rPr lang="es-ES" sz="1200" b="1" spc="-5" dirty="0" smtClean="0">
                <a:latin typeface="+mn-lt"/>
                <a:cs typeface="Calibri"/>
              </a:rPr>
              <a:t> además</a:t>
            </a:r>
            <a:r>
              <a:rPr lang="es-ES" sz="1200" b="1" spc="-35" dirty="0" smtClean="0">
                <a:latin typeface="+mn-lt"/>
                <a:cs typeface="Calibri"/>
              </a:rPr>
              <a:t> </a:t>
            </a:r>
            <a:r>
              <a:rPr lang="es-ES" sz="1200" b="1" spc="-5" dirty="0" smtClean="0">
                <a:latin typeface="+mn-lt"/>
                <a:cs typeface="Calibri"/>
              </a:rPr>
              <a:t>tienen</a:t>
            </a:r>
            <a:r>
              <a:rPr lang="es-ES" sz="1200" b="1" spc="10" dirty="0" smtClean="0">
                <a:latin typeface="+mn-lt"/>
                <a:cs typeface="Calibri"/>
              </a:rPr>
              <a:t> </a:t>
            </a:r>
            <a:r>
              <a:rPr lang="es-ES" sz="1200" b="1" spc="-10" dirty="0" smtClean="0">
                <a:latin typeface="+mn-lt"/>
                <a:cs typeface="Calibri"/>
              </a:rPr>
              <a:t>técnicas</a:t>
            </a:r>
            <a:r>
              <a:rPr lang="es-ES" sz="1200" b="1" spc="35" dirty="0" smtClean="0">
                <a:latin typeface="+mn-lt"/>
                <a:cs typeface="Calibri"/>
              </a:rPr>
              <a:t> </a:t>
            </a:r>
            <a:r>
              <a:rPr lang="es-ES" sz="1200" b="1" spc="-20" dirty="0" smtClean="0">
                <a:latin typeface="+mn-lt"/>
                <a:cs typeface="Calibri"/>
              </a:rPr>
              <a:t>para </a:t>
            </a:r>
            <a:r>
              <a:rPr lang="es-ES" sz="1200" b="1" spc="-15" dirty="0" smtClean="0">
                <a:latin typeface="+mn-lt"/>
                <a:cs typeface="Calibri"/>
              </a:rPr>
              <a:t> </a:t>
            </a:r>
            <a:r>
              <a:rPr lang="es-ES" sz="1200" b="1" spc="-10" dirty="0" smtClean="0">
                <a:latin typeface="+mn-lt"/>
                <a:cs typeface="Calibri"/>
              </a:rPr>
              <a:t>extinguir</a:t>
            </a:r>
            <a:r>
              <a:rPr lang="es-ES" sz="1200" b="1" dirty="0" smtClean="0">
                <a:latin typeface="+mn-lt"/>
                <a:cs typeface="Calibri"/>
              </a:rPr>
              <a:t> </a:t>
            </a:r>
            <a:r>
              <a:rPr lang="es-ES" sz="1200" b="1" spc="-15" dirty="0" smtClean="0">
                <a:latin typeface="+mn-lt"/>
                <a:cs typeface="Calibri"/>
              </a:rPr>
              <a:t>rápidamente</a:t>
            </a:r>
            <a:r>
              <a:rPr lang="es-ES" sz="1200" b="1" spc="60" dirty="0" smtClean="0">
                <a:latin typeface="+mn-lt"/>
                <a:cs typeface="Calibri"/>
              </a:rPr>
              <a:t> </a:t>
            </a:r>
            <a:r>
              <a:rPr lang="es-ES" sz="1200" b="1" spc="-15" dirty="0" smtClean="0">
                <a:latin typeface="+mn-lt"/>
                <a:cs typeface="Calibri"/>
              </a:rPr>
              <a:t>los</a:t>
            </a:r>
            <a:r>
              <a:rPr lang="es-ES" sz="1200" b="1" spc="-5" dirty="0" smtClean="0">
                <a:latin typeface="+mn-lt"/>
                <a:cs typeface="Calibri"/>
              </a:rPr>
              <a:t> </a:t>
            </a:r>
            <a:r>
              <a:rPr lang="es-ES" sz="1200" b="1" spc="-20" dirty="0" smtClean="0">
                <a:latin typeface="+mn-lt"/>
                <a:cs typeface="Calibri"/>
              </a:rPr>
              <a:t>arcos </a:t>
            </a:r>
            <a:r>
              <a:rPr lang="es-ES" sz="1200" b="1" spc="-15" dirty="0" smtClean="0">
                <a:latin typeface="+mn-lt"/>
                <a:cs typeface="Calibri"/>
              </a:rPr>
              <a:t> </a:t>
            </a:r>
            <a:r>
              <a:rPr lang="es-ES" sz="1200" b="1" spc="-10" dirty="0" smtClean="0">
                <a:latin typeface="+mn-lt"/>
                <a:cs typeface="Calibri"/>
              </a:rPr>
              <a:t>eléctricos.</a:t>
            </a:r>
          </a:p>
          <a:p>
            <a:pPr marL="12700" marR="257810" algn="just">
              <a:spcBef>
                <a:spcPts val="434"/>
              </a:spcBef>
            </a:pPr>
            <a:endParaRPr lang="es-ES" sz="1200" b="1" spc="-10" dirty="0" smtClean="0">
              <a:latin typeface="+mn-lt"/>
              <a:cs typeface="Calibri"/>
            </a:endParaRPr>
          </a:p>
          <a:p>
            <a:pPr marL="355600" marR="5080" indent="-342900">
              <a:lnSpc>
                <a:spcPct val="90000"/>
              </a:lnSpc>
              <a:spcBef>
                <a:spcPts val="315"/>
              </a:spcBef>
              <a:buFont typeface="Arial" panose="020B0604020202020204" pitchFamily="34" charset="0"/>
              <a:buChar char="•"/>
            </a:pPr>
            <a:r>
              <a:rPr lang="es-ES" sz="1200" b="1" spc="-5" dirty="0" smtClean="0">
                <a:cs typeface="Calibri"/>
              </a:rPr>
              <a:t>Uno</a:t>
            </a:r>
            <a:r>
              <a:rPr lang="es-ES" sz="1200" b="1" spc="-30" dirty="0" smtClean="0">
                <a:cs typeface="Calibri"/>
              </a:rPr>
              <a:t> </a:t>
            </a:r>
            <a:r>
              <a:rPr lang="es-ES" sz="1200" b="1" spc="-5" dirty="0" smtClean="0">
                <a:cs typeface="Calibri"/>
              </a:rPr>
              <a:t>de</a:t>
            </a:r>
            <a:r>
              <a:rPr lang="es-ES" sz="1200" b="1" spc="20" dirty="0" smtClean="0">
                <a:cs typeface="Calibri"/>
              </a:rPr>
              <a:t> </a:t>
            </a:r>
            <a:r>
              <a:rPr lang="es-ES" sz="1200" b="1" spc="-15" dirty="0" smtClean="0">
                <a:cs typeface="Calibri"/>
              </a:rPr>
              <a:t>los</a:t>
            </a:r>
            <a:r>
              <a:rPr lang="es-ES" sz="1200" b="1" spc="30" dirty="0" smtClean="0">
                <a:cs typeface="Calibri"/>
              </a:rPr>
              <a:t> </a:t>
            </a:r>
            <a:r>
              <a:rPr lang="es-ES" sz="1200" b="1" spc="-5" dirty="0" smtClean="0">
                <a:cs typeface="Calibri"/>
              </a:rPr>
              <a:t>temas</a:t>
            </a:r>
            <a:r>
              <a:rPr lang="es-ES" sz="1200" b="1" dirty="0" smtClean="0">
                <a:cs typeface="Calibri"/>
              </a:rPr>
              <a:t> mas</a:t>
            </a:r>
            <a:r>
              <a:rPr lang="es-ES" sz="1200" b="1" spc="-35" dirty="0" smtClean="0">
                <a:cs typeface="Calibri"/>
              </a:rPr>
              <a:t> </a:t>
            </a:r>
            <a:r>
              <a:rPr lang="es-ES" sz="1200" b="1" spc="-15" dirty="0" smtClean="0">
                <a:cs typeface="Calibri"/>
              </a:rPr>
              <a:t>críticos</a:t>
            </a:r>
            <a:r>
              <a:rPr lang="es-ES" sz="1200" b="1" spc="65" dirty="0" smtClean="0">
                <a:cs typeface="Calibri"/>
              </a:rPr>
              <a:t> </a:t>
            </a:r>
            <a:r>
              <a:rPr lang="es-ES" sz="1200" b="1" spc="-20" dirty="0" smtClean="0">
                <a:cs typeface="Calibri"/>
              </a:rPr>
              <a:t>para</a:t>
            </a:r>
            <a:r>
              <a:rPr lang="es-ES" sz="1200" b="1" spc="20" dirty="0" smtClean="0">
                <a:cs typeface="Calibri"/>
              </a:rPr>
              <a:t> </a:t>
            </a:r>
            <a:r>
              <a:rPr lang="es-ES" sz="1200" b="1" spc="-5" dirty="0" smtClean="0">
                <a:cs typeface="Calibri"/>
              </a:rPr>
              <a:t>un</a:t>
            </a:r>
            <a:r>
              <a:rPr lang="es-ES" sz="1200" b="1" spc="5" dirty="0" smtClean="0">
                <a:cs typeface="Calibri"/>
              </a:rPr>
              <a:t> </a:t>
            </a:r>
            <a:r>
              <a:rPr lang="es-ES" sz="1200" b="1" spc="-20" dirty="0" err="1" smtClean="0">
                <a:cs typeface="Calibri"/>
              </a:rPr>
              <a:t>breaker</a:t>
            </a:r>
            <a:r>
              <a:rPr lang="es-ES" sz="1200" b="1" spc="45" dirty="0" smtClean="0">
                <a:cs typeface="Calibri"/>
              </a:rPr>
              <a:t> </a:t>
            </a:r>
            <a:r>
              <a:rPr lang="es-ES" sz="1200" b="1" dirty="0" smtClean="0">
                <a:cs typeface="Calibri"/>
              </a:rPr>
              <a:t>es </a:t>
            </a:r>
            <a:r>
              <a:rPr lang="es-ES" sz="1200" b="1" spc="-395" dirty="0" smtClean="0">
                <a:cs typeface="Calibri"/>
              </a:rPr>
              <a:t> </a:t>
            </a:r>
            <a:r>
              <a:rPr lang="es-ES" sz="1200" b="1" spc="-10" dirty="0" smtClean="0">
                <a:cs typeface="Calibri"/>
              </a:rPr>
              <a:t>extinguir</a:t>
            </a:r>
            <a:r>
              <a:rPr lang="es-ES" sz="1200" b="1" spc="5" dirty="0" smtClean="0">
                <a:cs typeface="Calibri"/>
              </a:rPr>
              <a:t> </a:t>
            </a:r>
            <a:r>
              <a:rPr lang="es-ES" sz="1200" b="1" spc="-15" dirty="0" smtClean="0">
                <a:cs typeface="Calibri"/>
              </a:rPr>
              <a:t>rápidamente</a:t>
            </a:r>
            <a:r>
              <a:rPr lang="es-ES" sz="1200" b="1" spc="60" dirty="0" smtClean="0">
                <a:cs typeface="Calibri"/>
              </a:rPr>
              <a:t> </a:t>
            </a:r>
            <a:r>
              <a:rPr lang="es-ES" sz="1200" b="1" dirty="0" smtClean="0">
                <a:cs typeface="Calibri"/>
              </a:rPr>
              <a:t>el</a:t>
            </a:r>
            <a:r>
              <a:rPr lang="es-ES" sz="1200" b="1" spc="5" dirty="0" smtClean="0">
                <a:cs typeface="Calibri"/>
              </a:rPr>
              <a:t> </a:t>
            </a:r>
            <a:r>
              <a:rPr lang="es-ES" sz="1200" b="1" spc="-20" dirty="0" smtClean="0">
                <a:cs typeface="Calibri"/>
              </a:rPr>
              <a:t>arco</a:t>
            </a:r>
            <a:r>
              <a:rPr lang="es-ES" sz="1200" b="1" spc="5" dirty="0" smtClean="0">
                <a:cs typeface="Calibri"/>
              </a:rPr>
              <a:t> </a:t>
            </a:r>
            <a:r>
              <a:rPr lang="es-ES" sz="1200" b="1" spc="-10" dirty="0" smtClean="0">
                <a:cs typeface="Calibri"/>
              </a:rPr>
              <a:t>eléctrico</a:t>
            </a:r>
            <a:r>
              <a:rPr lang="es-ES" sz="1200" b="1" spc="5" dirty="0" smtClean="0">
                <a:cs typeface="Calibri"/>
              </a:rPr>
              <a:t> </a:t>
            </a:r>
            <a:r>
              <a:rPr lang="es-ES" sz="1200" b="1" spc="-10" dirty="0" smtClean="0">
                <a:cs typeface="Calibri"/>
              </a:rPr>
              <a:t>que</a:t>
            </a:r>
            <a:r>
              <a:rPr lang="es-ES" sz="1200" b="1" spc="65" dirty="0" smtClean="0">
                <a:cs typeface="Calibri"/>
              </a:rPr>
              <a:t> </a:t>
            </a:r>
            <a:r>
              <a:rPr lang="es-ES" sz="1200" b="1" spc="5" dirty="0" smtClean="0">
                <a:cs typeface="Calibri"/>
              </a:rPr>
              <a:t>se </a:t>
            </a:r>
            <a:r>
              <a:rPr lang="es-ES" sz="1200" b="1" spc="10" dirty="0" smtClean="0">
                <a:cs typeface="Calibri"/>
              </a:rPr>
              <a:t> </a:t>
            </a:r>
            <a:r>
              <a:rPr lang="es-ES" sz="1200" b="1" spc="-20" dirty="0" smtClean="0">
                <a:cs typeface="Calibri"/>
              </a:rPr>
              <a:t>crea</a:t>
            </a:r>
            <a:r>
              <a:rPr lang="es-ES" sz="1200" b="1" spc="-15" dirty="0" smtClean="0">
                <a:cs typeface="Calibri"/>
              </a:rPr>
              <a:t> </a:t>
            </a:r>
            <a:r>
              <a:rPr lang="es-ES" sz="1200" b="1" dirty="0" smtClean="0">
                <a:cs typeface="Calibri"/>
              </a:rPr>
              <a:t>en</a:t>
            </a:r>
            <a:r>
              <a:rPr lang="es-ES" sz="1200" b="1" spc="15" dirty="0" smtClean="0">
                <a:cs typeface="Calibri"/>
              </a:rPr>
              <a:t> </a:t>
            </a:r>
            <a:r>
              <a:rPr lang="es-ES" sz="1200" b="1" dirty="0" smtClean="0">
                <a:cs typeface="Calibri"/>
              </a:rPr>
              <a:t>el </a:t>
            </a:r>
            <a:r>
              <a:rPr lang="es-ES" sz="1200" b="1" spc="-5" dirty="0" smtClean="0">
                <a:cs typeface="Calibri"/>
              </a:rPr>
              <a:t>momento</a:t>
            </a:r>
            <a:r>
              <a:rPr lang="es-ES" sz="1200" b="1" spc="-20" dirty="0" smtClean="0">
                <a:cs typeface="Calibri"/>
              </a:rPr>
              <a:t> </a:t>
            </a:r>
            <a:r>
              <a:rPr lang="es-ES" sz="1200" b="1" spc="-5" dirty="0" smtClean="0">
                <a:cs typeface="Calibri"/>
              </a:rPr>
              <a:t>de</a:t>
            </a:r>
            <a:r>
              <a:rPr lang="es-ES" sz="1200" b="1" spc="25" dirty="0" smtClean="0">
                <a:cs typeface="Calibri"/>
              </a:rPr>
              <a:t> </a:t>
            </a:r>
            <a:r>
              <a:rPr lang="es-ES" sz="1200" b="1" spc="-10" dirty="0" smtClean="0">
                <a:cs typeface="Calibri"/>
              </a:rPr>
              <a:t>abrir</a:t>
            </a:r>
            <a:r>
              <a:rPr lang="es-ES" sz="1200" b="1" spc="35" dirty="0" smtClean="0">
                <a:cs typeface="Calibri"/>
              </a:rPr>
              <a:t> </a:t>
            </a:r>
            <a:r>
              <a:rPr lang="es-ES" sz="1200" b="1" spc="-10" dirty="0" smtClean="0">
                <a:cs typeface="Calibri"/>
              </a:rPr>
              <a:t>la</a:t>
            </a:r>
            <a:r>
              <a:rPr lang="es-ES" sz="1200" b="1" spc="25" dirty="0" smtClean="0">
                <a:cs typeface="Calibri"/>
              </a:rPr>
              <a:t> </a:t>
            </a:r>
            <a:r>
              <a:rPr lang="es-ES" sz="1200" b="1" spc="-10" dirty="0" smtClean="0">
                <a:cs typeface="Calibri"/>
              </a:rPr>
              <a:t>línea.</a:t>
            </a:r>
          </a:p>
          <a:p>
            <a:pPr marL="355600" marR="5080" indent="-342900">
              <a:lnSpc>
                <a:spcPct val="90000"/>
              </a:lnSpc>
              <a:spcBef>
                <a:spcPts val="315"/>
              </a:spcBef>
              <a:buFont typeface="Arial" panose="020B0604020202020204" pitchFamily="34" charset="0"/>
              <a:buChar char="•"/>
            </a:pPr>
            <a:endParaRPr lang="es-ES" sz="1200" b="1" spc="-10" dirty="0" smtClean="0">
              <a:cs typeface="Calibri"/>
            </a:endParaRPr>
          </a:p>
          <a:p>
            <a:pPr marL="355600" marR="5080" indent="-342900">
              <a:lnSpc>
                <a:spcPct val="90100"/>
              </a:lnSpc>
              <a:spcBef>
                <a:spcPts val="310"/>
              </a:spcBef>
              <a:buFont typeface="Arial" panose="020B0604020202020204" pitchFamily="34" charset="0"/>
              <a:buChar char="•"/>
            </a:pPr>
            <a:r>
              <a:rPr lang="es-ES" sz="1200" b="1" spc="-10" dirty="0" smtClean="0">
                <a:cs typeface="Calibri"/>
              </a:rPr>
              <a:t>En</a:t>
            </a:r>
            <a:r>
              <a:rPr lang="es-ES" sz="1200" b="1" spc="-30" dirty="0" smtClean="0">
                <a:cs typeface="Calibri"/>
              </a:rPr>
              <a:t> </a:t>
            </a:r>
            <a:r>
              <a:rPr lang="es-ES" sz="1200" b="1" spc="-25" dirty="0" err="1" smtClean="0">
                <a:cs typeface="Calibri"/>
              </a:rPr>
              <a:t>breakers</a:t>
            </a:r>
            <a:r>
              <a:rPr lang="es-ES" sz="1200" b="1" spc="70" dirty="0" smtClean="0">
                <a:cs typeface="Calibri"/>
              </a:rPr>
              <a:t> </a:t>
            </a:r>
            <a:r>
              <a:rPr lang="es-ES" sz="1200" b="1" spc="-5" dirty="0" smtClean="0">
                <a:cs typeface="Calibri"/>
              </a:rPr>
              <a:t>de</a:t>
            </a:r>
            <a:r>
              <a:rPr lang="es-ES" sz="1200" b="1" spc="-10" dirty="0" smtClean="0">
                <a:cs typeface="Calibri"/>
              </a:rPr>
              <a:t> </a:t>
            </a:r>
            <a:r>
              <a:rPr lang="es-ES" sz="1200" b="1" spc="-5" dirty="0" smtClean="0">
                <a:cs typeface="Calibri"/>
              </a:rPr>
              <a:t>bajo</a:t>
            </a:r>
            <a:r>
              <a:rPr lang="es-ES" sz="1200" b="1" spc="5" dirty="0" smtClean="0">
                <a:cs typeface="Calibri"/>
              </a:rPr>
              <a:t> </a:t>
            </a:r>
            <a:r>
              <a:rPr lang="es-ES" sz="1200" b="1" spc="-10" dirty="0" smtClean="0">
                <a:cs typeface="Calibri"/>
              </a:rPr>
              <a:t>voltaje</a:t>
            </a:r>
            <a:r>
              <a:rPr lang="es-ES" sz="1200" b="1" spc="25" dirty="0" smtClean="0">
                <a:cs typeface="Calibri"/>
              </a:rPr>
              <a:t> </a:t>
            </a:r>
            <a:r>
              <a:rPr lang="es-ES" sz="1200" b="1" spc="-10" dirty="0" smtClean="0">
                <a:cs typeface="Calibri"/>
              </a:rPr>
              <a:t>solo</a:t>
            </a:r>
            <a:r>
              <a:rPr lang="es-ES" sz="1200" b="1" spc="10" dirty="0" smtClean="0">
                <a:cs typeface="Calibri"/>
              </a:rPr>
              <a:t> </a:t>
            </a:r>
            <a:r>
              <a:rPr lang="es-ES" sz="1200" b="1" dirty="0" smtClean="0">
                <a:cs typeface="Calibri"/>
              </a:rPr>
              <a:t>es</a:t>
            </a:r>
            <a:r>
              <a:rPr lang="es-ES" sz="1200" b="1" spc="5" dirty="0" smtClean="0">
                <a:cs typeface="Calibri"/>
              </a:rPr>
              <a:t> </a:t>
            </a:r>
            <a:r>
              <a:rPr lang="es-ES" sz="1200" b="1" spc="-5" dirty="0" smtClean="0">
                <a:cs typeface="Calibri"/>
              </a:rPr>
              <a:t>necesario </a:t>
            </a:r>
            <a:r>
              <a:rPr lang="es-ES" sz="1200" b="1" dirty="0" smtClean="0">
                <a:cs typeface="Calibri"/>
              </a:rPr>
              <a:t> </a:t>
            </a:r>
            <a:r>
              <a:rPr lang="es-ES" sz="1200" b="1" spc="-5" dirty="0" smtClean="0">
                <a:cs typeface="Calibri"/>
              </a:rPr>
              <a:t>dejar</a:t>
            </a:r>
            <a:r>
              <a:rPr lang="es-ES" sz="1200" b="1" spc="-35" dirty="0" smtClean="0">
                <a:cs typeface="Calibri"/>
              </a:rPr>
              <a:t> </a:t>
            </a:r>
            <a:r>
              <a:rPr lang="es-ES" sz="1200" b="1" spc="-10" dirty="0" smtClean="0">
                <a:cs typeface="Calibri"/>
              </a:rPr>
              <a:t>una</a:t>
            </a:r>
            <a:r>
              <a:rPr lang="es-ES" sz="1200" b="1" spc="25" dirty="0" smtClean="0">
                <a:cs typeface="Calibri"/>
              </a:rPr>
              <a:t> </a:t>
            </a:r>
            <a:r>
              <a:rPr lang="es-ES" sz="1200" b="1" spc="-15" dirty="0" smtClean="0">
                <a:cs typeface="Calibri"/>
              </a:rPr>
              <a:t>distancia</a:t>
            </a:r>
            <a:r>
              <a:rPr lang="es-ES" sz="1200" b="1" spc="55" dirty="0" smtClean="0">
                <a:cs typeface="Calibri"/>
              </a:rPr>
              <a:t> </a:t>
            </a:r>
            <a:r>
              <a:rPr lang="es-ES" sz="1200" b="1" spc="-10" dirty="0" smtClean="0">
                <a:cs typeface="Calibri"/>
              </a:rPr>
              <a:t>suficiente</a:t>
            </a:r>
            <a:r>
              <a:rPr lang="es-ES" sz="1200" b="1" spc="60" dirty="0" smtClean="0">
                <a:cs typeface="Calibri"/>
              </a:rPr>
              <a:t> </a:t>
            </a:r>
            <a:r>
              <a:rPr lang="es-ES" sz="1200" b="1" spc="-15" dirty="0" smtClean="0">
                <a:cs typeface="Calibri"/>
              </a:rPr>
              <a:t>entre</a:t>
            </a:r>
            <a:r>
              <a:rPr lang="es-ES" sz="1200" b="1" spc="20" dirty="0" smtClean="0">
                <a:cs typeface="Calibri"/>
              </a:rPr>
              <a:t> </a:t>
            </a:r>
            <a:r>
              <a:rPr lang="es-ES" sz="1200" b="1" spc="-15" dirty="0" smtClean="0">
                <a:cs typeface="Calibri"/>
              </a:rPr>
              <a:t>los</a:t>
            </a:r>
            <a:r>
              <a:rPr lang="es-ES" sz="1200" b="1" spc="35" dirty="0" smtClean="0">
                <a:cs typeface="Calibri"/>
              </a:rPr>
              <a:t> </a:t>
            </a:r>
            <a:r>
              <a:rPr lang="es-ES" sz="1200" b="1" spc="-10" dirty="0" smtClean="0">
                <a:cs typeface="Calibri"/>
              </a:rPr>
              <a:t>contactos </a:t>
            </a:r>
            <a:r>
              <a:rPr lang="es-ES" sz="1200" b="1" spc="-395" dirty="0" smtClean="0">
                <a:cs typeface="Calibri"/>
              </a:rPr>
              <a:t> </a:t>
            </a:r>
            <a:r>
              <a:rPr lang="es-ES" sz="1200" b="1" dirty="0" smtClean="0">
                <a:cs typeface="Calibri"/>
              </a:rPr>
              <a:t>y</a:t>
            </a:r>
            <a:r>
              <a:rPr lang="es-ES" sz="1200" b="1" spc="-40" dirty="0" smtClean="0">
                <a:cs typeface="Calibri"/>
              </a:rPr>
              <a:t> </a:t>
            </a:r>
            <a:r>
              <a:rPr lang="es-ES" sz="1200" b="1" spc="-10" dirty="0" smtClean="0">
                <a:cs typeface="Calibri"/>
              </a:rPr>
              <a:t>abrir</a:t>
            </a:r>
            <a:r>
              <a:rPr lang="es-ES" sz="1200" b="1" spc="45" dirty="0" smtClean="0">
                <a:cs typeface="Calibri"/>
              </a:rPr>
              <a:t> </a:t>
            </a:r>
            <a:r>
              <a:rPr lang="es-ES" sz="1200" b="1" spc="-15" dirty="0" smtClean="0">
                <a:cs typeface="Calibri"/>
              </a:rPr>
              <a:t>rápidamente</a:t>
            </a:r>
            <a:r>
              <a:rPr lang="es-ES" sz="1200" b="1" spc="65" dirty="0" smtClean="0">
                <a:cs typeface="Calibri"/>
              </a:rPr>
              <a:t> </a:t>
            </a:r>
            <a:r>
              <a:rPr lang="es-ES" sz="1200" b="1" dirty="0" smtClean="0">
                <a:cs typeface="Calibri"/>
              </a:rPr>
              <a:t>el</a:t>
            </a:r>
            <a:r>
              <a:rPr lang="es-ES" sz="1200" b="1" spc="5" dirty="0" smtClean="0">
                <a:cs typeface="Calibri"/>
              </a:rPr>
              <a:t> </a:t>
            </a:r>
            <a:r>
              <a:rPr lang="es-ES" sz="1200" b="1" spc="-15" dirty="0" smtClean="0">
                <a:cs typeface="Calibri"/>
              </a:rPr>
              <a:t>circuito</a:t>
            </a:r>
            <a:r>
              <a:rPr lang="es-ES" sz="1200" b="1" spc="45" dirty="0" smtClean="0">
                <a:cs typeface="Calibri"/>
              </a:rPr>
              <a:t> </a:t>
            </a:r>
            <a:r>
              <a:rPr lang="es-ES" sz="1200" b="1" spc="-20" dirty="0" smtClean="0">
                <a:cs typeface="Calibri"/>
              </a:rPr>
              <a:t>para</a:t>
            </a:r>
            <a:r>
              <a:rPr lang="es-ES" sz="1200" b="1" spc="25" dirty="0" smtClean="0">
                <a:cs typeface="Calibri"/>
              </a:rPr>
              <a:t> </a:t>
            </a:r>
            <a:r>
              <a:rPr lang="es-ES" sz="1200" b="1" spc="-10" dirty="0" smtClean="0">
                <a:cs typeface="Calibri"/>
              </a:rPr>
              <a:t>que</a:t>
            </a:r>
            <a:r>
              <a:rPr lang="es-ES" sz="1200" b="1" spc="65" dirty="0" smtClean="0">
                <a:cs typeface="Calibri"/>
              </a:rPr>
              <a:t> </a:t>
            </a:r>
            <a:r>
              <a:rPr lang="es-ES" sz="1200" b="1" dirty="0" smtClean="0">
                <a:cs typeface="Calibri"/>
              </a:rPr>
              <a:t>el</a:t>
            </a:r>
            <a:r>
              <a:rPr lang="es-ES" sz="1200" b="1" spc="-30" dirty="0" smtClean="0">
                <a:cs typeface="Calibri"/>
              </a:rPr>
              <a:t> </a:t>
            </a:r>
            <a:r>
              <a:rPr lang="es-ES" sz="1200" b="1" spc="-20" dirty="0" smtClean="0">
                <a:cs typeface="Calibri"/>
              </a:rPr>
              <a:t>arco </a:t>
            </a:r>
            <a:r>
              <a:rPr lang="es-ES" sz="1200" b="1" spc="-15" dirty="0" smtClean="0">
                <a:cs typeface="Calibri"/>
              </a:rPr>
              <a:t> </a:t>
            </a:r>
            <a:r>
              <a:rPr lang="es-ES" sz="1200" b="1" spc="5" dirty="0" smtClean="0">
                <a:cs typeface="Calibri"/>
              </a:rPr>
              <a:t>se</a:t>
            </a:r>
            <a:r>
              <a:rPr lang="es-ES" sz="1200" b="1" spc="-50" dirty="0" smtClean="0">
                <a:cs typeface="Calibri"/>
              </a:rPr>
              <a:t> </a:t>
            </a:r>
            <a:r>
              <a:rPr lang="es-ES" sz="1200" b="1" spc="-10" dirty="0" smtClean="0">
                <a:cs typeface="Calibri"/>
              </a:rPr>
              <a:t>extinga </a:t>
            </a:r>
            <a:r>
              <a:rPr lang="es-ES" sz="1200" b="1" dirty="0" smtClean="0">
                <a:cs typeface="Calibri"/>
              </a:rPr>
              <a:t>en</a:t>
            </a:r>
            <a:r>
              <a:rPr lang="es-ES" sz="1200" b="1" spc="10" dirty="0" smtClean="0">
                <a:cs typeface="Calibri"/>
              </a:rPr>
              <a:t> </a:t>
            </a:r>
            <a:r>
              <a:rPr lang="es-ES" sz="1200" b="1" spc="-15" dirty="0" smtClean="0">
                <a:cs typeface="Calibri"/>
              </a:rPr>
              <a:t>fracciones</a:t>
            </a:r>
            <a:r>
              <a:rPr lang="es-ES" sz="1200" b="1" spc="75" dirty="0" smtClean="0">
                <a:cs typeface="Calibri"/>
              </a:rPr>
              <a:t> </a:t>
            </a:r>
            <a:r>
              <a:rPr lang="es-ES" sz="1200" b="1" spc="-5" dirty="0" smtClean="0">
                <a:cs typeface="Calibri"/>
              </a:rPr>
              <a:t>de</a:t>
            </a:r>
            <a:r>
              <a:rPr lang="es-ES" sz="1200" b="1" spc="25" dirty="0" smtClean="0">
                <a:cs typeface="Calibri"/>
              </a:rPr>
              <a:t> </a:t>
            </a:r>
            <a:r>
              <a:rPr lang="es-ES" sz="1200" b="1" spc="-5" dirty="0" smtClean="0">
                <a:cs typeface="Calibri"/>
              </a:rPr>
              <a:t>segundo.</a:t>
            </a:r>
          </a:p>
          <a:p>
            <a:pPr marL="355600" marR="5080" indent="-342900">
              <a:lnSpc>
                <a:spcPct val="90100"/>
              </a:lnSpc>
              <a:spcBef>
                <a:spcPts val="310"/>
              </a:spcBef>
              <a:buFont typeface="Arial" panose="020B0604020202020204" pitchFamily="34" charset="0"/>
              <a:buChar char="•"/>
            </a:pPr>
            <a:endParaRPr lang="es-ES" sz="1200" b="1" spc="-5" dirty="0" smtClean="0">
              <a:cs typeface="Calibri"/>
            </a:endParaRPr>
          </a:p>
          <a:p>
            <a:pPr marL="355600" marR="5080" indent="-342900">
              <a:lnSpc>
                <a:spcPct val="90100"/>
              </a:lnSpc>
              <a:spcBef>
                <a:spcPts val="310"/>
              </a:spcBef>
              <a:buFont typeface="Arial" panose="020B0604020202020204" pitchFamily="34" charset="0"/>
              <a:buChar char="•"/>
            </a:pPr>
            <a:r>
              <a:rPr lang="es-ES" sz="1200" b="1" spc="-10" dirty="0" smtClean="0">
                <a:cs typeface="Calibri"/>
              </a:rPr>
              <a:t>Sin</a:t>
            </a:r>
            <a:r>
              <a:rPr lang="es-ES" sz="1200" b="1" spc="-30" dirty="0" smtClean="0">
                <a:cs typeface="Calibri"/>
              </a:rPr>
              <a:t> </a:t>
            </a:r>
            <a:r>
              <a:rPr lang="es-ES" sz="1200" b="1" spc="-15" dirty="0" smtClean="0">
                <a:cs typeface="Calibri"/>
              </a:rPr>
              <a:t>embargo,</a:t>
            </a:r>
            <a:r>
              <a:rPr lang="es-ES" sz="1200" b="1" spc="35" dirty="0" smtClean="0">
                <a:cs typeface="Calibri"/>
              </a:rPr>
              <a:t> </a:t>
            </a:r>
            <a:r>
              <a:rPr lang="es-ES" sz="1200" b="1" dirty="0" smtClean="0">
                <a:cs typeface="Calibri"/>
              </a:rPr>
              <a:t>en</a:t>
            </a:r>
            <a:r>
              <a:rPr lang="es-ES" sz="1200" b="1" spc="10" dirty="0" smtClean="0">
                <a:cs typeface="Calibri"/>
              </a:rPr>
              <a:t> </a:t>
            </a:r>
            <a:r>
              <a:rPr lang="es-ES" sz="1200" b="1" spc="-20" dirty="0" err="1" smtClean="0">
                <a:cs typeface="Calibri"/>
              </a:rPr>
              <a:t>breaker</a:t>
            </a:r>
            <a:r>
              <a:rPr lang="es-ES" sz="1200" b="1" spc="40" dirty="0" smtClean="0">
                <a:cs typeface="Calibri"/>
              </a:rPr>
              <a:t> </a:t>
            </a:r>
            <a:r>
              <a:rPr lang="es-ES" sz="1200" b="1" spc="-5" dirty="0" smtClean="0">
                <a:cs typeface="Calibri"/>
              </a:rPr>
              <a:t>de</a:t>
            </a:r>
            <a:r>
              <a:rPr lang="es-ES" sz="1200" b="1" spc="-15" dirty="0" smtClean="0">
                <a:cs typeface="Calibri"/>
              </a:rPr>
              <a:t> </a:t>
            </a:r>
            <a:r>
              <a:rPr lang="es-ES" sz="1200" b="1" spc="-5" dirty="0" smtClean="0">
                <a:cs typeface="Calibri"/>
              </a:rPr>
              <a:t>medio</a:t>
            </a:r>
            <a:r>
              <a:rPr lang="es-ES" sz="1200" b="1" spc="40" dirty="0" smtClean="0">
                <a:cs typeface="Calibri"/>
              </a:rPr>
              <a:t> </a:t>
            </a:r>
            <a:r>
              <a:rPr lang="es-ES" sz="1200" b="1" dirty="0" smtClean="0">
                <a:cs typeface="Calibri"/>
              </a:rPr>
              <a:t>y</a:t>
            </a:r>
            <a:r>
              <a:rPr lang="es-ES" sz="1200" b="1" spc="-5" dirty="0" smtClean="0">
                <a:cs typeface="Calibri"/>
              </a:rPr>
              <a:t> alto</a:t>
            </a:r>
            <a:r>
              <a:rPr lang="es-ES" sz="1200" b="1" spc="5" dirty="0" smtClean="0">
                <a:cs typeface="Calibri"/>
              </a:rPr>
              <a:t> </a:t>
            </a:r>
            <a:r>
              <a:rPr lang="es-ES" sz="1200" b="1" spc="-10" dirty="0" smtClean="0">
                <a:cs typeface="Calibri"/>
              </a:rPr>
              <a:t>voltaje </a:t>
            </a:r>
            <a:r>
              <a:rPr lang="es-ES" sz="1200" b="1" spc="-390" dirty="0" smtClean="0">
                <a:cs typeface="Calibri"/>
              </a:rPr>
              <a:t> </a:t>
            </a:r>
            <a:r>
              <a:rPr lang="es-ES" sz="1200" b="1" spc="5" dirty="0" smtClean="0">
                <a:cs typeface="Calibri"/>
              </a:rPr>
              <a:t>se</a:t>
            </a:r>
            <a:r>
              <a:rPr lang="es-ES" sz="1200" b="1" spc="-45" dirty="0" smtClean="0">
                <a:cs typeface="Calibri"/>
              </a:rPr>
              <a:t> </a:t>
            </a:r>
            <a:r>
              <a:rPr lang="es-ES" sz="1200" b="1" spc="-20" dirty="0" smtClean="0">
                <a:cs typeface="Calibri"/>
              </a:rPr>
              <a:t>requieren</a:t>
            </a:r>
            <a:r>
              <a:rPr lang="es-ES" sz="1200" b="1" spc="85" dirty="0" smtClean="0">
                <a:cs typeface="Calibri"/>
              </a:rPr>
              <a:t> </a:t>
            </a:r>
            <a:r>
              <a:rPr lang="es-ES" sz="1200" b="1" spc="-10" dirty="0" smtClean="0">
                <a:cs typeface="Calibri"/>
              </a:rPr>
              <a:t>de</a:t>
            </a:r>
            <a:r>
              <a:rPr lang="es-ES" sz="1200" b="1" spc="25" dirty="0" smtClean="0">
                <a:cs typeface="Calibri"/>
              </a:rPr>
              <a:t> </a:t>
            </a:r>
            <a:r>
              <a:rPr lang="es-ES" sz="1200" b="1" spc="-15" dirty="0" smtClean="0">
                <a:cs typeface="Calibri"/>
              </a:rPr>
              <a:t>otras</a:t>
            </a:r>
            <a:r>
              <a:rPr lang="es-ES" sz="1200" b="1" dirty="0" smtClean="0">
                <a:cs typeface="Calibri"/>
              </a:rPr>
              <a:t> </a:t>
            </a:r>
            <a:r>
              <a:rPr lang="es-ES" sz="1200" b="1" spc="-10" dirty="0" smtClean="0">
                <a:cs typeface="Calibri"/>
              </a:rPr>
              <a:t>técnicas</a:t>
            </a:r>
            <a:r>
              <a:rPr lang="es-ES" sz="1200" b="1" spc="35" dirty="0" smtClean="0">
                <a:cs typeface="Calibri"/>
              </a:rPr>
              <a:t> </a:t>
            </a:r>
            <a:r>
              <a:rPr lang="es-ES" sz="1200" b="1" spc="-20" dirty="0" smtClean="0">
                <a:cs typeface="Calibri"/>
              </a:rPr>
              <a:t>para</a:t>
            </a:r>
            <a:r>
              <a:rPr lang="es-ES" sz="1200" b="1" spc="20" dirty="0" smtClean="0">
                <a:cs typeface="Calibri"/>
              </a:rPr>
              <a:t> </a:t>
            </a:r>
            <a:r>
              <a:rPr lang="es-ES" sz="1200" b="1" spc="-10" dirty="0" smtClean="0">
                <a:cs typeface="Calibri"/>
              </a:rPr>
              <a:t>poder </a:t>
            </a:r>
            <a:r>
              <a:rPr lang="es-ES" sz="1200" b="1" spc="-5" dirty="0" smtClean="0">
                <a:cs typeface="Calibri"/>
              </a:rPr>
              <a:t> </a:t>
            </a:r>
            <a:r>
              <a:rPr lang="es-ES" sz="1200" b="1" spc="-10" dirty="0" smtClean="0">
                <a:cs typeface="Calibri"/>
              </a:rPr>
              <a:t>extinguir</a:t>
            </a:r>
            <a:r>
              <a:rPr lang="es-ES" sz="1200" b="1" spc="5" dirty="0" smtClean="0">
                <a:cs typeface="Calibri"/>
              </a:rPr>
              <a:t> </a:t>
            </a:r>
            <a:r>
              <a:rPr lang="es-ES" sz="1200" b="1" dirty="0" smtClean="0">
                <a:cs typeface="Calibri"/>
              </a:rPr>
              <a:t>el</a:t>
            </a:r>
            <a:r>
              <a:rPr lang="es-ES" sz="1200" b="1" spc="5" dirty="0" smtClean="0">
                <a:cs typeface="Calibri"/>
              </a:rPr>
              <a:t> </a:t>
            </a:r>
            <a:r>
              <a:rPr lang="es-ES" sz="1200" b="1" spc="-20" dirty="0" smtClean="0">
                <a:cs typeface="Calibri"/>
              </a:rPr>
              <a:t>arco</a:t>
            </a:r>
            <a:r>
              <a:rPr lang="es-ES" sz="1200" b="1" spc="10" dirty="0" smtClean="0">
                <a:cs typeface="Calibri"/>
              </a:rPr>
              <a:t> </a:t>
            </a:r>
            <a:r>
              <a:rPr lang="es-ES" sz="1200" b="1" spc="-10" dirty="0" smtClean="0">
                <a:cs typeface="Calibri"/>
              </a:rPr>
              <a:t>eléctrico:</a:t>
            </a:r>
            <a:r>
              <a:rPr lang="es-ES" sz="1200" b="1" spc="45" dirty="0" smtClean="0">
                <a:cs typeface="Calibri"/>
              </a:rPr>
              <a:t> </a:t>
            </a:r>
            <a:r>
              <a:rPr lang="es-ES" sz="1200" b="1" spc="-15" dirty="0" smtClean="0">
                <a:cs typeface="Calibri"/>
              </a:rPr>
              <a:t>supresores</a:t>
            </a:r>
            <a:r>
              <a:rPr lang="es-ES" sz="1200" b="1" spc="40" dirty="0" smtClean="0">
                <a:cs typeface="Calibri"/>
              </a:rPr>
              <a:t> </a:t>
            </a:r>
            <a:r>
              <a:rPr lang="es-ES" sz="1200" b="1" spc="-20" dirty="0" smtClean="0">
                <a:cs typeface="Calibri"/>
              </a:rPr>
              <a:t>arcos </a:t>
            </a:r>
            <a:r>
              <a:rPr lang="es-ES" sz="1200" b="1" spc="-15" dirty="0" smtClean="0">
                <a:cs typeface="Calibri"/>
              </a:rPr>
              <a:t> </a:t>
            </a:r>
            <a:r>
              <a:rPr lang="es-ES" sz="1200" b="1" spc="-10" dirty="0" smtClean="0">
                <a:cs typeface="Calibri"/>
              </a:rPr>
              <a:t>barras, </a:t>
            </a:r>
            <a:r>
              <a:rPr lang="es-ES" sz="1200" b="1" spc="-15" dirty="0" smtClean="0">
                <a:cs typeface="Calibri"/>
              </a:rPr>
              <a:t>inyecciones</a:t>
            </a:r>
            <a:r>
              <a:rPr lang="es-ES" sz="1200" b="1" spc="-10" dirty="0" smtClean="0">
                <a:cs typeface="Calibri"/>
              </a:rPr>
              <a:t> </a:t>
            </a:r>
            <a:r>
              <a:rPr lang="es-ES" sz="1200" b="1" spc="-5" dirty="0" smtClean="0">
                <a:cs typeface="Calibri"/>
              </a:rPr>
              <a:t>de </a:t>
            </a:r>
            <a:r>
              <a:rPr lang="es-ES" sz="1200" b="1" spc="-10" dirty="0" smtClean="0">
                <a:cs typeface="Calibri"/>
              </a:rPr>
              <a:t>gas </a:t>
            </a:r>
            <a:r>
              <a:rPr lang="es-ES" sz="1200" b="1" dirty="0" smtClean="0">
                <a:cs typeface="Calibri"/>
              </a:rPr>
              <a:t>o </a:t>
            </a:r>
            <a:r>
              <a:rPr lang="es-ES" sz="1200" b="1" spc="-15" dirty="0" smtClean="0">
                <a:cs typeface="Calibri"/>
              </a:rPr>
              <a:t>aire, </a:t>
            </a:r>
            <a:r>
              <a:rPr lang="es-ES" sz="1200" b="1" spc="-10" dirty="0" smtClean="0">
                <a:cs typeface="Calibri"/>
              </a:rPr>
              <a:t> </a:t>
            </a:r>
            <a:r>
              <a:rPr lang="es-ES" sz="1200" b="1" spc="-15" dirty="0" smtClean="0">
                <a:cs typeface="Calibri"/>
              </a:rPr>
              <a:t>intercambiadores</a:t>
            </a:r>
            <a:r>
              <a:rPr lang="es-ES" sz="1200" b="1" spc="70" dirty="0" smtClean="0">
                <a:cs typeface="Calibri"/>
              </a:rPr>
              <a:t> </a:t>
            </a:r>
            <a:r>
              <a:rPr lang="es-ES" sz="1200" b="1" spc="-5" dirty="0" smtClean="0">
                <a:cs typeface="Calibri"/>
              </a:rPr>
              <a:t>de</a:t>
            </a:r>
            <a:r>
              <a:rPr lang="es-ES" sz="1200" b="1" spc="25" dirty="0" smtClean="0">
                <a:cs typeface="Calibri"/>
              </a:rPr>
              <a:t> </a:t>
            </a:r>
            <a:r>
              <a:rPr lang="es-ES" sz="1200" b="1" spc="-20" dirty="0" err="1" smtClean="0">
                <a:cs typeface="Calibri"/>
              </a:rPr>
              <a:t>vacio</a:t>
            </a:r>
            <a:r>
              <a:rPr lang="es-ES" sz="1200" b="1" spc="-20" dirty="0" smtClean="0">
                <a:cs typeface="Calibri"/>
              </a:rPr>
              <a:t>,</a:t>
            </a:r>
            <a:r>
              <a:rPr lang="es-ES" sz="1200" b="1" spc="35" dirty="0" smtClean="0">
                <a:cs typeface="Calibri"/>
              </a:rPr>
              <a:t> </a:t>
            </a:r>
            <a:r>
              <a:rPr lang="es-ES" sz="1200" b="1" spc="-10" dirty="0" smtClean="0">
                <a:cs typeface="Calibri"/>
              </a:rPr>
              <a:t>sumergir</a:t>
            </a:r>
            <a:r>
              <a:rPr lang="es-ES" sz="1200" b="1" spc="5" dirty="0" smtClean="0">
                <a:cs typeface="Calibri"/>
              </a:rPr>
              <a:t> </a:t>
            </a:r>
            <a:r>
              <a:rPr lang="es-ES" sz="1200" b="1" spc="-15" dirty="0" smtClean="0">
                <a:cs typeface="Calibri"/>
              </a:rPr>
              <a:t>los </a:t>
            </a:r>
            <a:r>
              <a:rPr lang="es-ES" sz="1200" b="1" spc="-10" dirty="0" smtClean="0">
                <a:cs typeface="Calibri"/>
              </a:rPr>
              <a:t> contactos</a:t>
            </a:r>
            <a:r>
              <a:rPr lang="es-ES" sz="1200" b="1" spc="-45" dirty="0" smtClean="0">
                <a:cs typeface="Calibri"/>
              </a:rPr>
              <a:t> </a:t>
            </a:r>
            <a:r>
              <a:rPr lang="es-ES" sz="1200" b="1" dirty="0" smtClean="0">
                <a:cs typeface="Calibri"/>
              </a:rPr>
              <a:t>en</a:t>
            </a:r>
            <a:r>
              <a:rPr lang="es-ES" sz="1200" b="1" spc="10" dirty="0" smtClean="0">
                <a:cs typeface="Calibri"/>
              </a:rPr>
              <a:t> </a:t>
            </a:r>
            <a:r>
              <a:rPr lang="es-ES" sz="1200" b="1" spc="-5" dirty="0" smtClean="0">
                <a:cs typeface="Calibri"/>
              </a:rPr>
              <a:t>un</a:t>
            </a:r>
            <a:r>
              <a:rPr lang="es-ES" sz="1200" b="1" spc="5" dirty="0" smtClean="0">
                <a:cs typeface="Calibri"/>
              </a:rPr>
              <a:t> </a:t>
            </a:r>
            <a:r>
              <a:rPr lang="es-ES" sz="1200" b="1" spc="-5" dirty="0" smtClean="0">
                <a:cs typeface="Calibri"/>
              </a:rPr>
              <a:t>baño</a:t>
            </a:r>
            <a:r>
              <a:rPr lang="es-ES" sz="1200" b="1" spc="5" dirty="0" smtClean="0">
                <a:cs typeface="Calibri"/>
              </a:rPr>
              <a:t> </a:t>
            </a:r>
            <a:r>
              <a:rPr lang="es-ES" sz="1200" b="1" spc="-10" dirty="0" smtClean="0">
                <a:cs typeface="Calibri"/>
              </a:rPr>
              <a:t>aceite</a:t>
            </a:r>
            <a:r>
              <a:rPr lang="es-ES" sz="1200" b="1" spc="50" dirty="0" smtClean="0">
                <a:cs typeface="Calibri"/>
              </a:rPr>
              <a:t> </a:t>
            </a:r>
            <a:r>
              <a:rPr lang="es-ES" sz="1200" b="1" spc="-10" dirty="0" smtClean="0">
                <a:cs typeface="Calibri"/>
              </a:rPr>
              <a:t>dieléctrico</a:t>
            </a:r>
            <a:r>
              <a:rPr lang="es-ES" sz="1200" b="1" spc="40" dirty="0" smtClean="0">
                <a:cs typeface="Calibri"/>
              </a:rPr>
              <a:t> </a:t>
            </a:r>
            <a:r>
              <a:rPr lang="es-ES" sz="1200" b="1" dirty="0" smtClean="0">
                <a:cs typeface="Calibri"/>
              </a:rPr>
              <a:t>o</a:t>
            </a:r>
            <a:r>
              <a:rPr lang="es-ES" sz="1200" b="1" spc="5" dirty="0" smtClean="0">
                <a:cs typeface="Calibri"/>
              </a:rPr>
              <a:t> </a:t>
            </a:r>
            <a:r>
              <a:rPr lang="es-ES" sz="1200" b="1" spc="-5" dirty="0" smtClean="0">
                <a:cs typeface="Calibri"/>
              </a:rPr>
              <a:t>un</a:t>
            </a:r>
            <a:r>
              <a:rPr lang="es-ES" sz="1200" b="1" spc="5" dirty="0" smtClean="0">
                <a:cs typeface="Calibri"/>
              </a:rPr>
              <a:t> </a:t>
            </a:r>
            <a:r>
              <a:rPr lang="es-ES" sz="1200" b="1" spc="-10" dirty="0" smtClean="0">
                <a:cs typeface="Calibri"/>
              </a:rPr>
              <a:t>gas </a:t>
            </a:r>
            <a:r>
              <a:rPr lang="es-ES" sz="1200" b="1" spc="-395" dirty="0" smtClean="0">
                <a:cs typeface="Calibri"/>
              </a:rPr>
              <a:t> </a:t>
            </a:r>
            <a:r>
              <a:rPr lang="es-ES" sz="1200" b="1" spc="-10" dirty="0" smtClean="0">
                <a:cs typeface="Calibri"/>
              </a:rPr>
              <a:t>llamado</a:t>
            </a:r>
            <a:r>
              <a:rPr lang="es-ES" sz="1200" b="1" dirty="0" smtClean="0">
                <a:cs typeface="Calibri"/>
              </a:rPr>
              <a:t> </a:t>
            </a:r>
            <a:r>
              <a:rPr lang="es-ES" sz="1200" b="1" spc="5" dirty="0" smtClean="0">
                <a:cs typeface="Calibri"/>
              </a:rPr>
              <a:t>SF6</a:t>
            </a:r>
            <a:r>
              <a:rPr lang="es-ES" sz="1200" b="1" spc="50" dirty="0" smtClean="0">
                <a:cs typeface="Calibri"/>
              </a:rPr>
              <a:t> </a:t>
            </a:r>
            <a:r>
              <a:rPr lang="es-ES" sz="1200" b="1" spc="-20" dirty="0" smtClean="0">
                <a:cs typeface="Calibri"/>
              </a:rPr>
              <a:t>(</a:t>
            </a:r>
            <a:r>
              <a:rPr lang="es-ES" sz="1200" b="1" spc="-20" dirty="0" err="1" smtClean="0">
                <a:cs typeface="Calibri"/>
              </a:rPr>
              <a:t>Hexafloruro</a:t>
            </a:r>
            <a:r>
              <a:rPr lang="es-ES" sz="1200" b="1" spc="85" dirty="0" smtClean="0">
                <a:cs typeface="Calibri"/>
              </a:rPr>
              <a:t> </a:t>
            </a:r>
            <a:r>
              <a:rPr lang="es-ES" sz="1200" b="1" spc="-10" dirty="0" smtClean="0">
                <a:cs typeface="Calibri"/>
              </a:rPr>
              <a:t>de</a:t>
            </a:r>
            <a:r>
              <a:rPr lang="es-ES" sz="1200" b="1" spc="25" dirty="0" smtClean="0">
                <a:cs typeface="Calibri"/>
              </a:rPr>
              <a:t> </a:t>
            </a:r>
            <a:r>
              <a:rPr lang="es-ES" sz="1200" b="1" spc="-10" dirty="0" smtClean="0">
                <a:cs typeface="Calibri"/>
              </a:rPr>
              <a:t>Azufre)</a:t>
            </a:r>
            <a:endParaRPr lang="es-ES" sz="1200" b="1" dirty="0" smtClean="0">
              <a:cs typeface="Calibri"/>
            </a:endParaRPr>
          </a:p>
          <a:p>
            <a:pPr marL="12700" marR="5080">
              <a:lnSpc>
                <a:spcPct val="90000"/>
              </a:lnSpc>
              <a:spcBef>
                <a:spcPts val="315"/>
              </a:spcBef>
            </a:pPr>
            <a:endParaRPr lang="es-ES" dirty="0" smtClean="0">
              <a:latin typeface="+mn-lt"/>
              <a:cs typeface="Calibri"/>
            </a:endParaRPr>
          </a:p>
          <a:p>
            <a:pPr marL="12700" marR="257810" algn="just">
              <a:spcBef>
                <a:spcPts val="434"/>
              </a:spcBef>
            </a:pPr>
            <a:endParaRPr lang="es-ES" sz="1200" b="1"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103</a:t>
            </a:fld>
            <a:endParaRPr lang="en-US"/>
          </a:p>
        </p:txBody>
      </p:sp>
    </p:spTree>
    <p:extLst>
      <p:ext uri="{BB962C8B-B14F-4D97-AF65-F5344CB8AC3E}">
        <p14:creationId xmlns:p14="http://schemas.microsoft.com/office/powerpoint/2010/main" val="1968541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altLang="en-US" smtClean="0"/>
          </a:p>
        </p:txBody>
      </p:sp>
      <p:sp>
        <p:nvSpPr>
          <p:cNvPr id="4" name="Marcador de número de diapositiva 3"/>
          <p:cNvSpPr>
            <a:spLocks noGrp="1"/>
          </p:cNvSpPr>
          <p:nvPr>
            <p:ph type="sldNum" sz="quarter" idx="5"/>
          </p:nvPr>
        </p:nvSpPr>
        <p:spPr/>
        <p:txBody>
          <a:bodyPr/>
          <a:lstStyle/>
          <a:p>
            <a:pPr>
              <a:defRPr/>
            </a:pPr>
            <a:fld id="{32BFEA1E-02B9-426A-97B5-121195F291FC}" type="slidenum">
              <a:rPr lang="es-AR" smtClean="0"/>
              <a:pPr>
                <a:defRPr/>
              </a:pPr>
              <a:t>108</a:t>
            </a:fld>
            <a:endParaRPr lang="es-AR" dirty="0"/>
          </a:p>
        </p:txBody>
      </p:sp>
    </p:spTree>
    <p:extLst>
      <p:ext uri="{BB962C8B-B14F-4D97-AF65-F5344CB8AC3E}">
        <p14:creationId xmlns:p14="http://schemas.microsoft.com/office/powerpoint/2010/main" val="23588554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marR="363220" algn="just">
              <a:spcBef>
                <a:spcPts val="100"/>
              </a:spcBef>
            </a:pPr>
            <a:r>
              <a:rPr lang="es-ES" sz="1200" b="1" spc="-10" dirty="0" smtClean="0">
                <a:latin typeface="+mn-lt"/>
                <a:cs typeface="Calibri"/>
              </a:rPr>
              <a:t>Son </a:t>
            </a:r>
            <a:r>
              <a:rPr lang="es-ES" sz="1200" b="1" spc="-15" dirty="0" smtClean="0">
                <a:latin typeface="+mn-lt"/>
                <a:cs typeface="Calibri"/>
              </a:rPr>
              <a:t>los </a:t>
            </a:r>
            <a:r>
              <a:rPr lang="es-ES" sz="1200" b="1" spc="-5" dirty="0" smtClean="0">
                <a:latin typeface="+mn-lt"/>
                <a:cs typeface="Calibri"/>
              </a:rPr>
              <a:t>elementos </a:t>
            </a:r>
            <a:r>
              <a:rPr lang="es-ES" sz="1200" b="1" spc="-15" dirty="0" smtClean="0">
                <a:latin typeface="+mn-lt"/>
                <a:cs typeface="Calibri"/>
              </a:rPr>
              <a:t>encargados </a:t>
            </a:r>
            <a:r>
              <a:rPr lang="es-ES" sz="1200" b="1" spc="-10" dirty="0" smtClean="0">
                <a:latin typeface="+mn-lt"/>
                <a:cs typeface="Calibri"/>
              </a:rPr>
              <a:t>de detectar </a:t>
            </a:r>
            <a:r>
              <a:rPr lang="es-ES" sz="1200" b="1" spc="-5" dirty="0" smtClean="0">
                <a:latin typeface="+mn-lt"/>
                <a:cs typeface="Calibri"/>
              </a:rPr>
              <a:t>(tomando como </a:t>
            </a:r>
            <a:r>
              <a:rPr lang="es-ES" sz="1200" b="1" spc="-20" dirty="0" smtClean="0">
                <a:latin typeface="+mn-lt"/>
                <a:cs typeface="Calibri"/>
              </a:rPr>
              <a:t>referencia</a:t>
            </a:r>
            <a:r>
              <a:rPr lang="es-ES" sz="1200" b="1" spc="-15" dirty="0" smtClean="0">
                <a:latin typeface="+mn-lt"/>
                <a:cs typeface="Calibri"/>
              </a:rPr>
              <a:t> </a:t>
            </a:r>
            <a:r>
              <a:rPr lang="es-ES" sz="1200" b="1" spc="-10" dirty="0" smtClean="0">
                <a:latin typeface="+mn-lt"/>
                <a:cs typeface="Calibri"/>
              </a:rPr>
              <a:t>las </a:t>
            </a:r>
            <a:r>
              <a:rPr lang="es-ES" sz="1200" b="1" spc="-5" dirty="0" smtClean="0">
                <a:latin typeface="+mn-lt"/>
                <a:cs typeface="Calibri"/>
              </a:rPr>
              <a:t> medidas</a:t>
            </a:r>
            <a:r>
              <a:rPr lang="es-ES" sz="1200" b="1" spc="5" dirty="0" smtClean="0">
                <a:latin typeface="+mn-lt"/>
                <a:cs typeface="Calibri"/>
              </a:rPr>
              <a:t> </a:t>
            </a:r>
            <a:r>
              <a:rPr lang="es-ES" sz="1200" b="1" spc="-5" dirty="0" smtClean="0">
                <a:latin typeface="+mn-lt"/>
                <a:cs typeface="Calibri"/>
              </a:rPr>
              <a:t>e</a:t>
            </a:r>
            <a:r>
              <a:rPr lang="es-ES" sz="1200" b="1" spc="30" dirty="0" smtClean="0">
                <a:latin typeface="+mn-lt"/>
                <a:cs typeface="Calibri"/>
              </a:rPr>
              <a:t> </a:t>
            </a:r>
            <a:r>
              <a:rPr lang="es-ES" sz="1200" b="1" spc="-15" dirty="0" smtClean="0">
                <a:latin typeface="+mn-lt"/>
                <a:cs typeface="Calibri"/>
              </a:rPr>
              <a:t>los</a:t>
            </a:r>
            <a:r>
              <a:rPr lang="es-ES" sz="1200" b="1" spc="45" dirty="0" smtClean="0">
                <a:latin typeface="+mn-lt"/>
                <a:cs typeface="Calibri"/>
              </a:rPr>
              <a:t> </a:t>
            </a:r>
            <a:r>
              <a:rPr lang="es-ES" sz="1200" b="1" spc="-30" dirty="0" err="1" smtClean="0">
                <a:latin typeface="+mn-lt"/>
                <a:cs typeface="Calibri"/>
              </a:rPr>
              <a:t>PT’s</a:t>
            </a:r>
            <a:r>
              <a:rPr lang="es-ES" sz="1200" b="1" spc="10" dirty="0" smtClean="0">
                <a:latin typeface="+mn-lt"/>
                <a:cs typeface="Calibri"/>
              </a:rPr>
              <a:t> </a:t>
            </a:r>
            <a:r>
              <a:rPr lang="es-ES" sz="1200" b="1" dirty="0" smtClean="0">
                <a:latin typeface="+mn-lt"/>
                <a:cs typeface="Calibri"/>
              </a:rPr>
              <a:t>y</a:t>
            </a:r>
            <a:r>
              <a:rPr lang="es-ES" sz="1200" b="1" spc="5" dirty="0" smtClean="0">
                <a:latin typeface="+mn-lt"/>
                <a:cs typeface="Calibri"/>
              </a:rPr>
              <a:t> </a:t>
            </a:r>
            <a:r>
              <a:rPr lang="es-ES" sz="1200" b="1" spc="-20" dirty="0" err="1" smtClean="0">
                <a:latin typeface="+mn-lt"/>
                <a:cs typeface="Calibri"/>
              </a:rPr>
              <a:t>CT’s</a:t>
            </a:r>
            <a:r>
              <a:rPr lang="es-ES" sz="1200" b="1" spc="-20" dirty="0" smtClean="0">
                <a:latin typeface="+mn-lt"/>
                <a:cs typeface="Calibri"/>
              </a:rPr>
              <a:t>)</a:t>
            </a:r>
            <a:r>
              <a:rPr lang="es-ES" sz="1200" b="1" spc="15" dirty="0" smtClean="0">
                <a:latin typeface="+mn-lt"/>
                <a:cs typeface="Calibri"/>
              </a:rPr>
              <a:t> </a:t>
            </a:r>
            <a:r>
              <a:rPr lang="es-ES" sz="1200" b="1" spc="-10" dirty="0" smtClean="0">
                <a:latin typeface="+mn-lt"/>
                <a:cs typeface="Calibri"/>
              </a:rPr>
              <a:t>las</a:t>
            </a:r>
            <a:r>
              <a:rPr lang="es-ES" sz="1200" b="1" spc="10" dirty="0" smtClean="0">
                <a:latin typeface="+mn-lt"/>
                <a:cs typeface="Calibri"/>
              </a:rPr>
              <a:t> </a:t>
            </a:r>
            <a:r>
              <a:rPr lang="es-ES" sz="1200" b="1" spc="-15" dirty="0" smtClean="0">
                <a:latin typeface="+mn-lt"/>
                <a:cs typeface="Calibri"/>
              </a:rPr>
              <a:t>condiciones</a:t>
            </a:r>
            <a:r>
              <a:rPr lang="es-ES" sz="1200" b="1" spc="114" dirty="0" smtClean="0">
                <a:latin typeface="+mn-lt"/>
                <a:cs typeface="Calibri"/>
              </a:rPr>
              <a:t> </a:t>
            </a:r>
            <a:r>
              <a:rPr lang="es-ES" sz="1200" b="1" spc="-5" dirty="0" smtClean="0">
                <a:latin typeface="+mn-lt"/>
                <a:cs typeface="Calibri"/>
              </a:rPr>
              <a:t>de</a:t>
            </a:r>
            <a:r>
              <a:rPr lang="es-ES" sz="1200" b="1" spc="25" dirty="0" smtClean="0">
                <a:latin typeface="+mn-lt"/>
                <a:cs typeface="Calibri"/>
              </a:rPr>
              <a:t> </a:t>
            </a:r>
            <a:r>
              <a:rPr lang="es-ES" sz="1200" b="1" spc="-20" dirty="0" smtClean="0">
                <a:latin typeface="+mn-lt"/>
                <a:cs typeface="Calibri"/>
              </a:rPr>
              <a:t>falla</a:t>
            </a:r>
            <a:r>
              <a:rPr lang="es-ES" sz="1200" b="1" spc="65" dirty="0" smtClean="0">
                <a:latin typeface="+mn-lt"/>
                <a:cs typeface="Calibri"/>
              </a:rPr>
              <a:t> </a:t>
            </a:r>
            <a:r>
              <a:rPr lang="es-ES" sz="1200" b="1" spc="-5" dirty="0" smtClean="0">
                <a:latin typeface="+mn-lt"/>
                <a:cs typeface="Calibri"/>
              </a:rPr>
              <a:t>de un</a:t>
            </a:r>
            <a:r>
              <a:rPr lang="es-ES" sz="1200" b="1" spc="45" dirty="0" smtClean="0">
                <a:latin typeface="+mn-lt"/>
                <a:cs typeface="Calibri"/>
              </a:rPr>
              <a:t> </a:t>
            </a:r>
            <a:r>
              <a:rPr lang="es-ES" sz="1200" b="1" spc="-10" dirty="0" smtClean="0">
                <a:latin typeface="+mn-lt"/>
                <a:cs typeface="Calibri"/>
              </a:rPr>
              <a:t>sistema</a:t>
            </a:r>
            <a:r>
              <a:rPr lang="es-ES" sz="1200" b="1" dirty="0" smtClean="0">
                <a:latin typeface="+mn-lt"/>
                <a:cs typeface="Calibri"/>
              </a:rPr>
              <a:t> </a:t>
            </a:r>
            <a:r>
              <a:rPr lang="es-ES" sz="1200" b="1" spc="-10" dirty="0" smtClean="0">
                <a:latin typeface="+mn-lt"/>
                <a:cs typeface="Calibri"/>
              </a:rPr>
              <a:t>eléctrico</a:t>
            </a:r>
            <a:r>
              <a:rPr lang="es-ES" sz="1200" b="1" spc="50" dirty="0" smtClean="0">
                <a:latin typeface="+mn-lt"/>
                <a:cs typeface="Calibri"/>
              </a:rPr>
              <a:t> </a:t>
            </a:r>
            <a:r>
              <a:rPr lang="es-ES" sz="1200" b="1" dirty="0" smtClean="0">
                <a:latin typeface="+mn-lt"/>
                <a:cs typeface="Calibri"/>
              </a:rPr>
              <a:t>y </a:t>
            </a:r>
            <a:r>
              <a:rPr lang="es-ES" sz="1200" b="1" spc="5" dirty="0" smtClean="0">
                <a:latin typeface="+mn-lt"/>
                <a:cs typeface="Calibri"/>
              </a:rPr>
              <a:t> </a:t>
            </a:r>
            <a:r>
              <a:rPr lang="es-ES" sz="1200" b="1" spc="-5" dirty="0" smtClean="0">
                <a:latin typeface="+mn-lt"/>
                <a:cs typeface="Calibri"/>
              </a:rPr>
              <a:t>entonces</a:t>
            </a:r>
            <a:r>
              <a:rPr lang="es-ES" sz="1200" b="1" spc="-30" dirty="0" smtClean="0">
                <a:latin typeface="+mn-lt"/>
                <a:cs typeface="Calibri"/>
              </a:rPr>
              <a:t> </a:t>
            </a:r>
            <a:r>
              <a:rPr lang="es-ES" sz="1200" b="1" spc="-10" dirty="0" smtClean="0">
                <a:latin typeface="+mn-lt"/>
                <a:cs typeface="Calibri"/>
              </a:rPr>
              <a:t>ejercer</a:t>
            </a:r>
            <a:r>
              <a:rPr lang="es-ES" sz="1200" b="1" spc="15" dirty="0" smtClean="0">
                <a:latin typeface="+mn-lt"/>
                <a:cs typeface="Calibri"/>
              </a:rPr>
              <a:t> e</a:t>
            </a:r>
            <a:r>
              <a:rPr lang="es-ES" sz="1200" b="1" dirty="0" smtClean="0">
                <a:latin typeface="+mn-lt"/>
                <a:cs typeface="Calibri"/>
              </a:rPr>
              <a:t>l</a:t>
            </a:r>
            <a:r>
              <a:rPr lang="es-ES" sz="1200" b="1" spc="5" dirty="0" smtClean="0">
                <a:latin typeface="+mn-lt"/>
                <a:cs typeface="Calibri"/>
              </a:rPr>
              <a:t> </a:t>
            </a:r>
            <a:r>
              <a:rPr lang="es-ES" sz="1200" b="1" spc="-15" dirty="0" smtClean="0">
                <a:latin typeface="+mn-lt"/>
                <a:cs typeface="Calibri"/>
              </a:rPr>
              <a:t>control</a:t>
            </a:r>
            <a:r>
              <a:rPr lang="es-ES" sz="1200" b="1" spc="45" dirty="0" smtClean="0">
                <a:latin typeface="+mn-lt"/>
                <a:cs typeface="Calibri"/>
              </a:rPr>
              <a:t> </a:t>
            </a:r>
            <a:r>
              <a:rPr lang="es-ES" sz="1200" b="1" spc="-15" dirty="0" smtClean="0">
                <a:latin typeface="+mn-lt"/>
                <a:cs typeface="Calibri"/>
              </a:rPr>
              <a:t>sobre</a:t>
            </a:r>
            <a:r>
              <a:rPr lang="es-ES" sz="1200" b="1" spc="50" dirty="0" smtClean="0">
                <a:latin typeface="+mn-lt"/>
                <a:cs typeface="Calibri"/>
              </a:rPr>
              <a:t> </a:t>
            </a:r>
            <a:r>
              <a:rPr lang="es-ES" sz="1200" b="1" spc="-20" dirty="0" err="1" smtClean="0">
                <a:latin typeface="+mn-lt"/>
                <a:cs typeface="Calibri"/>
              </a:rPr>
              <a:t>circuit</a:t>
            </a:r>
            <a:r>
              <a:rPr lang="es-ES" sz="1200" b="1" spc="110" dirty="0" smtClean="0">
                <a:latin typeface="+mn-lt"/>
                <a:cs typeface="Calibri"/>
              </a:rPr>
              <a:t> </a:t>
            </a:r>
            <a:r>
              <a:rPr lang="es-ES" sz="1200" b="1" spc="-25" dirty="0" err="1" smtClean="0">
                <a:latin typeface="+mn-lt"/>
                <a:cs typeface="Calibri"/>
              </a:rPr>
              <a:t>braker</a:t>
            </a:r>
            <a:r>
              <a:rPr lang="es-ES" sz="1200" b="1" spc="10" dirty="0" smtClean="0">
                <a:latin typeface="+mn-lt"/>
                <a:cs typeface="Calibri"/>
              </a:rPr>
              <a:t> </a:t>
            </a:r>
            <a:r>
              <a:rPr lang="es-ES" sz="1200" b="1" spc="-20" dirty="0" smtClean="0">
                <a:latin typeface="+mn-lt"/>
                <a:cs typeface="Calibri"/>
              </a:rPr>
              <a:t>para</a:t>
            </a:r>
            <a:r>
              <a:rPr lang="es-ES" sz="1200" b="1" spc="25" dirty="0" smtClean="0">
                <a:latin typeface="+mn-lt"/>
                <a:cs typeface="Calibri"/>
              </a:rPr>
              <a:t> </a:t>
            </a:r>
            <a:r>
              <a:rPr lang="es-ES" sz="1200" b="1" spc="-10" dirty="0" smtClean="0">
                <a:latin typeface="+mn-lt"/>
                <a:cs typeface="Calibri"/>
              </a:rPr>
              <a:t>abrir</a:t>
            </a:r>
            <a:r>
              <a:rPr lang="es-ES" sz="1200" b="1" spc="45" dirty="0" smtClean="0">
                <a:latin typeface="+mn-lt"/>
                <a:cs typeface="Calibri"/>
              </a:rPr>
              <a:t> </a:t>
            </a:r>
            <a:r>
              <a:rPr lang="es-ES" sz="1200" b="1" dirty="0" smtClean="0">
                <a:latin typeface="+mn-lt"/>
                <a:cs typeface="Calibri"/>
              </a:rPr>
              <a:t>o</a:t>
            </a:r>
            <a:r>
              <a:rPr lang="es-ES" sz="1200" b="1" spc="5" dirty="0" smtClean="0">
                <a:latin typeface="+mn-lt"/>
                <a:cs typeface="Calibri"/>
              </a:rPr>
              <a:t> </a:t>
            </a:r>
            <a:r>
              <a:rPr lang="es-ES" sz="1200" b="1" spc="-15" dirty="0" smtClean="0">
                <a:latin typeface="+mn-lt"/>
                <a:cs typeface="Calibri"/>
              </a:rPr>
              <a:t>cerrar</a:t>
            </a:r>
            <a:r>
              <a:rPr lang="es-ES" sz="1200" b="1" spc="45" dirty="0" smtClean="0">
                <a:latin typeface="+mn-lt"/>
                <a:cs typeface="Calibri"/>
              </a:rPr>
              <a:t> </a:t>
            </a:r>
            <a:r>
              <a:rPr lang="es-ES" sz="1200" b="1" spc="-10" dirty="0" smtClean="0">
                <a:latin typeface="+mn-lt"/>
                <a:cs typeface="Calibri"/>
              </a:rPr>
              <a:t>la</a:t>
            </a:r>
            <a:r>
              <a:rPr lang="es-ES" sz="1200" b="1" spc="20" dirty="0" smtClean="0">
                <a:latin typeface="+mn-lt"/>
                <a:cs typeface="Calibri"/>
              </a:rPr>
              <a:t> </a:t>
            </a:r>
            <a:r>
              <a:rPr lang="es-ES" sz="1200" b="1" spc="-15" dirty="0" smtClean="0">
                <a:latin typeface="+mn-lt"/>
                <a:cs typeface="Calibri"/>
              </a:rPr>
              <a:t>línea</a:t>
            </a:r>
            <a:r>
              <a:rPr lang="es-ES" sz="1200" b="1" spc="30" dirty="0" smtClean="0">
                <a:latin typeface="+mn-lt"/>
                <a:cs typeface="Calibri"/>
              </a:rPr>
              <a:t> </a:t>
            </a:r>
            <a:r>
              <a:rPr lang="es-ES" sz="1200" b="1" spc="-10" dirty="0" smtClean="0">
                <a:latin typeface="+mn-lt"/>
                <a:cs typeface="Calibri"/>
              </a:rPr>
              <a:t>de </a:t>
            </a:r>
            <a:r>
              <a:rPr lang="es-ES" sz="1200" b="1" spc="-395" dirty="0" smtClean="0">
                <a:latin typeface="+mn-lt"/>
                <a:cs typeface="Calibri"/>
              </a:rPr>
              <a:t> </a:t>
            </a:r>
            <a:r>
              <a:rPr lang="es-ES" sz="1200" b="1" spc="-10" dirty="0" smtClean="0">
                <a:latin typeface="+mn-lt"/>
                <a:cs typeface="Calibri"/>
              </a:rPr>
              <a:t>tensión</a:t>
            </a:r>
            <a:r>
              <a:rPr lang="es-ES" sz="1200" b="1" spc="5" dirty="0" smtClean="0">
                <a:latin typeface="+mn-lt"/>
                <a:cs typeface="Calibri"/>
              </a:rPr>
              <a:t> </a:t>
            </a:r>
            <a:r>
              <a:rPr lang="es-ES" sz="1200" b="1" spc="-10" dirty="0" smtClean="0">
                <a:latin typeface="+mn-lt"/>
                <a:cs typeface="Calibri"/>
              </a:rPr>
              <a:t>con</a:t>
            </a:r>
            <a:r>
              <a:rPr lang="es-ES" sz="1200" b="1" spc="10" dirty="0" smtClean="0">
                <a:latin typeface="+mn-lt"/>
                <a:cs typeface="Calibri"/>
              </a:rPr>
              <a:t> </a:t>
            </a:r>
            <a:r>
              <a:rPr lang="es-ES" sz="1200" b="1" dirty="0" smtClean="0">
                <a:latin typeface="+mn-lt"/>
                <a:cs typeface="Calibri"/>
              </a:rPr>
              <a:t>el</a:t>
            </a:r>
            <a:r>
              <a:rPr lang="es-ES" sz="1200" b="1" spc="5" dirty="0" smtClean="0">
                <a:latin typeface="+mn-lt"/>
                <a:cs typeface="Calibri"/>
              </a:rPr>
              <a:t> </a:t>
            </a:r>
            <a:r>
              <a:rPr lang="es-ES" sz="1200" b="1" spc="-15" dirty="0" smtClean="0">
                <a:latin typeface="+mn-lt"/>
                <a:cs typeface="Calibri"/>
              </a:rPr>
              <a:t>propósito</a:t>
            </a:r>
            <a:r>
              <a:rPr lang="es-ES" sz="1200" b="1" spc="45" dirty="0" smtClean="0">
                <a:latin typeface="+mn-lt"/>
                <a:cs typeface="Calibri"/>
              </a:rPr>
              <a:t> </a:t>
            </a:r>
            <a:r>
              <a:rPr lang="es-ES" sz="1200" b="1" spc="-5" dirty="0" smtClean="0">
                <a:latin typeface="+mn-lt"/>
                <a:cs typeface="Calibri"/>
              </a:rPr>
              <a:t>de</a:t>
            </a:r>
            <a:r>
              <a:rPr lang="es-ES" sz="1200" b="1" spc="-15" dirty="0" smtClean="0">
                <a:latin typeface="+mn-lt"/>
                <a:cs typeface="Calibri"/>
              </a:rPr>
              <a:t> proteger</a:t>
            </a:r>
            <a:r>
              <a:rPr lang="es-ES" sz="1200" b="1" spc="45" dirty="0" smtClean="0">
                <a:latin typeface="+mn-lt"/>
                <a:cs typeface="Calibri"/>
              </a:rPr>
              <a:t> </a:t>
            </a:r>
            <a:r>
              <a:rPr lang="es-ES" sz="1200" b="1" spc="-10" dirty="0" smtClean="0">
                <a:latin typeface="+mn-lt"/>
                <a:cs typeface="Calibri"/>
              </a:rPr>
              <a:t>la</a:t>
            </a:r>
            <a:r>
              <a:rPr lang="es-ES" sz="1200" b="1" spc="25" dirty="0" smtClean="0">
                <a:latin typeface="+mn-lt"/>
                <a:cs typeface="Calibri"/>
              </a:rPr>
              <a:t> </a:t>
            </a:r>
            <a:r>
              <a:rPr lang="es-ES" sz="1200" b="1" spc="-10" dirty="0" smtClean="0">
                <a:latin typeface="+mn-lt"/>
                <a:cs typeface="Calibri"/>
              </a:rPr>
              <a:t>integridad</a:t>
            </a:r>
            <a:r>
              <a:rPr lang="es-ES" sz="1200" b="1" spc="50" dirty="0" smtClean="0">
                <a:latin typeface="+mn-lt"/>
                <a:cs typeface="Calibri"/>
              </a:rPr>
              <a:t> </a:t>
            </a:r>
            <a:r>
              <a:rPr lang="es-ES" sz="1200" b="1" spc="-5" dirty="0" smtClean="0">
                <a:latin typeface="+mn-lt"/>
                <a:cs typeface="Calibri"/>
              </a:rPr>
              <a:t>del</a:t>
            </a:r>
            <a:r>
              <a:rPr lang="es-ES" sz="1200" b="1" spc="5" dirty="0" smtClean="0">
                <a:latin typeface="+mn-lt"/>
                <a:cs typeface="Calibri"/>
              </a:rPr>
              <a:t> </a:t>
            </a:r>
            <a:r>
              <a:rPr lang="es-ES" sz="1200" b="1" spc="-10" dirty="0" smtClean="0">
                <a:latin typeface="+mn-lt"/>
                <a:cs typeface="Calibri"/>
              </a:rPr>
              <a:t>sistema</a:t>
            </a:r>
            <a:r>
              <a:rPr lang="es-ES" sz="1200" b="1" spc="20" dirty="0" smtClean="0">
                <a:latin typeface="+mn-lt"/>
                <a:cs typeface="Calibri"/>
              </a:rPr>
              <a:t> </a:t>
            </a:r>
            <a:r>
              <a:rPr lang="es-ES" sz="1200" b="1" spc="-5" dirty="0" smtClean="0">
                <a:latin typeface="+mn-lt"/>
                <a:cs typeface="Calibri"/>
              </a:rPr>
              <a:t>de</a:t>
            </a:r>
            <a:r>
              <a:rPr lang="es-ES" sz="1200" b="1" spc="-10" dirty="0" smtClean="0">
                <a:latin typeface="+mn-lt"/>
                <a:cs typeface="Calibri"/>
              </a:rPr>
              <a:t> potencia.</a:t>
            </a:r>
            <a:endParaRPr lang="es-ES" sz="1200" b="1" dirty="0" smtClean="0">
              <a:latin typeface="+mn-lt"/>
              <a:cs typeface="Calibri"/>
            </a:endParaRPr>
          </a:p>
          <a:p>
            <a:pPr marL="12700" marR="5080" algn="just">
              <a:spcBef>
                <a:spcPts val="439"/>
              </a:spcBef>
            </a:pPr>
            <a:r>
              <a:rPr lang="es-ES" sz="1200" b="1" spc="-15" dirty="0" smtClean="0">
                <a:latin typeface="+mn-lt"/>
                <a:cs typeface="Calibri"/>
              </a:rPr>
              <a:t>Existe</a:t>
            </a:r>
            <a:r>
              <a:rPr lang="es-ES" sz="1200" b="1" spc="-10" dirty="0" smtClean="0">
                <a:latin typeface="+mn-lt"/>
                <a:cs typeface="Calibri"/>
              </a:rPr>
              <a:t> una</a:t>
            </a:r>
            <a:r>
              <a:rPr lang="es-ES" sz="1200" b="1" spc="20" dirty="0" smtClean="0">
                <a:latin typeface="+mn-lt"/>
                <a:cs typeface="Calibri"/>
              </a:rPr>
              <a:t> </a:t>
            </a:r>
            <a:r>
              <a:rPr lang="es-ES" sz="1200" b="1" spc="-15" dirty="0" smtClean="0">
                <a:latin typeface="+mn-lt"/>
                <a:cs typeface="Calibri"/>
              </a:rPr>
              <a:t>gran</a:t>
            </a:r>
            <a:r>
              <a:rPr lang="es-ES" sz="1200" b="1" spc="15" dirty="0" smtClean="0">
                <a:latin typeface="+mn-lt"/>
                <a:cs typeface="Calibri"/>
              </a:rPr>
              <a:t> </a:t>
            </a:r>
            <a:r>
              <a:rPr lang="es-ES" sz="1200" b="1" spc="-10" dirty="0" smtClean="0">
                <a:latin typeface="+mn-lt"/>
                <a:cs typeface="Calibri"/>
              </a:rPr>
              <a:t>variedad</a:t>
            </a:r>
            <a:r>
              <a:rPr lang="es-ES" sz="1200" b="1" spc="55" dirty="0" smtClean="0">
                <a:latin typeface="+mn-lt"/>
                <a:cs typeface="Calibri"/>
              </a:rPr>
              <a:t> </a:t>
            </a:r>
            <a:r>
              <a:rPr lang="es-ES" sz="1200" b="1" spc="-10" dirty="0" smtClean="0">
                <a:latin typeface="+mn-lt"/>
                <a:cs typeface="Calibri"/>
              </a:rPr>
              <a:t>de tipos</a:t>
            </a:r>
            <a:r>
              <a:rPr lang="es-ES" sz="1200" b="1" spc="40" dirty="0" smtClean="0">
                <a:latin typeface="+mn-lt"/>
                <a:cs typeface="Calibri"/>
              </a:rPr>
              <a:t> </a:t>
            </a:r>
            <a:r>
              <a:rPr lang="es-ES" sz="1200" b="1" spc="-10" dirty="0" smtClean="0">
                <a:latin typeface="+mn-lt"/>
                <a:cs typeface="Calibri"/>
              </a:rPr>
              <a:t>de</a:t>
            </a:r>
            <a:r>
              <a:rPr lang="es-ES" sz="1200" b="1" spc="25" dirty="0" smtClean="0">
                <a:latin typeface="+mn-lt"/>
                <a:cs typeface="Calibri"/>
              </a:rPr>
              <a:t> </a:t>
            </a:r>
            <a:r>
              <a:rPr lang="es-ES" sz="1200" b="1" spc="-15" dirty="0" smtClean="0">
                <a:latin typeface="+mn-lt"/>
                <a:cs typeface="Calibri"/>
              </a:rPr>
              <a:t>relés</a:t>
            </a:r>
            <a:r>
              <a:rPr lang="es-ES" sz="1200" b="1" spc="45" dirty="0" smtClean="0">
                <a:latin typeface="+mn-lt"/>
                <a:cs typeface="Calibri"/>
              </a:rPr>
              <a:t> </a:t>
            </a:r>
            <a:r>
              <a:rPr lang="es-ES" sz="1200" b="1" dirty="0" smtClean="0">
                <a:latin typeface="+mn-lt"/>
                <a:cs typeface="Calibri"/>
              </a:rPr>
              <a:t>y</a:t>
            </a:r>
            <a:r>
              <a:rPr lang="es-ES" sz="1200" b="1" spc="-5" dirty="0" smtClean="0">
                <a:latin typeface="+mn-lt"/>
                <a:cs typeface="Calibri"/>
              </a:rPr>
              <a:t> clases</a:t>
            </a:r>
            <a:r>
              <a:rPr lang="es-ES" sz="1200" b="1" spc="10" dirty="0" smtClean="0">
                <a:latin typeface="+mn-lt"/>
                <a:cs typeface="Calibri"/>
              </a:rPr>
              <a:t> </a:t>
            </a:r>
            <a:r>
              <a:rPr lang="es-ES" sz="1200" b="1" spc="-10" dirty="0" smtClean="0">
                <a:latin typeface="+mn-lt"/>
                <a:cs typeface="Calibri"/>
              </a:rPr>
              <a:t>de</a:t>
            </a:r>
            <a:r>
              <a:rPr lang="es-ES" sz="1200" b="1" spc="25" dirty="0" smtClean="0">
                <a:latin typeface="+mn-lt"/>
                <a:cs typeface="Calibri"/>
              </a:rPr>
              <a:t> </a:t>
            </a:r>
            <a:r>
              <a:rPr lang="es-ES" sz="1200" b="1" spc="-15" dirty="0" smtClean="0">
                <a:latin typeface="+mn-lt"/>
                <a:cs typeface="Calibri"/>
              </a:rPr>
              <a:t>protecciones</a:t>
            </a:r>
            <a:r>
              <a:rPr lang="es-ES" sz="1200" b="1" spc="114" dirty="0" smtClean="0">
                <a:latin typeface="+mn-lt"/>
                <a:cs typeface="Calibri"/>
              </a:rPr>
              <a:t> </a:t>
            </a:r>
            <a:r>
              <a:rPr lang="es-ES" sz="1200" b="1" dirty="0" smtClean="0">
                <a:latin typeface="+mn-lt"/>
                <a:cs typeface="Calibri"/>
              </a:rPr>
              <a:t>a</a:t>
            </a:r>
            <a:r>
              <a:rPr lang="es-ES" sz="1200" b="1" spc="-15" dirty="0" smtClean="0">
                <a:latin typeface="+mn-lt"/>
                <a:cs typeface="Calibri"/>
              </a:rPr>
              <a:t> </a:t>
            </a:r>
            <a:r>
              <a:rPr lang="es-ES" sz="1200" b="1" spc="-10" dirty="0" smtClean="0">
                <a:latin typeface="+mn-lt"/>
                <a:cs typeface="Calibri"/>
              </a:rPr>
              <a:t>partir</a:t>
            </a:r>
            <a:r>
              <a:rPr lang="es-ES" sz="1200" b="1" spc="45" dirty="0" smtClean="0">
                <a:latin typeface="+mn-lt"/>
                <a:cs typeface="Calibri"/>
              </a:rPr>
              <a:t> </a:t>
            </a:r>
            <a:r>
              <a:rPr lang="es-ES" sz="1200" b="1" spc="-10" dirty="0" smtClean="0">
                <a:latin typeface="+mn-lt"/>
                <a:cs typeface="Calibri"/>
              </a:rPr>
              <a:t>de</a:t>
            </a:r>
            <a:r>
              <a:rPr lang="es-ES" sz="1200" b="1" spc="25" dirty="0" smtClean="0">
                <a:latin typeface="+mn-lt"/>
                <a:cs typeface="Calibri"/>
              </a:rPr>
              <a:t> </a:t>
            </a:r>
            <a:r>
              <a:rPr lang="es-ES" sz="1200" b="1" spc="5" dirty="0" smtClean="0">
                <a:latin typeface="+mn-lt"/>
                <a:cs typeface="Calibri"/>
              </a:rPr>
              <a:t>su </a:t>
            </a:r>
            <a:r>
              <a:rPr lang="es-ES" sz="1200" b="1" spc="-390" dirty="0" smtClean="0">
                <a:latin typeface="+mn-lt"/>
                <a:cs typeface="Calibri"/>
              </a:rPr>
              <a:t> </a:t>
            </a:r>
            <a:r>
              <a:rPr lang="es-ES" sz="1200" b="1" spc="-10" dirty="0" smtClean="0">
                <a:latin typeface="+mn-lt"/>
                <a:cs typeface="Calibri"/>
              </a:rPr>
              <a:t>funcionamiento.</a:t>
            </a:r>
            <a:endParaRPr lang="es-ES" sz="1200" b="1"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111</a:t>
            </a:fld>
            <a:endParaRPr lang="en-US"/>
          </a:p>
        </p:txBody>
      </p:sp>
    </p:spTree>
    <p:extLst>
      <p:ext uri="{BB962C8B-B14F-4D97-AF65-F5344CB8AC3E}">
        <p14:creationId xmlns:p14="http://schemas.microsoft.com/office/powerpoint/2010/main" val="41739150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err="1" smtClean="0"/>
              <a:t>Analógico</a:t>
            </a:r>
            <a:r>
              <a:rPr lang="en-US" dirty="0" smtClean="0"/>
              <a:t> / Digital / </a:t>
            </a:r>
            <a:r>
              <a:rPr lang="en-US" dirty="0" err="1" smtClean="0"/>
              <a:t>Numérico</a:t>
            </a:r>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116</a:t>
            </a:fld>
            <a:endParaRPr lang="en-US"/>
          </a:p>
        </p:txBody>
      </p:sp>
    </p:spTree>
    <p:extLst>
      <p:ext uri="{BB962C8B-B14F-4D97-AF65-F5344CB8AC3E}">
        <p14:creationId xmlns:p14="http://schemas.microsoft.com/office/powerpoint/2010/main" val="24196557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altLang="en-US" smtClean="0"/>
          </a:p>
        </p:txBody>
      </p:sp>
      <p:sp>
        <p:nvSpPr>
          <p:cNvPr id="4" name="Marcador de número de diapositiva 3"/>
          <p:cNvSpPr>
            <a:spLocks noGrp="1"/>
          </p:cNvSpPr>
          <p:nvPr>
            <p:ph type="sldNum" sz="quarter" idx="5"/>
          </p:nvPr>
        </p:nvSpPr>
        <p:spPr/>
        <p:txBody>
          <a:bodyPr/>
          <a:lstStyle/>
          <a:p>
            <a:pPr>
              <a:defRPr/>
            </a:pPr>
            <a:fld id="{32BFEA1E-02B9-426A-97B5-121195F291FC}" type="slidenum">
              <a:rPr lang="es-AR" smtClean="0"/>
              <a:pPr>
                <a:defRPr/>
              </a:pPr>
              <a:t>126</a:t>
            </a:fld>
            <a:endParaRPr lang="es-AR" dirty="0"/>
          </a:p>
        </p:txBody>
      </p:sp>
    </p:spTree>
    <p:extLst>
      <p:ext uri="{BB962C8B-B14F-4D97-AF65-F5344CB8AC3E}">
        <p14:creationId xmlns:p14="http://schemas.microsoft.com/office/powerpoint/2010/main" val="6334774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55600" indent="-342900" algn="just">
              <a:spcBef>
                <a:spcPts val="100"/>
              </a:spcBef>
              <a:buFont typeface="Wingdings" panose="05000000000000000000" pitchFamily="2" charset="2"/>
              <a:buChar char="Ø"/>
            </a:pPr>
            <a:r>
              <a:rPr lang="es-ES" sz="1200" b="1" dirty="0" smtClean="0"/>
              <a:t>La característica de funcionamiento de un relé de </a:t>
            </a:r>
            <a:r>
              <a:rPr lang="es-ES" sz="1200" b="1" dirty="0" err="1" smtClean="0"/>
              <a:t>sobrecorriente</a:t>
            </a:r>
            <a:r>
              <a:rPr lang="es-ES" sz="1200" b="1" dirty="0" smtClean="0"/>
              <a:t> se puede presentar como un gráfico del tiempo de funcionamiento frente a la corriente.</a:t>
            </a:r>
          </a:p>
          <a:p>
            <a:pPr marL="355600" indent="-342900" algn="just">
              <a:spcBef>
                <a:spcPts val="100"/>
              </a:spcBef>
              <a:buFont typeface="Wingdings" panose="05000000000000000000" pitchFamily="2" charset="2"/>
              <a:buChar char="Ø"/>
            </a:pPr>
            <a:r>
              <a:rPr lang="es-ES" sz="1200" b="1" dirty="0" smtClean="0"/>
              <a:t>Esta figura representa el tiempo de operación para un relé de </a:t>
            </a:r>
            <a:r>
              <a:rPr lang="es-ES" sz="1200" b="1" dirty="0" err="1" smtClean="0"/>
              <a:t>sobrecorriente</a:t>
            </a:r>
            <a:r>
              <a:rPr lang="es-ES" sz="1200" b="1" dirty="0" smtClean="0"/>
              <a:t> de tiempo de retardo independiente.</a:t>
            </a:r>
          </a:p>
          <a:p>
            <a:pPr marL="355600" indent="-342900" algn="just">
              <a:spcBef>
                <a:spcPts val="100"/>
              </a:spcBef>
              <a:buFont typeface="Wingdings" panose="05000000000000000000" pitchFamily="2" charset="2"/>
              <a:buChar char="Ø"/>
            </a:pPr>
            <a:r>
              <a:rPr lang="es-ES" sz="1200" b="1" spc="-10" dirty="0" smtClean="0">
                <a:cs typeface="Calibri"/>
              </a:rPr>
              <a:t>Es</a:t>
            </a:r>
            <a:r>
              <a:rPr lang="es-ES" sz="1200" b="1" spc="-45" dirty="0" smtClean="0">
                <a:cs typeface="Calibri"/>
              </a:rPr>
              <a:t> </a:t>
            </a:r>
            <a:r>
              <a:rPr lang="es-ES" sz="1200" b="1" spc="-10" dirty="0" smtClean="0">
                <a:cs typeface="Calibri"/>
              </a:rPr>
              <a:t>la</a:t>
            </a:r>
            <a:r>
              <a:rPr lang="es-ES" sz="1200" b="1" spc="10" dirty="0" smtClean="0">
                <a:cs typeface="Calibri"/>
              </a:rPr>
              <a:t> </a:t>
            </a:r>
            <a:r>
              <a:rPr lang="es-ES" sz="1200" b="1" dirty="0" smtClean="0">
                <a:cs typeface="Calibri"/>
              </a:rPr>
              <a:t>mas</a:t>
            </a:r>
            <a:r>
              <a:rPr lang="es-ES" sz="1200" b="1" spc="-10" dirty="0" smtClean="0">
                <a:cs typeface="Calibri"/>
              </a:rPr>
              <a:t> </a:t>
            </a:r>
            <a:r>
              <a:rPr lang="es-ES" sz="1200" b="1" spc="-5" dirty="0" smtClean="0">
                <a:cs typeface="Calibri"/>
              </a:rPr>
              <a:t>básica</a:t>
            </a:r>
            <a:r>
              <a:rPr lang="es-ES" sz="1200" b="1" spc="-25" dirty="0" smtClean="0">
                <a:cs typeface="Calibri"/>
              </a:rPr>
              <a:t> </a:t>
            </a:r>
            <a:r>
              <a:rPr lang="es-ES" sz="1200" b="1" dirty="0" smtClean="0">
                <a:cs typeface="Calibri"/>
              </a:rPr>
              <a:t>y</a:t>
            </a:r>
            <a:r>
              <a:rPr lang="es-ES" sz="1200" b="1" spc="-15" dirty="0" smtClean="0">
                <a:cs typeface="Calibri"/>
              </a:rPr>
              <a:t> </a:t>
            </a:r>
            <a:r>
              <a:rPr lang="es-ES" sz="1200" b="1" spc="-10" dirty="0" smtClean="0">
                <a:cs typeface="Calibri"/>
              </a:rPr>
              <a:t>la</a:t>
            </a:r>
            <a:r>
              <a:rPr lang="es-ES" sz="1200" b="1" spc="10" dirty="0" smtClean="0">
                <a:cs typeface="Calibri"/>
              </a:rPr>
              <a:t> </a:t>
            </a:r>
            <a:r>
              <a:rPr lang="es-ES" sz="1200" b="1" dirty="0" smtClean="0">
                <a:cs typeface="Calibri"/>
              </a:rPr>
              <a:t>mas</a:t>
            </a:r>
            <a:r>
              <a:rPr lang="es-ES" sz="1200" b="1" spc="-10" dirty="0" smtClean="0">
                <a:cs typeface="Calibri"/>
              </a:rPr>
              <a:t> </a:t>
            </a:r>
            <a:r>
              <a:rPr lang="es-ES" sz="1200" b="1" spc="-5" dirty="0" smtClean="0">
                <a:cs typeface="Calibri"/>
              </a:rPr>
              <a:t>empleada.</a:t>
            </a:r>
            <a:endParaRPr lang="es-ES" sz="1200" b="1" dirty="0" smtClean="0">
              <a:cs typeface="Calibri"/>
            </a:endParaRPr>
          </a:p>
          <a:p>
            <a:pPr marL="355600" marR="22225" indent="-342900" algn="just">
              <a:buFont typeface="Wingdings" panose="05000000000000000000" pitchFamily="2" charset="2"/>
              <a:buChar char="Ø"/>
            </a:pPr>
            <a:r>
              <a:rPr lang="es-ES" sz="1200" b="1" spc="-10" dirty="0" smtClean="0">
                <a:cs typeface="Calibri"/>
              </a:rPr>
              <a:t>El</a:t>
            </a:r>
            <a:r>
              <a:rPr lang="es-ES" sz="1200" b="1" spc="-35" dirty="0" smtClean="0">
                <a:cs typeface="Calibri"/>
              </a:rPr>
              <a:t> </a:t>
            </a:r>
            <a:r>
              <a:rPr lang="es-ES" sz="1200" b="1" spc="-20" dirty="0" smtClean="0">
                <a:cs typeface="Calibri"/>
              </a:rPr>
              <a:t>relé</a:t>
            </a:r>
            <a:r>
              <a:rPr lang="es-ES" sz="1200" b="1" spc="55" dirty="0" smtClean="0">
                <a:cs typeface="Calibri"/>
              </a:rPr>
              <a:t> </a:t>
            </a:r>
            <a:r>
              <a:rPr lang="es-ES" sz="1200" b="1" spc="-20" dirty="0" smtClean="0">
                <a:cs typeface="Calibri"/>
              </a:rPr>
              <a:t>abre</a:t>
            </a:r>
            <a:r>
              <a:rPr lang="es-ES" sz="1200" b="1" spc="25" dirty="0" smtClean="0">
                <a:cs typeface="Calibri"/>
              </a:rPr>
              <a:t> </a:t>
            </a:r>
            <a:r>
              <a:rPr lang="es-ES" sz="1200" b="1" dirty="0" smtClean="0">
                <a:cs typeface="Calibri"/>
              </a:rPr>
              <a:t>el </a:t>
            </a:r>
            <a:r>
              <a:rPr lang="es-ES" sz="1200" b="1" spc="-20" dirty="0" err="1" smtClean="0">
                <a:cs typeface="Calibri"/>
              </a:rPr>
              <a:t>Breaker</a:t>
            </a:r>
            <a:r>
              <a:rPr lang="es-ES" sz="1200" b="1" spc="45" dirty="0" smtClean="0">
                <a:cs typeface="Calibri"/>
              </a:rPr>
              <a:t> </a:t>
            </a:r>
            <a:r>
              <a:rPr lang="es-ES" sz="1200" b="1" spc="-10" dirty="0" smtClean="0">
                <a:cs typeface="Calibri"/>
              </a:rPr>
              <a:t>cuando</a:t>
            </a:r>
            <a:r>
              <a:rPr lang="es-ES" sz="1200" b="1" spc="35" dirty="0" smtClean="0">
                <a:cs typeface="Calibri"/>
              </a:rPr>
              <a:t> </a:t>
            </a:r>
            <a:r>
              <a:rPr lang="es-ES" sz="1200" b="1" spc="-10" dirty="0" smtClean="0">
                <a:cs typeface="Calibri"/>
              </a:rPr>
              <a:t>la </a:t>
            </a:r>
            <a:r>
              <a:rPr lang="es-ES" sz="1200" b="1" spc="-5" dirty="0" smtClean="0">
                <a:cs typeface="Calibri"/>
              </a:rPr>
              <a:t> </a:t>
            </a:r>
            <a:r>
              <a:rPr lang="es-ES" sz="1200" b="1" spc="-15" dirty="0" smtClean="0">
                <a:cs typeface="Calibri"/>
              </a:rPr>
              <a:t>corriente</a:t>
            </a:r>
            <a:r>
              <a:rPr lang="es-ES" sz="1200" b="1" spc="15" dirty="0" smtClean="0">
                <a:cs typeface="Calibri"/>
              </a:rPr>
              <a:t> </a:t>
            </a:r>
            <a:r>
              <a:rPr lang="es-ES" sz="1200" b="1" spc="-5" dirty="0" smtClean="0">
                <a:cs typeface="Calibri"/>
              </a:rPr>
              <a:t>de</a:t>
            </a:r>
            <a:r>
              <a:rPr lang="es-ES" sz="1200" b="1" spc="20" dirty="0" smtClean="0">
                <a:cs typeface="Calibri"/>
              </a:rPr>
              <a:t> </a:t>
            </a:r>
            <a:r>
              <a:rPr lang="es-ES" sz="1200" b="1" spc="-10" dirty="0" smtClean="0">
                <a:cs typeface="Calibri"/>
              </a:rPr>
              <a:t>la</a:t>
            </a:r>
            <a:r>
              <a:rPr lang="es-ES" sz="1200" b="1" spc="20" dirty="0" smtClean="0">
                <a:cs typeface="Calibri"/>
              </a:rPr>
              <a:t> </a:t>
            </a:r>
            <a:r>
              <a:rPr lang="es-ES" sz="1200" b="1" spc="-10" dirty="0" smtClean="0">
                <a:cs typeface="Calibri"/>
              </a:rPr>
              <a:t>línea</a:t>
            </a:r>
            <a:r>
              <a:rPr lang="es-ES" sz="1200" b="1" spc="20" dirty="0" smtClean="0">
                <a:cs typeface="Calibri"/>
              </a:rPr>
              <a:t> </a:t>
            </a:r>
            <a:r>
              <a:rPr lang="es-ES" sz="1200" b="1" spc="-10" dirty="0" smtClean="0">
                <a:cs typeface="Calibri"/>
              </a:rPr>
              <a:t>sobrepasa</a:t>
            </a:r>
            <a:r>
              <a:rPr lang="es-ES" sz="1200" b="1" spc="20" dirty="0" smtClean="0">
                <a:cs typeface="Calibri"/>
              </a:rPr>
              <a:t> </a:t>
            </a:r>
            <a:r>
              <a:rPr lang="es-ES" sz="1200" b="1" dirty="0" smtClean="0">
                <a:cs typeface="Calibri"/>
              </a:rPr>
              <a:t>el </a:t>
            </a:r>
            <a:r>
              <a:rPr lang="es-ES" sz="1200" b="1" spc="5" dirty="0" smtClean="0">
                <a:cs typeface="Calibri"/>
              </a:rPr>
              <a:t> </a:t>
            </a:r>
            <a:r>
              <a:rPr lang="es-ES" sz="1200" b="1" spc="-15" dirty="0" smtClean="0">
                <a:cs typeface="Calibri"/>
              </a:rPr>
              <a:t>valor</a:t>
            </a:r>
            <a:r>
              <a:rPr lang="es-ES" sz="1200" b="1" spc="-40" dirty="0" smtClean="0">
                <a:cs typeface="Calibri"/>
              </a:rPr>
              <a:t> </a:t>
            </a:r>
            <a:r>
              <a:rPr lang="es-ES" sz="1200" b="1" spc="-5" dirty="0" smtClean="0">
                <a:cs typeface="Calibri"/>
              </a:rPr>
              <a:t>de</a:t>
            </a:r>
            <a:r>
              <a:rPr lang="es-ES" sz="1200" b="1" spc="20" dirty="0" smtClean="0">
                <a:cs typeface="Calibri"/>
              </a:rPr>
              <a:t> </a:t>
            </a:r>
            <a:r>
              <a:rPr lang="es-ES" sz="1200" b="1" spc="-10" dirty="0" smtClean="0">
                <a:cs typeface="Calibri"/>
              </a:rPr>
              <a:t>la</a:t>
            </a:r>
            <a:r>
              <a:rPr lang="es-ES" sz="1200" b="1" spc="15" dirty="0" smtClean="0">
                <a:cs typeface="Calibri"/>
              </a:rPr>
              <a:t> </a:t>
            </a:r>
            <a:r>
              <a:rPr lang="es-ES" sz="1200" b="1" spc="-15" dirty="0" smtClean="0">
                <a:cs typeface="Calibri"/>
              </a:rPr>
              <a:t>corriente</a:t>
            </a:r>
            <a:r>
              <a:rPr lang="es-ES" sz="1200" b="1" spc="55" dirty="0" smtClean="0">
                <a:cs typeface="Calibri"/>
              </a:rPr>
              <a:t> </a:t>
            </a:r>
            <a:r>
              <a:rPr lang="es-ES" sz="1200" b="1" spc="-5" dirty="0" smtClean="0">
                <a:cs typeface="Calibri"/>
              </a:rPr>
              <a:t>de</a:t>
            </a:r>
            <a:r>
              <a:rPr lang="es-ES" sz="1200" b="1" spc="15" dirty="0" smtClean="0">
                <a:cs typeface="Calibri"/>
              </a:rPr>
              <a:t> </a:t>
            </a:r>
            <a:r>
              <a:rPr lang="es-ES" sz="1200" b="1" spc="-15" dirty="0" smtClean="0">
                <a:cs typeface="Calibri"/>
              </a:rPr>
              <a:t>“pickup”.</a:t>
            </a:r>
          </a:p>
          <a:p>
            <a:pPr marL="342900" indent="-342900" algn="just">
              <a:buFont typeface="Wingdings" panose="05000000000000000000" pitchFamily="2" charset="2"/>
              <a:buChar char="Ø"/>
            </a:pPr>
            <a:r>
              <a:rPr lang="es-ES" sz="1200" b="1" dirty="0" smtClean="0"/>
              <a:t>Estos relés están definidos por la corriente de arranque, como número de veces la corriente normal y el tiempo de operación</a:t>
            </a:r>
          </a:p>
          <a:p>
            <a:pPr marL="342900" indent="-342900" algn="just">
              <a:buFont typeface="Wingdings" panose="05000000000000000000" pitchFamily="2" charset="2"/>
              <a:buChar char="Ø"/>
            </a:pPr>
            <a:r>
              <a:rPr lang="es-ES" sz="1200" b="1" dirty="0" smtClean="0"/>
              <a:t>La coordinación de diferentes protecciones de este tipo se logra mediante retardo de tiempo y ajuste de arranque.</a:t>
            </a:r>
          </a:p>
          <a:p>
            <a:pPr marL="342900" indent="-342900" algn="just">
              <a:buFont typeface="Wingdings" panose="05000000000000000000" pitchFamily="2" charset="2"/>
              <a:buChar char="Ø"/>
            </a:pPr>
            <a:r>
              <a:rPr lang="es-ES" sz="1200" b="1" dirty="0" smtClean="0"/>
              <a:t>Debe ser un mínimo de 0,3 </a:t>
            </a:r>
            <a:r>
              <a:rPr lang="es-ES" sz="1200" b="1" dirty="0" err="1" smtClean="0"/>
              <a:t>seg</a:t>
            </a:r>
            <a:r>
              <a:rPr lang="es-ES" sz="1200" b="1" dirty="0" smtClean="0"/>
              <a:t>. para permitir el funcionamiento del primer interruptor</a:t>
            </a: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129</a:t>
            </a:fld>
            <a:endParaRPr lang="en-US"/>
          </a:p>
        </p:txBody>
      </p:sp>
    </p:spTree>
    <p:extLst>
      <p:ext uri="{BB962C8B-B14F-4D97-AF65-F5344CB8AC3E}">
        <p14:creationId xmlns:p14="http://schemas.microsoft.com/office/powerpoint/2010/main" val="23774724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42900" indent="-342900" algn="just">
              <a:buFont typeface="Arial" panose="020B0604020202020204" pitchFamily="34" charset="0"/>
              <a:buChar char="•"/>
              <a:tabLst>
                <a:tab pos="3233738" algn="l"/>
              </a:tabLst>
            </a:pPr>
            <a:r>
              <a:rPr lang="es-ES" sz="2000" b="1" dirty="0" smtClean="0"/>
              <a:t>Este tipo de relés tendrá un tiempo de funcionamiento en función del valor de la corriente, generalmente con una característica inversa, es decir, cuanto mayor sea la corriente, menor será el tiempo </a:t>
            </a:r>
            <a:r>
              <a:rPr lang="es-ES" sz="2000" b="1" spc="-5" dirty="0" smtClean="0">
                <a:cs typeface="Calibri"/>
              </a:rPr>
              <a:t>necesario </a:t>
            </a:r>
            <a:r>
              <a:rPr lang="es-ES" sz="2000" b="1" dirty="0" smtClean="0">
                <a:cs typeface="Calibri"/>
              </a:rPr>
              <a:t> </a:t>
            </a:r>
            <a:r>
              <a:rPr lang="es-ES" sz="2000" b="1" spc="-20" dirty="0" smtClean="0">
                <a:cs typeface="Calibri"/>
              </a:rPr>
              <a:t>para </a:t>
            </a:r>
            <a:r>
              <a:rPr lang="es-ES" sz="2000" b="1" spc="-10" dirty="0" smtClean="0">
                <a:cs typeface="Calibri"/>
              </a:rPr>
              <a:t>que</a:t>
            </a:r>
            <a:r>
              <a:rPr lang="es-ES" sz="2000" b="1" spc="15" dirty="0" smtClean="0">
                <a:cs typeface="Calibri"/>
              </a:rPr>
              <a:t> </a:t>
            </a:r>
            <a:r>
              <a:rPr lang="es-ES" sz="2000" b="1" dirty="0" smtClean="0">
                <a:cs typeface="Calibri"/>
              </a:rPr>
              <a:t>el </a:t>
            </a:r>
            <a:r>
              <a:rPr lang="es-ES" sz="2000" b="1" spc="-15" dirty="0" err="1" smtClean="0">
                <a:cs typeface="Calibri"/>
              </a:rPr>
              <a:t>rele</a:t>
            </a:r>
            <a:r>
              <a:rPr lang="es-ES" sz="2000" b="1" spc="-15" dirty="0" smtClean="0">
                <a:cs typeface="Calibri"/>
              </a:rPr>
              <a:t> libere</a:t>
            </a:r>
            <a:r>
              <a:rPr lang="es-ES" sz="2000" b="1" spc="85" dirty="0" smtClean="0">
                <a:cs typeface="Calibri"/>
              </a:rPr>
              <a:t> </a:t>
            </a:r>
            <a:r>
              <a:rPr lang="es-ES" sz="2000" b="1" spc="-10" dirty="0" smtClean="0">
                <a:cs typeface="Calibri"/>
              </a:rPr>
              <a:t>la</a:t>
            </a:r>
            <a:r>
              <a:rPr lang="es-ES" sz="2000" b="1" spc="10" dirty="0" smtClean="0">
                <a:cs typeface="Calibri"/>
              </a:rPr>
              <a:t> </a:t>
            </a:r>
            <a:r>
              <a:rPr lang="es-ES" sz="2000" b="1" dirty="0" smtClean="0">
                <a:cs typeface="Calibri"/>
              </a:rPr>
              <a:t>señal </a:t>
            </a:r>
            <a:r>
              <a:rPr lang="es-ES" sz="2000" b="1" spc="-10" dirty="0" smtClean="0">
                <a:cs typeface="Calibri"/>
              </a:rPr>
              <a:t>de </a:t>
            </a:r>
            <a:r>
              <a:rPr lang="es-ES" sz="2000" b="1" spc="-395" dirty="0" smtClean="0">
                <a:cs typeface="Calibri"/>
              </a:rPr>
              <a:t> </a:t>
            </a:r>
            <a:r>
              <a:rPr lang="es-ES" sz="2000" b="1" spc="-10" dirty="0" err="1" smtClean="0">
                <a:cs typeface="Calibri"/>
              </a:rPr>
              <a:t>trip</a:t>
            </a:r>
            <a:r>
              <a:rPr lang="es-ES" sz="2000" b="1" spc="-30" dirty="0" smtClean="0">
                <a:cs typeface="Calibri"/>
              </a:rPr>
              <a:t> </a:t>
            </a:r>
            <a:r>
              <a:rPr lang="es-ES" sz="2000" b="1" spc="-20" dirty="0" smtClean="0">
                <a:cs typeface="Calibri"/>
              </a:rPr>
              <a:t>para</a:t>
            </a:r>
            <a:r>
              <a:rPr lang="es-ES" sz="2000" b="1" spc="25" dirty="0" smtClean="0">
                <a:cs typeface="Calibri"/>
              </a:rPr>
              <a:t> </a:t>
            </a:r>
            <a:r>
              <a:rPr lang="es-ES" sz="2000" b="1" spc="-10" dirty="0" smtClean="0">
                <a:cs typeface="Calibri"/>
              </a:rPr>
              <a:t>abrir</a:t>
            </a:r>
            <a:r>
              <a:rPr lang="es-ES" sz="2000" b="1" spc="35" dirty="0" smtClean="0">
                <a:cs typeface="Calibri"/>
              </a:rPr>
              <a:t> </a:t>
            </a:r>
            <a:r>
              <a:rPr lang="es-ES" sz="2000" b="1" dirty="0" smtClean="0">
                <a:cs typeface="Calibri"/>
              </a:rPr>
              <a:t>el</a:t>
            </a:r>
            <a:r>
              <a:rPr lang="es-ES" sz="2000" b="1" spc="20" dirty="0" smtClean="0">
                <a:cs typeface="Calibri"/>
              </a:rPr>
              <a:t> </a:t>
            </a:r>
            <a:r>
              <a:rPr lang="es-ES" sz="2000" b="1" spc="-45" dirty="0" err="1" smtClean="0">
                <a:cs typeface="Calibri"/>
              </a:rPr>
              <a:t>breaker</a:t>
            </a:r>
            <a:r>
              <a:rPr lang="es-ES" sz="2000" b="1" dirty="0" smtClean="0"/>
              <a:t>.</a:t>
            </a:r>
          </a:p>
          <a:p>
            <a:pPr marL="342900" indent="-342900" algn="just">
              <a:spcBef>
                <a:spcPts val="30"/>
              </a:spcBef>
              <a:buFont typeface="Arial" panose="020B0604020202020204" pitchFamily="34" charset="0"/>
              <a:buChar char="•"/>
              <a:tabLst>
                <a:tab pos="3233738" algn="l"/>
              </a:tabLst>
            </a:pPr>
            <a:r>
              <a:rPr lang="es-ES" sz="2000" b="1" dirty="0" smtClean="0"/>
              <a:t>Esta característica permite una razonable coordinación entre protecciones con solo cambiar el ajuste de arranque.</a:t>
            </a:r>
          </a:p>
          <a:p>
            <a:pPr marL="355600" marR="107950" indent="-342900" algn="just">
              <a:buFont typeface="Arial" panose="020B0604020202020204" pitchFamily="34" charset="0"/>
              <a:buChar char="•"/>
              <a:tabLst>
                <a:tab pos="3233738" algn="l"/>
              </a:tabLst>
            </a:pPr>
            <a:r>
              <a:rPr lang="es-ES" sz="2000" b="1" spc="-20" dirty="0" smtClean="0">
                <a:latin typeface="+mn-lt"/>
                <a:cs typeface="Calibri"/>
              </a:rPr>
              <a:t>Esta</a:t>
            </a:r>
            <a:r>
              <a:rPr lang="es-ES" sz="2000" b="1" spc="-15" dirty="0" smtClean="0">
                <a:latin typeface="+mn-lt"/>
                <a:cs typeface="Calibri"/>
              </a:rPr>
              <a:t> </a:t>
            </a:r>
            <a:r>
              <a:rPr lang="es-ES" sz="2000" b="1" spc="-20" dirty="0" smtClean="0">
                <a:latin typeface="+mn-lt"/>
                <a:cs typeface="Calibri"/>
              </a:rPr>
              <a:t>protección</a:t>
            </a:r>
            <a:r>
              <a:rPr lang="es-ES" sz="2000" b="1" spc="80" dirty="0" smtClean="0">
                <a:latin typeface="+mn-lt"/>
                <a:cs typeface="Calibri"/>
              </a:rPr>
              <a:t> </a:t>
            </a:r>
            <a:r>
              <a:rPr lang="es-ES" sz="2000" b="1" dirty="0" smtClean="0">
                <a:latin typeface="+mn-lt"/>
                <a:cs typeface="Calibri"/>
              </a:rPr>
              <a:t>es</a:t>
            </a:r>
            <a:r>
              <a:rPr lang="es-ES" sz="2000" b="1" spc="5" dirty="0" smtClean="0">
                <a:latin typeface="+mn-lt"/>
                <a:cs typeface="Calibri"/>
              </a:rPr>
              <a:t> </a:t>
            </a:r>
            <a:r>
              <a:rPr lang="es-ES" sz="2000" b="1" spc="-5" dirty="0" smtClean="0">
                <a:latin typeface="+mn-lt"/>
                <a:cs typeface="Calibri"/>
              </a:rPr>
              <a:t>designada</a:t>
            </a:r>
            <a:r>
              <a:rPr lang="es-ES" sz="2000" b="1" spc="20" dirty="0" smtClean="0">
                <a:latin typeface="+mn-lt"/>
                <a:cs typeface="Calibri"/>
              </a:rPr>
              <a:t> </a:t>
            </a:r>
            <a:r>
              <a:rPr lang="es-ES" sz="2000" b="1" spc="-10" dirty="0" smtClean="0">
                <a:latin typeface="+mn-lt"/>
                <a:cs typeface="Calibri"/>
              </a:rPr>
              <a:t>por</a:t>
            </a:r>
            <a:r>
              <a:rPr lang="es-ES" sz="2000" b="1" spc="40" dirty="0" smtClean="0">
                <a:latin typeface="+mn-lt"/>
                <a:cs typeface="Calibri"/>
              </a:rPr>
              <a:t> </a:t>
            </a:r>
            <a:r>
              <a:rPr lang="es-ES" sz="2000" b="1" spc="-10" dirty="0" smtClean="0">
                <a:latin typeface="+mn-lt"/>
                <a:cs typeface="Calibri"/>
              </a:rPr>
              <a:t>la </a:t>
            </a:r>
            <a:r>
              <a:rPr lang="es-ES" sz="2000" b="1" spc="-395" dirty="0" smtClean="0">
                <a:latin typeface="+mn-lt"/>
                <a:cs typeface="Calibri"/>
              </a:rPr>
              <a:t> </a:t>
            </a:r>
            <a:r>
              <a:rPr lang="es-ES" sz="2000" b="1" spc="-5" dirty="0" smtClean="0">
                <a:latin typeface="+mn-lt"/>
                <a:cs typeface="Calibri"/>
              </a:rPr>
              <a:t>ANSI/IEEE</a:t>
            </a:r>
            <a:r>
              <a:rPr lang="es-ES" sz="2000" b="1" spc="-35" dirty="0" smtClean="0">
                <a:latin typeface="+mn-lt"/>
                <a:cs typeface="Calibri"/>
              </a:rPr>
              <a:t> </a:t>
            </a:r>
            <a:r>
              <a:rPr lang="es-ES" sz="2000" b="1" spc="-10" dirty="0" smtClean="0">
                <a:latin typeface="+mn-lt"/>
                <a:cs typeface="Calibri"/>
              </a:rPr>
              <a:t>con</a:t>
            </a:r>
            <a:r>
              <a:rPr lang="es-ES" sz="2000" b="1" spc="5" dirty="0" smtClean="0">
                <a:latin typeface="+mn-lt"/>
                <a:cs typeface="Calibri"/>
              </a:rPr>
              <a:t> </a:t>
            </a:r>
            <a:r>
              <a:rPr lang="es-ES" sz="2000" b="1" dirty="0" smtClean="0">
                <a:latin typeface="+mn-lt"/>
                <a:cs typeface="Calibri"/>
              </a:rPr>
              <a:t>el </a:t>
            </a:r>
            <a:r>
              <a:rPr lang="es-ES" sz="2000" b="1" spc="-15" dirty="0" smtClean="0">
                <a:latin typeface="+mn-lt"/>
                <a:cs typeface="Calibri"/>
              </a:rPr>
              <a:t>numero</a:t>
            </a:r>
            <a:r>
              <a:rPr lang="es-ES" sz="2000" b="1" spc="40" dirty="0" smtClean="0">
                <a:latin typeface="+mn-lt"/>
                <a:cs typeface="Calibri"/>
              </a:rPr>
              <a:t> </a:t>
            </a:r>
            <a:r>
              <a:rPr lang="es-ES" sz="2000" b="1" spc="-10" dirty="0" smtClean="0">
                <a:latin typeface="+mn-lt"/>
                <a:cs typeface="Calibri"/>
              </a:rPr>
              <a:t>51.</a:t>
            </a:r>
          </a:p>
          <a:p>
            <a:pPr marL="342900" indent="-342900" algn="just">
              <a:buFont typeface="Arial" panose="020B0604020202020204" pitchFamily="34" charset="0"/>
              <a:buChar char="•"/>
              <a:tabLst>
                <a:tab pos="3233738" algn="l"/>
              </a:tabLst>
            </a:pPr>
            <a:r>
              <a:rPr lang="es-ES" sz="2000" b="1" dirty="0" smtClean="0"/>
              <a:t>Estos relés estarán definidos por el ajuste de arranque y el tipo de curva de disparo, que se puede ajustar</a:t>
            </a:r>
          </a:p>
          <a:p>
            <a:pPr marL="800100" lvl="1" indent="-342900" algn="just">
              <a:buFont typeface="Wingdings" panose="05000000000000000000" pitchFamily="2" charset="2"/>
              <a:buChar char="ü"/>
              <a:tabLst>
                <a:tab pos="3233738" algn="l"/>
              </a:tabLst>
            </a:pPr>
            <a:r>
              <a:rPr lang="es-ES" sz="2000" b="1" dirty="0" smtClean="0">
                <a:solidFill>
                  <a:srgbClr val="C00000"/>
                </a:solidFill>
              </a:rPr>
              <a:t>Hay tres o cinco tipos de curvas, Normal (NI), Muy inversa (VI) y Extremadamente inversa (EI)</a:t>
            </a:r>
          </a:p>
          <a:p>
            <a:pPr marL="355600" marR="107950" indent="-342900" algn="just">
              <a:buFont typeface="Arial" panose="020B0604020202020204" pitchFamily="34" charset="0"/>
              <a:buChar char="•"/>
            </a:pPr>
            <a:endParaRPr lang="es-ES" sz="2000" b="1" spc="-10" dirty="0" smtClean="0">
              <a:latin typeface="+mn-lt"/>
              <a:cs typeface="Calibri"/>
            </a:endParaRPr>
          </a:p>
          <a:p>
            <a:pPr marL="355600" marR="107950" indent="-342900" algn="just">
              <a:buFont typeface="Arial" panose="020B0604020202020204" pitchFamily="34" charset="0"/>
              <a:buChar char="•"/>
            </a:pPr>
            <a:endParaRPr lang="es-ES" sz="2000" b="1"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130</a:t>
            </a:fld>
            <a:endParaRPr lang="en-US"/>
          </a:p>
        </p:txBody>
      </p:sp>
    </p:spTree>
    <p:extLst>
      <p:ext uri="{BB962C8B-B14F-4D97-AF65-F5344CB8AC3E}">
        <p14:creationId xmlns:p14="http://schemas.microsoft.com/office/powerpoint/2010/main" val="24922097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55600" marR="91440" indent="-342900">
              <a:spcBef>
                <a:spcPts val="100"/>
              </a:spcBef>
              <a:buFont typeface="Arial" panose="020B0604020202020204" pitchFamily="34" charset="0"/>
              <a:buChar char="•"/>
            </a:pPr>
            <a:r>
              <a:rPr lang="es-ES" sz="1200" b="1" spc="-5" dirty="0" smtClean="0">
                <a:latin typeface="+mn-lt"/>
                <a:cs typeface="Calibri"/>
              </a:rPr>
              <a:t>Cuando </a:t>
            </a:r>
            <a:r>
              <a:rPr lang="es-ES" sz="1200" b="1" spc="5" dirty="0" smtClean="0">
                <a:latin typeface="+mn-lt"/>
                <a:cs typeface="Calibri"/>
              </a:rPr>
              <a:t>se </a:t>
            </a:r>
            <a:r>
              <a:rPr lang="es-ES" sz="1200" b="1" spc="-10" dirty="0" smtClean="0">
                <a:latin typeface="+mn-lt"/>
                <a:cs typeface="Calibri"/>
              </a:rPr>
              <a:t>trabaja </a:t>
            </a:r>
            <a:r>
              <a:rPr lang="es-ES" sz="1200" b="1" dirty="0" smtClean="0">
                <a:latin typeface="+mn-lt"/>
                <a:cs typeface="Calibri"/>
              </a:rPr>
              <a:t>en </a:t>
            </a:r>
            <a:r>
              <a:rPr lang="es-ES" sz="1200" b="1" spc="-10" dirty="0" smtClean="0">
                <a:latin typeface="+mn-lt"/>
                <a:cs typeface="Calibri"/>
              </a:rPr>
              <a:t>zonas, </a:t>
            </a:r>
            <a:r>
              <a:rPr lang="es-ES" sz="1200" b="1" spc="5" dirty="0" smtClean="0">
                <a:latin typeface="+mn-lt"/>
                <a:cs typeface="Calibri"/>
              </a:rPr>
              <a:t>se </a:t>
            </a:r>
            <a:r>
              <a:rPr lang="es-ES" sz="1200" b="1" spc="10" dirty="0" smtClean="0">
                <a:latin typeface="+mn-lt"/>
                <a:cs typeface="Calibri"/>
              </a:rPr>
              <a:t> </a:t>
            </a:r>
            <a:r>
              <a:rPr lang="es-ES" sz="1200" b="1" spc="-20" dirty="0" smtClean="0">
                <a:latin typeface="+mn-lt"/>
                <a:cs typeface="Calibri"/>
              </a:rPr>
              <a:t>requiere</a:t>
            </a:r>
            <a:r>
              <a:rPr lang="es-ES" sz="1200" b="1" spc="55" dirty="0" smtClean="0">
                <a:latin typeface="+mn-lt"/>
                <a:cs typeface="Calibri"/>
              </a:rPr>
              <a:t> </a:t>
            </a:r>
            <a:r>
              <a:rPr lang="es-ES" sz="1200" b="1" spc="-10" dirty="0" smtClean="0">
                <a:latin typeface="+mn-lt"/>
                <a:cs typeface="Calibri"/>
              </a:rPr>
              <a:t>que</a:t>
            </a:r>
            <a:r>
              <a:rPr lang="es-ES" sz="1200" b="1" spc="20" dirty="0" smtClean="0">
                <a:latin typeface="+mn-lt"/>
                <a:cs typeface="Calibri"/>
              </a:rPr>
              <a:t> </a:t>
            </a:r>
            <a:r>
              <a:rPr lang="es-ES" sz="1200" b="1" spc="-10" dirty="0" smtClean="0">
                <a:latin typeface="+mn-lt"/>
                <a:cs typeface="Calibri"/>
              </a:rPr>
              <a:t>la</a:t>
            </a:r>
            <a:r>
              <a:rPr lang="es-ES" sz="1200" b="1" spc="20" dirty="0" smtClean="0">
                <a:latin typeface="+mn-lt"/>
                <a:cs typeface="Calibri"/>
              </a:rPr>
              <a:t> </a:t>
            </a:r>
            <a:r>
              <a:rPr lang="es-ES" sz="1200" b="1" spc="-15" dirty="0" smtClean="0">
                <a:latin typeface="+mn-lt"/>
                <a:cs typeface="Calibri"/>
              </a:rPr>
              <a:t>operación</a:t>
            </a:r>
            <a:r>
              <a:rPr lang="es-ES" sz="1200" b="1" spc="80" dirty="0" smtClean="0">
                <a:latin typeface="+mn-lt"/>
                <a:cs typeface="Calibri"/>
              </a:rPr>
              <a:t> </a:t>
            </a:r>
            <a:r>
              <a:rPr lang="es-ES" sz="1200" b="1" dirty="0" smtClean="0">
                <a:latin typeface="+mn-lt"/>
                <a:cs typeface="Calibri"/>
              </a:rPr>
              <a:t>en </a:t>
            </a:r>
            <a:r>
              <a:rPr lang="es-ES" sz="1200" b="1" spc="5" dirty="0" smtClean="0">
                <a:latin typeface="+mn-lt"/>
                <a:cs typeface="Calibri"/>
              </a:rPr>
              <a:t> </a:t>
            </a:r>
            <a:r>
              <a:rPr lang="es-ES" sz="1200" b="1" spc="-5" dirty="0" smtClean="0">
                <a:latin typeface="+mn-lt"/>
                <a:cs typeface="Calibri"/>
              </a:rPr>
              <a:t>tiempo</a:t>
            </a:r>
            <a:r>
              <a:rPr lang="es-ES" sz="1200" b="1" spc="-40" dirty="0" smtClean="0">
                <a:latin typeface="+mn-lt"/>
                <a:cs typeface="Calibri"/>
              </a:rPr>
              <a:t> </a:t>
            </a:r>
            <a:r>
              <a:rPr lang="es-ES" sz="1200" b="1" spc="-5" dirty="0" smtClean="0">
                <a:latin typeface="+mn-lt"/>
                <a:cs typeface="Calibri"/>
              </a:rPr>
              <a:t>del</a:t>
            </a:r>
            <a:r>
              <a:rPr lang="es-ES" sz="1200" b="1" spc="35" dirty="0" smtClean="0">
                <a:latin typeface="+mn-lt"/>
                <a:cs typeface="Calibri"/>
              </a:rPr>
              <a:t> </a:t>
            </a:r>
            <a:r>
              <a:rPr lang="es-ES" sz="1200" b="1" spc="-20" dirty="0" smtClean="0">
                <a:latin typeface="+mn-lt"/>
                <a:cs typeface="Calibri"/>
              </a:rPr>
              <a:t>relé</a:t>
            </a:r>
            <a:r>
              <a:rPr lang="es-ES" sz="1200" b="1" spc="20" dirty="0" smtClean="0">
                <a:latin typeface="+mn-lt"/>
                <a:cs typeface="Calibri"/>
              </a:rPr>
              <a:t> </a:t>
            </a:r>
            <a:r>
              <a:rPr lang="es-ES" sz="1200" b="1" dirty="0" smtClean="0">
                <a:latin typeface="+mn-lt"/>
                <a:cs typeface="Calibri"/>
              </a:rPr>
              <a:t>A</a:t>
            </a:r>
            <a:r>
              <a:rPr lang="es-ES" sz="1200" b="1" spc="-15" dirty="0" smtClean="0">
                <a:latin typeface="+mn-lt"/>
                <a:cs typeface="Calibri"/>
              </a:rPr>
              <a:t> </a:t>
            </a:r>
            <a:r>
              <a:rPr lang="es-ES" sz="1200" b="1" dirty="0" smtClean="0">
                <a:latin typeface="+mn-lt"/>
                <a:cs typeface="Calibri"/>
              </a:rPr>
              <a:t>sea</a:t>
            </a:r>
            <a:r>
              <a:rPr lang="es-ES" sz="1200" b="1" spc="-15" dirty="0" smtClean="0">
                <a:latin typeface="+mn-lt"/>
                <a:cs typeface="Calibri"/>
              </a:rPr>
              <a:t> mayor</a:t>
            </a:r>
            <a:r>
              <a:rPr lang="es-ES" sz="1200" b="1" spc="35" dirty="0" smtClean="0">
                <a:latin typeface="+mn-lt"/>
                <a:cs typeface="Calibri"/>
              </a:rPr>
              <a:t> </a:t>
            </a:r>
            <a:r>
              <a:rPr lang="es-ES" sz="1200" b="1" dirty="0" smtClean="0">
                <a:latin typeface="+mn-lt"/>
                <a:cs typeface="Calibri"/>
              </a:rPr>
              <a:t>a</a:t>
            </a:r>
            <a:r>
              <a:rPr lang="es-ES" sz="1200" b="1" spc="-20" dirty="0" smtClean="0">
                <a:latin typeface="+mn-lt"/>
                <a:cs typeface="Calibri"/>
              </a:rPr>
              <a:t> </a:t>
            </a:r>
            <a:r>
              <a:rPr lang="es-ES" sz="1200" b="1" spc="-10" dirty="0" smtClean="0">
                <a:latin typeface="+mn-lt"/>
                <a:cs typeface="Calibri"/>
              </a:rPr>
              <a:t>la </a:t>
            </a:r>
            <a:r>
              <a:rPr lang="es-ES" sz="1200" b="1" spc="-5" dirty="0" smtClean="0">
                <a:latin typeface="+mn-lt"/>
                <a:cs typeface="Calibri"/>
              </a:rPr>
              <a:t> </a:t>
            </a:r>
            <a:r>
              <a:rPr lang="es-ES" sz="1200" b="1" spc="-15" dirty="0" smtClean="0">
                <a:latin typeface="+mn-lt"/>
                <a:cs typeface="Calibri"/>
              </a:rPr>
              <a:t>operación</a:t>
            </a:r>
            <a:r>
              <a:rPr lang="es-ES" sz="1200" b="1" spc="35" dirty="0" smtClean="0">
                <a:latin typeface="+mn-lt"/>
                <a:cs typeface="Calibri"/>
              </a:rPr>
              <a:t> </a:t>
            </a:r>
            <a:r>
              <a:rPr lang="es-ES" sz="1200" b="1" dirty="0" smtClean="0">
                <a:latin typeface="+mn-lt"/>
                <a:cs typeface="Calibri"/>
              </a:rPr>
              <a:t>en</a:t>
            </a:r>
            <a:r>
              <a:rPr lang="es-ES" sz="1200" b="1" spc="10" dirty="0" smtClean="0">
                <a:latin typeface="+mn-lt"/>
                <a:cs typeface="Calibri"/>
              </a:rPr>
              <a:t> </a:t>
            </a:r>
            <a:r>
              <a:rPr lang="es-ES" sz="1200" b="1" dirty="0" smtClean="0">
                <a:latin typeface="+mn-lt"/>
                <a:cs typeface="Calibri"/>
              </a:rPr>
              <a:t>el</a:t>
            </a:r>
            <a:r>
              <a:rPr lang="es-ES" sz="1200" b="1" spc="-5" dirty="0" smtClean="0">
                <a:latin typeface="+mn-lt"/>
                <a:cs typeface="Calibri"/>
              </a:rPr>
              <a:t> tiempo</a:t>
            </a:r>
            <a:r>
              <a:rPr lang="es-ES" sz="1200" b="1" dirty="0" smtClean="0">
                <a:latin typeface="+mn-lt"/>
                <a:cs typeface="Calibri"/>
              </a:rPr>
              <a:t> </a:t>
            </a:r>
            <a:r>
              <a:rPr lang="es-ES" sz="1200" b="1" spc="-5" dirty="0" smtClean="0">
                <a:latin typeface="+mn-lt"/>
                <a:cs typeface="Calibri"/>
              </a:rPr>
              <a:t>del </a:t>
            </a:r>
            <a:r>
              <a:rPr lang="es-ES" sz="1200" b="1" spc="-20" dirty="0" smtClean="0">
                <a:latin typeface="+mn-lt"/>
                <a:cs typeface="Calibri"/>
              </a:rPr>
              <a:t>relé</a:t>
            </a:r>
            <a:r>
              <a:rPr lang="es-ES" sz="1200" b="1" spc="55" dirty="0" smtClean="0">
                <a:latin typeface="+mn-lt"/>
                <a:cs typeface="Calibri"/>
              </a:rPr>
              <a:t> </a:t>
            </a:r>
            <a:r>
              <a:rPr lang="es-ES" sz="1200" b="1" spc="-25" dirty="0" smtClean="0">
                <a:latin typeface="+mn-lt"/>
                <a:cs typeface="Calibri"/>
              </a:rPr>
              <a:t>B, </a:t>
            </a:r>
            <a:r>
              <a:rPr lang="es-ES" sz="1200" b="1" spc="-395" dirty="0" smtClean="0">
                <a:latin typeface="+mn-lt"/>
                <a:cs typeface="Calibri"/>
              </a:rPr>
              <a:t> </a:t>
            </a:r>
            <a:r>
              <a:rPr lang="es-ES" sz="1200" b="1" spc="-20" dirty="0" smtClean="0">
                <a:latin typeface="+mn-lt"/>
                <a:cs typeface="Calibri"/>
              </a:rPr>
              <a:t>para </a:t>
            </a:r>
            <a:r>
              <a:rPr lang="es-ES" sz="1200" b="1" spc="-10" dirty="0" smtClean="0">
                <a:latin typeface="+mn-lt"/>
                <a:cs typeface="Calibri"/>
              </a:rPr>
              <a:t>permitir que la </a:t>
            </a:r>
            <a:r>
              <a:rPr lang="es-ES" sz="1200" b="1" spc="-15" dirty="0" smtClean="0">
                <a:latin typeface="+mn-lt"/>
                <a:cs typeface="Calibri"/>
              </a:rPr>
              <a:t>protección</a:t>
            </a:r>
            <a:r>
              <a:rPr lang="es-ES" sz="1200" b="1" spc="-10" dirty="0" smtClean="0">
                <a:latin typeface="+mn-lt"/>
                <a:cs typeface="Calibri"/>
              </a:rPr>
              <a:t> </a:t>
            </a:r>
            <a:r>
              <a:rPr lang="es-ES" sz="1200" b="1" dirty="0" smtClean="0">
                <a:latin typeface="+mn-lt"/>
                <a:cs typeface="Calibri"/>
              </a:rPr>
              <a:t>B </a:t>
            </a:r>
            <a:r>
              <a:rPr lang="es-ES" sz="1200" b="1" spc="-395" dirty="0" smtClean="0">
                <a:latin typeface="+mn-lt"/>
                <a:cs typeface="Calibri"/>
              </a:rPr>
              <a:t> </a:t>
            </a:r>
            <a:r>
              <a:rPr lang="es-ES" sz="1200" b="1" spc="-5" dirty="0" smtClean="0">
                <a:latin typeface="+mn-lt"/>
                <a:cs typeface="Calibri"/>
              </a:rPr>
              <a:t>actué</a:t>
            </a:r>
            <a:r>
              <a:rPr lang="es-ES" sz="1200" b="1" spc="-15" dirty="0" smtClean="0">
                <a:latin typeface="+mn-lt"/>
                <a:cs typeface="Calibri"/>
              </a:rPr>
              <a:t> primero.</a:t>
            </a:r>
          </a:p>
          <a:p>
            <a:pPr marL="355600" marR="91440" indent="-342900">
              <a:spcBef>
                <a:spcPts val="100"/>
              </a:spcBef>
              <a:buFont typeface="Arial" panose="020B0604020202020204" pitchFamily="34" charset="0"/>
              <a:buChar char="•"/>
            </a:pPr>
            <a:endParaRPr lang="es-ES" sz="1200" b="1" dirty="0" smtClean="0">
              <a:latin typeface="+mn-lt"/>
              <a:cs typeface="Calibri"/>
            </a:endParaRPr>
          </a:p>
          <a:p>
            <a:pPr marL="355600" marR="5080" indent="-342900">
              <a:spcBef>
                <a:spcPts val="10"/>
              </a:spcBef>
              <a:buFont typeface="Arial" panose="020B0604020202020204" pitchFamily="34" charset="0"/>
              <a:buChar char="•"/>
            </a:pPr>
            <a:r>
              <a:rPr lang="es-ES" sz="1200" b="1" spc="-5" dirty="0" smtClean="0">
                <a:latin typeface="+mn-lt"/>
                <a:cs typeface="Calibri"/>
              </a:rPr>
              <a:t>La</a:t>
            </a:r>
            <a:r>
              <a:rPr lang="es-ES" sz="1200" b="1" spc="-20" dirty="0" smtClean="0">
                <a:latin typeface="+mn-lt"/>
                <a:cs typeface="Calibri"/>
              </a:rPr>
              <a:t> diferencia</a:t>
            </a:r>
            <a:r>
              <a:rPr lang="es-ES" sz="1200" b="1" spc="95" dirty="0" smtClean="0">
                <a:latin typeface="+mn-lt"/>
                <a:cs typeface="Calibri"/>
              </a:rPr>
              <a:t> </a:t>
            </a:r>
            <a:r>
              <a:rPr lang="es-ES" sz="1200" b="1" spc="-10" dirty="0" smtClean="0">
                <a:latin typeface="+mn-lt"/>
                <a:cs typeface="Calibri"/>
              </a:rPr>
              <a:t>que</a:t>
            </a:r>
            <a:r>
              <a:rPr lang="es-ES" sz="1200" b="1" spc="20" dirty="0" smtClean="0">
                <a:latin typeface="+mn-lt"/>
                <a:cs typeface="Calibri"/>
              </a:rPr>
              <a:t> </a:t>
            </a:r>
            <a:r>
              <a:rPr lang="es-ES" sz="1200" b="1" spc="-15" dirty="0" smtClean="0">
                <a:latin typeface="+mn-lt"/>
                <a:cs typeface="Calibri"/>
              </a:rPr>
              <a:t>hay</a:t>
            </a:r>
            <a:r>
              <a:rPr lang="es-ES" sz="1200" b="1" dirty="0" smtClean="0">
                <a:latin typeface="+mn-lt"/>
                <a:cs typeface="Calibri"/>
              </a:rPr>
              <a:t> </a:t>
            </a:r>
            <a:r>
              <a:rPr lang="es-ES" sz="1200" b="1" spc="-15" dirty="0" smtClean="0">
                <a:latin typeface="+mn-lt"/>
                <a:cs typeface="Calibri"/>
              </a:rPr>
              <a:t>entre</a:t>
            </a:r>
            <a:r>
              <a:rPr lang="es-ES" sz="1200" b="1" spc="20" dirty="0" smtClean="0">
                <a:latin typeface="+mn-lt"/>
                <a:cs typeface="Calibri"/>
              </a:rPr>
              <a:t> </a:t>
            </a:r>
            <a:r>
              <a:rPr lang="es-ES" sz="1200" b="1" dirty="0" smtClean="0">
                <a:latin typeface="+mn-lt"/>
                <a:cs typeface="Calibri"/>
              </a:rPr>
              <a:t>el </a:t>
            </a:r>
            <a:r>
              <a:rPr lang="es-ES" sz="1200" b="1" spc="5" dirty="0" smtClean="0">
                <a:latin typeface="+mn-lt"/>
                <a:cs typeface="Calibri"/>
              </a:rPr>
              <a:t> </a:t>
            </a:r>
            <a:r>
              <a:rPr lang="es-ES" sz="1200" b="1" spc="-5" dirty="0" smtClean="0">
                <a:latin typeface="+mn-lt"/>
                <a:cs typeface="Calibri"/>
              </a:rPr>
              <a:t>tiempo </a:t>
            </a:r>
            <a:r>
              <a:rPr lang="es-ES" sz="1200" b="1" spc="-10" dirty="0" smtClean="0">
                <a:latin typeface="+mn-lt"/>
                <a:cs typeface="Calibri"/>
              </a:rPr>
              <a:t>de </a:t>
            </a:r>
            <a:r>
              <a:rPr lang="es-ES" sz="1200" b="1" dirty="0" smtClean="0">
                <a:latin typeface="+mn-lt"/>
                <a:cs typeface="Calibri"/>
              </a:rPr>
              <a:t>B y A </a:t>
            </a:r>
            <a:r>
              <a:rPr lang="es-ES" sz="1200" b="1" spc="5" dirty="0" smtClean="0">
                <a:latin typeface="+mn-lt"/>
                <a:cs typeface="Calibri"/>
              </a:rPr>
              <a:t>se </a:t>
            </a:r>
            <a:r>
              <a:rPr lang="es-ES" sz="1200" b="1" spc="-10" dirty="0" smtClean="0">
                <a:latin typeface="+mn-lt"/>
                <a:cs typeface="Calibri"/>
              </a:rPr>
              <a:t>llama </a:t>
            </a:r>
            <a:r>
              <a:rPr lang="es-ES" sz="1200" b="1" dirty="0" smtClean="0">
                <a:latin typeface="+mn-lt"/>
                <a:cs typeface="Calibri"/>
              </a:rPr>
              <a:t>el </a:t>
            </a:r>
            <a:r>
              <a:rPr lang="es-ES" sz="1200" b="1" spc="-5" dirty="0" smtClean="0">
                <a:latin typeface="+mn-lt"/>
                <a:cs typeface="Calibri"/>
              </a:rPr>
              <a:t>tiempo </a:t>
            </a:r>
            <a:r>
              <a:rPr lang="es-ES" sz="1200" b="1" spc="-395" dirty="0" smtClean="0">
                <a:latin typeface="+mn-lt"/>
                <a:cs typeface="Calibri"/>
              </a:rPr>
              <a:t> </a:t>
            </a:r>
            <a:r>
              <a:rPr lang="es-ES" sz="1200" b="1" spc="-5" dirty="0" smtClean="0">
                <a:latin typeface="+mn-lt"/>
                <a:cs typeface="Calibri"/>
              </a:rPr>
              <a:t>de</a:t>
            </a:r>
            <a:r>
              <a:rPr lang="es-ES" sz="1200" b="1" spc="-15" dirty="0" smtClean="0">
                <a:latin typeface="+mn-lt"/>
                <a:cs typeface="Calibri"/>
              </a:rPr>
              <a:t> coordinación.</a:t>
            </a:r>
            <a:endParaRPr lang="es-ES" sz="1200" b="1"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131</a:t>
            </a:fld>
            <a:endParaRPr lang="en-US"/>
          </a:p>
        </p:txBody>
      </p:sp>
    </p:spTree>
    <p:extLst>
      <p:ext uri="{BB962C8B-B14F-4D97-AF65-F5344CB8AC3E}">
        <p14:creationId xmlns:p14="http://schemas.microsoft.com/office/powerpoint/2010/main" val="26116507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55600" marR="5080" indent="-342900" algn="just">
              <a:lnSpc>
                <a:spcPct val="100600"/>
              </a:lnSpc>
              <a:spcBef>
                <a:spcPts val="80"/>
              </a:spcBef>
              <a:buFont typeface="Arial" panose="020B0604020202020204" pitchFamily="34" charset="0"/>
              <a:buChar char="•"/>
            </a:pPr>
            <a:r>
              <a:rPr lang="es-ES" sz="1200" b="1" dirty="0" smtClean="0">
                <a:latin typeface="+mn-lt"/>
                <a:cs typeface="Calibri"/>
              </a:rPr>
              <a:t>Se </a:t>
            </a:r>
            <a:r>
              <a:rPr lang="es-ES" sz="1200" b="1" spc="-5" dirty="0" smtClean="0">
                <a:latin typeface="+mn-lt"/>
                <a:cs typeface="Calibri"/>
              </a:rPr>
              <a:t>denomina </a:t>
            </a:r>
            <a:r>
              <a:rPr lang="es-ES" sz="1200" b="1" spc="-15" dirty="0" smtClean="0">
                <a:latin typeface="+mn-lt"/>
                <a:cs typeface="Calibri"/>
              </a:rPr>
              <a:t>protección </a:t>
            </a:r>
            <a:r>
              <a:rPr lang="es-ES" sz="1200" b="1" spc="-10" dirty="0" smtClean="0">
                <a:latin typeface="+mn-lt"/>
                <a:cs typeface="Calibri"/>
              </a:rPr>
              <a:t>direccional </a:t>
            </a:r>
            <a:r>
              <a:rPr lang="es-ES" sz="1200" b="1" spc="-5" dirty="0" smtClean="0">
                <a:latin typeface="+mn-lt"/>
                <a:cs typeface="Calibri"/>
              </a:rPr>
              <a:t>de </a:t>
            </a:r>
            <a:r>
              <a:rPr lang="es-ES" sz="1200" b="1" spc="-15" dirty="0" err="1" smtClean="0">
                <a:latin typeface="+mn-lt"/>
                <a:cs typeface="Calibri"/>
              </a:rPr>
              <a:t>sobrecorriente</a:t>
            </a:r>
            <a:r>
              <a:rPr lang="es-ES" sz="1200" b="1" spc="-10" dirty="0" smtClean="0">
                <a:latin typeface="+mn-lt"/>
                <a:cs typeface="Calibri"/>
              </a:rPr>
              <a:t> </a:t>
            </a:r>
            <a:r>
              <a:rPr lang="es-ES" sz="1200" b="1" spc="-5" dirty="0" smtClean="0">
                <a:latin typeface="+mn-lt"/>
                <a:cs typeface="Calibri"/>
              </a:rPr>
              <a:t>a aquella que </a:t>
            </a:r>
            <a:r>
              <a:rPr lang="es-ES" sz="1200" b="1" spc="-15" dirty="0" smtClean="0">
                <a:latin typeface="+mn-lt"/>
                <a:cs typeface="Calibri"/>
              </a:rPr>
              <a:t>responde </a:t>
            </a:r>
            <a:r>
              <a:rPr lang="es-ES" sz="1200" b="1" dirty="0" smtClean="0">
                <a:latin typeface="+mn-lt"/>
                <a:cs typeface="Calibri"/>
              </a:rPr>
              <a:t>al </a:t>
            </a:r>
            <a:r>
              <a:rPr lang="es-ES" sz="1200" b="1" spc="-10" dirty="0" smtClean="0">
                <a:latin typeface="+mn-lt"/>
                <a:cs typeface="Calibri"/>
              </a:rPr>
              <a:t>valor </a:t>
            </a:r>
            <a:r>
              <a:rPr lang="es-ES" sz="1200" b="1" spc="-370" dirty="0" smtClean="0">
                <a:latin typeface="+mn-lt"/>
                <a:cs typeface="Calibri"/>
              </a:rPr>
              <a:t> </a:t>
            </a:r>
            <a:r>
              <a:rPr lang="es-ES" sz="1200" b="1" spc="-5" dirty="0" smtClean="0">
                <a:latin typeface="+mn-lt"/>
                <a:cs typeface="Calibri"/>
              </a:rPr>
              <a:t>de</a:t>
            </a:r>
            <a:r>
              <a:rPr lang="es-ES" sz="1200" b="1" spc="-40" dirty="0" smtClean="0">
                <a:latin typeface="+mn-lt"/>
                <a:cs typeface="Calibri"/>
              </a:rPr>
              <a:t> </a:t>
            </a:r>
            <a:r>
              <a:rPr lang="es-ES" sz="1200" b="1" dirty="0" smtClean="0">
                <a:latin typeface="+mn-lt"/>
                <a:cs typeface="Calibri"/>
              </a:rPr>
              <a:t>la</a:t>
            </a:r>
            <a:r>
              <a:rPr lang="es-ES" sz="1200" b="1" spc="-5" dirty="0" smtClean="0">
                <a:latin typeface="+mn-lt"/>
                <a:cs typeface="Calibri"/>
              </a:rPr>
              <a:t> </a:t>
            </a:r>
            <a:r>
              <a:rPr lang="es-ES" sz="1200" b="1" spc="-15" dirty="0" err="1" smtClean="0">
                <a:latin typeface="+mn-lt"/>
                <a:cs typeface="Calibri"/>
              </a:rPr>
              <a:t>sobrecorriente</a:t>
            </a:r>
            <a:r>
              <a:rPr lang="es-ES" sz="1200" b="1" spc="85" dirty="0" smtClean="0">
                <a:latin typeface="+mn-lt"/>
                <a:cs typeface="Calibri"/>
              </a:rPr>
              <a:t> </a:t>
            </a:r>
            <a:r>
              <a:rPr lang="es-ES" sz="1200" b="1" spc="-5" dirty="0" smtClean="0">
                <a:latin typeface="+mn-lt"/>
                <a:cs typeface="Calibri"/>
              </a:rPr>
              <a:t>y</a:t>
            </a:r>
            <a:r>
              <a:rPr lang="es-ES" sz="1200" b="1" spc="30" dirty="0" smtClean="0">
                <a:latin typeface="+mn-lt"/>
                <a:cs typeface="Calibri"/>
              </a:rPr>
              <a:t> </a:t>
            </a:r>
            <a:r>
              <a:rPr lang="es-ES" sz="1200" b="1" spc="-5" dirty="0" smtClean="0">
                <a:latin typeface="+mn-lt"/>
                <a:cs typeface="Calibri"/>
              </a:rPr>
              <a:t>a </a:t>
            </a:r>
            <a:r>
              <a:rPr lang="es-ES" sz="1200" b="1" dirty="0" smtClean="0">
                <a:latin typeface="+mn-lt"/>
                <a:cs typeface="Calibri"/>
              </a:rPr>
              <a:t>la</a:t>
            </a:r>
            <a:r>
              <a:rPr lang="es-ES" sz="1200" b="1" spc="-10" dirty="0" smtClean="0">
                <a:latin typeface="+mn-lt"/>
                <a:cs typeface="Calibri"/>
              </a:rPr>
              <a:t> dirección</a:t>
            </a:r>
            <a:r>
              <a:rPr lang="es-ES" sz="1200" b="1" spc="20" dirty="0" smtClean="0">
                <a:latin typeface="+mn-lt"/>
                <a:cs typeface="Calibri"/>
              </a:rPr>
              <a:t> </a:t>
            </a:r>
            <a:r>
              <a:rPr lang="es-ES" sz="1200" b="1" spc="-5" dirty="0" smtClean="0">
                <a:latin typeface="+mn-lt"/>
                <a:cs typeface="Calibri"/>
              </a:rPr>
              <a:t>de </a:t>
            </a:r>
            <a:r>
              <a:rPr lang="es-ES" sz="1200" b="1" dirty="0" smtClean="0">
                <a:latin typeface="+mn-lt"/>
                <a:cs typeface="Calibri"/>
              </a:rPr>
              <a:t>la</a:t>
            </a:r>
            <a:r>
              <a:rPr lang="es-ES" sz="1200" b="1" spc="-10" dirty="0" smtClean="0">
                <a:latin typeface="+mn-lt"/>
                <a:cs typeface="Calibri"/>
              </a:rPr>
              <a:t> potencia</a:t>
            </a:r>
            <a:r>
              <a:rPr lang="es-ES" sz="1200" b="1" spc="30" dirty="0" smtClean="0">
                <a:latin typeface="+mn-lt"/>
                <a:cs typeface="Calibri"/>
              </a:rPr>
              <a:t> </a:t>
            </a:r>
            <a:r>
              <a:rPr lang="es-ES" sz="1200" b="1" spc="-10" dirty="0" smtClean="0">
                <a:latin typeface="+mn-lt"/>
                <a:cs typeface="Calibri"/>
              </a:rPr>
              <a:t>del</a:t>
            </a:r>
            <a:r>
              <a:rPr lang="es-ES" sz="1200" b="1" spc="15" dirty="0" smtClean="0">
                <a:latin typeface="+mn-lt"/>
                <a:cs typeface="Calibri"/>
              </a:rPr>
              <a:t> </a:t>
            </a:r>
            <a:r>
              <a:rPr lang="es-ES" sz="1200" b="1" spc="-5" dirty="0" smtClean="0">
                <a:latin typeface="+mn-lt"/>
                <a:cs typeface="Calibri"/>
              </a:rPr>
              <a:t>cortocircuito</a:t>
            </a:r>
            <a:r>
              <a:rPr lang="es-ES" sz="1200" b="1" spc="-20" dirty="0" smtClean="0">
                <a:latin typeface="+mn-lt"/>
                <a:cs typeface="Calibri"/>
              </a:rPr>
              <a:t> </a:t>
            </a:r>
            <a:r>
              <a:rPr lang="es-ES" sz="1200" b="1" spc="-15" dirty="0" smtClean="0">
                <a:latin typeface="+mn-lt"/>
                <a:cs typeface="Calibri"/>
              </a:rPr>
              <a:t>en</a:t>
            </a:r>
            <a:r>
              <a:rPr lang="es-ES" sz="1200" b="1" spc="15" dirty="0" smtClean="0">
                <a:latin typeface="+mn-lt"/>
                <a:cs typeface="Calibri"/>
              </a:rPr>
              <a:t> </a:t>
            </a:r>
            <a:r>
              <a:rPr lang="es-ES" sz="1200" b="1" spc="-10" dirty="0" smtClean="0">
                <a:latin typeface="+mn-lt"/>
                <a:cs typeface="Calibri"/>
              </a:rPr>
              <a:t>el</a:t>
            </a:r>
            <a:r>
              <a:rPr lang="es-ES" sz="1200" b="1" spc="20" dirty="0" smtClean="0">
                <a:latin typeface="+mn-lt"/>
                <a:cs typeface="Calibri"/>
              </a:rPr>
              <a:t> </a:t>
            </a:r>
            <a:r>
              <a:rPr lang="es-ES" sz="1200" b="1" dirty="0" smtClean="0">
                <a:latin typeface="+mn-lt"/>
                <a:cs typeface="Calibri"/>
              </a:rPr>
              <a:t>punto</a:t>
            </a:r>
            <a:r>
              <a:rPr lang="es-ES" sz="1200" b="1" spc="-60" dirty="0" smtClean="0">
                <a:latin typeface="+mn-lt"/>
                <a:cs typeface="Calibri"/>
              </a:rPr>
              <a:t> </a:t>
            </a:r>
            <a:r>
              <a:rPr lang="es-ES" sz="1200" b="1" spc="-5" dirty="0" smtClean="0">
                <a:latin typeface="+mn-lt"/>
                <a:cs typeface="Calibri"/>
              </a:rPr>
              <a:t>de </a:t>
            </a:r>
            <a:r>
              <a:rPr lang="es-ES" sz="1200" b="1" dirty="0" smtClean="0">
                <a:latin typeface="+mn-lt"/>
                <a:cs typeface="Calibri"/>
              </a:rPr>
              <a:t> ubicación.</a:t>
            </a:r>
          </a:p>
          <a:p>
            <a:pPr marL="342900" indent="-342900" algn="just">
              <a:spcBef>
                <a:spcPts val="15"/>
              </a:spcBef>
              <a:buFont typeface="Arial" panose="020B0604020202020204" pitchFamily="34" charset="0"/>
              <a:buChar char="•"/>
            </a:pPr>
            <a:endParaRPr lang="es-ES" sz="1200" b="1" dirty="0" smtClean="0">
              <a:latin typeface="+mn-lt"/>
              <a:cs typeface="Calibri"/>
            </a:endParaRPr>
          </a:p>
          <a:p>
            <a:pPr marL="355600" indent="-342900" algn="just">
              <a:buFont typeface="Arial" panose="020B0604020202020204" pitchFamily="34" charset="0"/>
              <a:buChar char="•"/>
            </a:pPr>
            <a:r>
              <a:rPr lang="es-ES" sz="1200" b="1" spc="-5" dirty="0" smtClean="0">
                <a:latin typeface="+mn-lt"/>
                <a:cs typeface="Calibri"/>
              </a:rPr>
              <a:t>Asumiendo</a:t>
            </a:r>
            <a:r>
              <a:rPr lang="es-ES" sz="1200" b="1" spc="-15" dirty="0" smtClean="0">
                <a:latin typeface="+mn-lt"/>
                <a:cs typeface="Calibri"/>
              </a:rPr>
              <a:t> </a:t>
            </a:r>
            <a:r>
              <a:rPr lang="es-ES" sz="1200" b="1" spc="-5" dirty="0" smtClean="0">
                <a:latin typeface="+mn-lt"/>
                <a:cs typeface="Calibri"/>
              </a:rPr>
              <a:t>que</a:t>
            </a:r>
            <a:r>
              <a:rPr lang="es-ES" sz="1200" b="1" spc="-35" dirty="0" smtClean="0">
                <a:latin typeface="+mn-lt"/>
                <a:cs typeface="Calibri"/>
              </a:rPr>
              <a:t> </a:t>
            </a:r>
            <a:r>
              <a:rPr lang="es-ES" sz="1200" b="1" spc="-15" dirty="0" smtClean="0">
                <a:latin typeface="+mn-lt"/>
                <a:cs typeface="Calibri"/>
              </a:rPr>
              <a:t>el</a:t>
            </a:r>
            <a:r>
              <a:rPr lang="es-ES" sz="1200" b="1" spc="55" dirty="0" smtClean="0">
                <a:latin typeface="+mn-lt"/>
                <a:cs typeface="Calibri"/>
              </a:rPr>
              <a:t> </a:t>
            </a:r>
            <a:r>
              <a:rPr lang="es-ES" sz="1200" b="1" spc="-5" dirty="0" smtClean="0">
                <a:latin typeface="+mn-lt"/>
                <a:cs typeface="Calibri"/>
              </a:rPr>
              <a:t>sentido</a:t>
            </a:r>
            <a:r>
              <a:rPr lang="es-ES" sz="1200" b="1" spc="-15" dirty="0" smtClean="0">
                <a:latin typeface="+mn-lt"/>
                <a:cs typeface="Calibri"/>
              </a:rPr>
              <a:t> </a:t>
            </a:r>
            <a:r>
              <a:rPr lang="es-ES" sz="1200" b="1" dirty="0" smtClean="0">
                <a:latin typeface="+mn-lt"/>
                <a:cs typeface="Calibri"/>
              </a:rPr>
              <a:t>normal</a:t>
            </a:r>
            <a:r>
              <a:rPr lang="es-ES" sz="1200" b="1" spc="-15" dirty="0" smtClean="0">
                <a:latin typeface="+mn-lt"/>
                <a:cs typeface="Calibri"/>
              </a:rPr>
              <a:t> </a:t>
            </a:r>
            <a:r>
              <a:rPr lang="es-ES" sz="1200" b="1" spc="-10" dirty="0" smtClean="0">
                <a:latin typeface="+mn-lt"/>
                <a:cs typeface="Calibri"/>
              </a:rPr>
              <a:t>del</a:t>
            </a:r>
            <a:r>
              <a:rPr lang="es-ES" sz="1200" b="1" spc="25" dirty="0" smtClean="0">
                <a:latin typeface="+mn-lt"/>
                <a:cs typeface="Calibri"/>
              </a:rPr>
              <a:t> </a:t>
            </a:r>
            <a:r>
              <a:rPr lang="es-ES" sz="1200" b="1" spc="-10" dirty="0" smtClean="0">
                <a:latin typeface="+mn-lt"/>
                <a:cs typeface="Calibri"/>
              </a:rPr>
              <a:t>flujo</a:t>
            </a:r>
            <a:r>
              <a:rPr lang="es-ES" sz="1200" b="1" spc="20" dirty="0" smtClean="0">
                <a:latin typeface="+mn-lt"/>
                <a:cs typeface="Calibri"/>
              </a:rPr>
              <a:t> </a:t>
            </a:r>
            <a:r>
              <a:rPr lang="es-ES" sz="1200" b="1" spc="-5" dirty="0" smtClean="0">
                <a:latin typeface="+mn-lt"/>
                <a:cs typeface="Calibri"/>
              </a:rPr>
              <a:t>de</a:t>
            </a:r>
            <a:r>
              <a:rPr lang="es-ES" sz="1200" b="1" dirty="0" smtClean="0">
                <a:latin typeface="+mn-lt"/>
                <a:cs typeface="Calibri"/>
              </a:rPr>
              <a:t> </a:t>
            </a:r>
            <a:r>
              <a:rPr lang="es-ES" sz="1200" b="1" spc="-5" dirty="0" smtClean="0">
                <a:latin typeface="+mn-lt"/>
                <a:cs typeface="Calibri"/>
              </a:rPr>
              <a:t>la </a:t>
            </a:r>
            <a:r>
              <a:rPr lang="es-ES" sz="1200" b="1" spc="-10" dirty="0" smtClean="0">
                <a:latin typeface="+mn-lt"/>
                <a:cs typeface="Calibri"/>
              </a:rPr>
              <a:t>potencia</a:t>
            </a:r>
            <a:r>
              <a:rPr lang="es-ES" sz="1200" b="1" spc="30" dirty="0" smtClean="0">
                <a:latin typeface="+mn-lt"/>
                <a:cs typeface="Calibri"/>
              </a:rPr>
              <a:t> </a:t>
            </a:r>
            <a:r>
              <a:rPr lang="es-ES" sz="1200" b="1" spc="-15" dirty="0" smtClean="0">
                <a:latin typeface="+mn-lt"/>
                <a:cs typeface="Calibri"/>
              </a:rPr>
              <a:t>es</a:t>
            </a:r>
            <a:r>
              <a:rPr lang="es-ES" sz="1200" b="1" spc="5" dirty="0" smtClean="0">
                <a:latin typeface="+mn-lt"/>
                <a:cs typeface="Calibri"/>
              </a:rPr>
              <a:t> </a:t>
            </a:r>
            <a:r>
              <a:rPr lang="es-ES" sz="1200" b="1" spc="-5" dirty="0" smtClean="0">
                <a:latin typeface="+mn-lt"/>
                <a:cs typeface="Calibri"/>
              </a:rPr>
              <a:t>de</a:t>
            </a:r>
            <a:r>
              <a:rPr lang="es-ES" sz="1200" b="1" dirty="0" smtClean="0">
                <a:latin typeface="+mn-lt"/>
                <a:cs typeface="Calibri"/>
              </a:rPr>
              <a:t> </a:t>
            </a:r>
            <a:r>
              <a:rPr lang="es-ES" sz="1200" b="1" spc="-15" dirty="0" smtClean="0">
                <a:latin typeface="+mn-lt"/>
                <a:cs typeface="Calibri"/>
              </a:rPr>
              <a:t>izquierda</a:t>
            </a:r>
            <a:r>
              <a:rPr lang="es-ES" sz="1200" b="1" spc="-5" dirty="0" smtClean="0">
                <a:latin typeface="+mn-lt"/>
                <a:cs typeface="Calibri"/>
              </a:rPr>
              <a:t> a</a:t>
            </a:r>
            <a:r>
              <a:rPr lang="es-ES" sz="1200" b="1" spc="30" dirty="0" smtClean="0">
                <a:latin typeface="+mn-lt"/>
                <a:cs typeface="Calibri"/>
              </a:rPr>
              <a:t> </a:t>
            </a:r>
            <a:r>
              <a:rPr lang="es-ES" sz="1200" b="1" spc="-15" dirty="0" smtClean="0">
                <a:latin typeface="+mn-lt"/>
                <a:cs typeface="Calibri"/>
              </a:rPr>
              <a:t>derecha, </a:t>
            </a:r>
            <a:r>
              <a:rPr lang="es-ES" sz="1200" b="1" spc="5" dirty="0" smtClean="0">
                <a:latin typeface="+mn-lt"/>
                <a:cs typeface="Calibri"/>
              </a:rPr>
              <a:t>al </a:t>
            </a:r>
            <a:r>
              <a:rPr lang="es-ES" sz="1200" b="1" spc="-20" dirty="0" smtClean="0">
                <a:latin typeface="+mn-lt"/>
                <a:cs typeface="Calibri"/>
              </a:rPr>
              <a:t>presentarse </a:t>
            </a:r>
            <a:r>
              <a:rPr lang="es-ES" sz="1200" b="1" dirty="0" smtClean="0">
                <a:latin typeface="+mn-lt"/>
                <a:cs typeface="Calibri"/>
              </a:rPr>
              <a:t>la </a:t>
            </a:r>
            <a:r>
              <a:rPr lang="es-ES" sz="1200" b="1" spc="-10" dirty="0" smtClean="0">
                <a:latin typeface="+mn-lt"/>
                <a:cs typeface="Calibri"/>
              </a:rPr>
              <a:t>falla </a:t>
            </a:r>
            <a:r>
              <a:rPr lang="es-ES" sz="1200" b="1" spc="-60" dirty="0" smtClean="0">
                <a:latin typeface="+mn-lt"/>
                <a:cs typeface="Calibri"/>
              </a:rPr>
              <a:t>F’, </a:t>
            </a:r>
            <a:r>
              <a:rPr lang="es-ES" sz="1200" b="1" spc="-10" dirty="0" smtClean="0">
                <a:latin typeface="+mn-lt"/>
                <a:cs typeface="Calibri"/>
              </a:rPr>
              <a:t>solo </a:t>
            </a:r>
            <a:r>
              <a:rPr lang="es-ES" sz="1200" b="1" spc="-5" dirty="0" smtClean="0">
                <a:latin typeface="+mn-lt"/>
                <a:cs typeface="Calibri"/>
              </a:rPr>
              <a:t>actuara </a:t>
            </a:r>
            <a:r>
              <a:rPr lang="es-ES" sz="1200" b="1" dirty="0" smtClean="0">
                <a:latin typeface="+mn-lt"/>
                <a:cs typeface="Calibri"/>
              </a:rPr>
              <a:t>la </a:t>
            </a:r>
            <a:r>
              <a:rPr lang="es-ES" sz="1200" b="1" spc="-15" dirty="0" smtClean="0">
                <a:latin typeface="+mn-lt"/>
                <a:cs typeface="Calibri"/>
              </a:rPr>
              <a:t>protección </a:t>
            </a:r>
            <a:r>
              <a:rPr lang="es-ES" sz="1200" b="1" spc="-5" dirty="0" smtClean="0">
                <a:latin typeface="+mn-lt"/>
                <a:cs typeface="Calibri"/>
              </a:rPr>
              <a:t>1 y </a:t>
            </a:r>
            <a:r>
              <a:rPr lang="es-ES" sz="1200" b="1" dirty="0" smtClean="0">
                <a:latin typeface="+mn-lt"/>
                <a:cs typeface="Calibri"/>
              </a:rPr>
              <a:t>la </a:t>
            </a:r>
            <a:r>
              <a:rPr lang="es-ES" sz="1200" b="1" spc="-15" dirty="0" smtClean="0">
                <a:latin typeface="+mn-lt"/>
                <a:cs typeface="Calibri"/>
              </a:rPr>
              <a:t>protección </a:t>
            </a:r>
            <a:r>
              <a:rPr lang="es-ES" sz="1200" b="1" spc="-5" dirty="0" smtClean="0">
                <a:latin typeface="+mn-lt"/>
                <a:cs typeface="Calibri"/>
              </a:rPr>
              <a:t>2 no </a:t>
            </a:r>
            <a:r>
              <a:rPr lang="es-ES" sz="1200" b="1" spc="-15" dirty="0" smtClean="0">
                <a:latin typeface="+mn-lt"/>
                <a:cs typeface="Calibri"/>
              </a:rPr>
              <a:t>operara. </a:t>
            </a:r>
            <a:r>
              <a:rPr lang="es-ES" sz="1200" b="1" spc="-10" dirty="0" smtClean="0">
                <a:latin typeface="+mn-lt"/>
                <a:cs typeface="Calibri"/>
              </a:rPr>
              <a:t> Mientras </a:t>
            </a:r>
            <a:r>
              <a:rPr lang="es-ES" sz="1200" b="1" spc="-15" dirty="0" smtClean="0">
                <a:latin typeface="+mn-lt"/>
                <a:cs typeface="Calibri"/>
              </a:rPr>
              <a:t>en el </a:t>
            </a:r>
            <a:r>
              <a:rPr lang="es-ES" sz="1200" b="1" spc="-5" dirty="0" smtClean="0">
                <a:latin typeface="+mn-lt"/>
                <a:cs typeface="Calibri"/>
              </a:rPr>
              <a:t>caso de la </a:t>
            </a:r>
            <a:r>
              <a:rPr lang="es-ES" sz="1200" b="1" spc="-10" dirty="0" smtClean="0">
                <a:latin typeface="+mn-lt"/>
                <a:cs typeface="Calibri"/>
              </a:rPr>
              <a:t>falla </a:t>
            </a:r>
            <a:r>
              <a:rPr lang="es-ES" sz="1200" b="1" spc="-45" dirty="0" smtClean="0">
                <a:latin typeface="+mn-lt"/>
                <a:cs typeface="Calibri"/>
              </a:rPr>
              <a:t>F’’, </a:t>
            </a:r>
            <a:r>
              <a:rPr lang="es-ES" sz="1200" b="1" spc="-5" dirty="0" smtClean="0">
                <a:latin typeface="+mn-lt"/>
                <a:cs typeface="Calibri"/>
              </a:rPr>
              <a:t>solo actuara la </a:t>
            </a:r>
            <a:r>
              <a:rPr lang="es-ES" sz="1200" b="1" spc="-15" dirty="0" smtClean="0">
                <a:latin typeface="+mn-lt"/>
                <a:cs typeface="Calibri"/>
              </a:rPr>
              <a:t>protección </a:t>
            </a:r>
            <a:r>
              <a:rPr lang="es-ES" sz="1200" b="1" spc="-5" dirty="0" smtClean="0">
                <a:latin typeface="+mn-lt"/>
                <a:cs typeface="Calibri"/>
              </a:rPr>
              <a:t>3 y la </a:t>
            </a:r>
            <a:r>
              <a:rPr lang="es-ES" sz="1200" b="1" spc="-15" dirty="0" smtClean="0">
                <a:latin typeface="+mn-lt"/>
                <a:cs typeface="Calibri"/>
              </a:rPr>
              <a:t>protección </a:t>
            </a:r>
            <a:r>
              <a:rPr lang="es-ES" sz="1200" b="1" spc="-5" dirty="0" smtClean="0">
                <a:latin typeface="+mn-lt"/>
                <a:cs typeface="Calibri"/>
              </a:rPr>
              <a:t>4 no </a:t>
            </a:r>
            <a:r>
              <a:rPr lang="es-ES" sz="1200" b="1" dirty="0" smtClean="0">
                <a:latin typeface="+mn-lt"/>
                <a:cs typeface="Calibri"/>
              </a:rPr>
              <a:t> </a:t>
            </a:r>
            <a:r>
              <a:rPr lang="es-ES" sz="1200" b="1" spc="-15" dirty="0" smtClean="0">
                <a:latin typeface="+mn-lt"/>
                <a:cs typeface="Calibri"/>
              </a:rPr>
              <a:t>operara.</a:t>
            </a:r>
            <a:endParaRPr lang="es-ES" sz="1200" b="1" dirty="0" smtClean="0">
              <a:latin typeface="+mn-lt"/>
              <a:cs typeface="Calibri"/>
            </a:endParaRPr>
          </a:p>
          <a:p>
            <a:pPr marL="342900" indent="-342900" algn="just">
              <a:spcBef>
                <a:spcPts val="15"/>
              </a:spcBef>
              <a:buFont typeface="Arial" panose="020B0604020202020204" pitchFamily="34" charset="0"/>
              <a:buChar char="•"/>
            </a:pPr>
            <a:endParaRPr lang="es-ES" sz="1200" b="1" dirty="0" smtClean="0">
              <a:latin typeface="+mn-lt"/>
              <a:cs typeface="Calibri"/>
            </a:endParaRPr>
          </a:p>
          <a:p>
            <a:pPr marL="355600" indent="-342900" algn="just">
              <a:buFont typeface="Arial" panose="020B0604020202020204" pitchFamily="34" charset="0"/>
              <a:buChar char="•"/>
            </a:pPr>
            <a:r>
              <a:rPr lang="es-ES" sz="1200" b="1" spc="-20" dirty="0" smtClean="0">
                <a:latin typeface="+mn-lt"/>
                <a:cs typeface="Calibri"/>
              </a:rPr>
              <a:t>Existen</a:t>
            </a:r>
            <a:r>
              <a:rPr lang="es-ES" sz="1200" b="1" spc="60" dirty="0" smtClean="0">
                <a:latin typeface="+mn-lt"/>
                <a:cs typeface="Calibri"/>
              </a:rPr>
              <a:t> </a:t>
            </a:r>
            <a:r>
              <a:rPr lang="es-ES" sz="1200" b="1" spc="-5" dirty="0" smtClean="0">
                <a:latin typeface="+mn-lt"/>
                <a:cs typeface="Calibri"/>
              </a:rPr>
              <a:t>dos</a:t>
            </a:r>
            <a:r>
              <a:rPr lang="es-ES" sz="1200" b="1" spc="-30" dirty="0" smtClean="0">
                <a:latin typeface="+mn-lt"/>
                <a:cs typeface="Calibri"/>
              </a:rPr>
              <a:t> </a:t>
            </a:r>
            <a:r>
              <a:rPr lang="es-ES" sz="1200" b="1" dirty="0" smtClean="0">
                <a:latin typeface="+mn-lt"/>
                <a:cs typeface="Calibri"/>
              </a:rPr>
              <a:t>tipos</a:t>
            </a:r>
            <a:r>
              <a:rPr lang="es-ES" sz="1200" b="1" spc="5" dirty="0" smtClean="0">
                <a:latin typeface="+mn-lt"/>
                <a:cs typeface="Calibri"/>
              </a:rPr>
              <a:t> </a:t>
            </a:r>
            <a:r>
              <a:rPr lang="es-ES" sz="1200" b="1" spc="-5" dirty="0" smtClean="0">
                <a:latin typeface="+mn-lt"/>
                <a:cs typeface="Calibri"/>
              </a:rPr>
              <a:t>de</a:t>
            </a:r>
            <a:r>
              <a:rPr lang="es-ES" sz="1200" b="1" spc="5" dirty="0" smtClean="0">
                <a:latin typeface="+mn-lt"/>
                <a:cs typeface="Calibri"/>
              </a:rPr>
              <a:t> </a:t>
            </a:r>
            <a:r>
              <a:rPr lang="es-ES" sz="1200" b="1" spc="-15" dirty="0" smtClean="0">
                <a:latin typeface="+mn-lt"/>
                <a:cs typeface="Calibri"/>
              </a:rPr>
              <a:t>protecciones</a:t>
            </a:r>
            <a:r>
              <a:rPr lang="es-ES" sz="1200" b="1" spc="80" dirty="0" smtClean="0">
                <a:latin typeface="+mn-lt"/>
                <a:cs typeface="Calibri"/>
              </a:rPr>
              <a:t> </a:t>
            </a:r>
            <a:r>
              <a:rPr lang="es-ES" sz="1200" b="1" spc="-10" dirty="0" smtClean="0">
                <a:latin typeface="+mn-lt"/>
                <a:cs typeface="Calibri"/>
              </a:rPr>
              <a:t>direccionales</a:t>
            </a:r>
            <a:r>
              <a:rPr lang="es-ES" sz="1200" b="1" spc="5" dirty="0" smtClean="0">
                <a:latin typeface="+mn-lt"/>
                <a:cs typeface="Calibri"/>
              </a:rPr>
              <a:t> </a:t>
            </a:r>
            <a:r>
              <a:rPr lang="es-ES" sz="1200" b="1" spc="-5" dirty="0" smtClean="0">
                <a:latin typeface="+mn-lt"/>
                <a:cs typeface="Calibri"/>
              </a:rPr>
              <a:t>de</a:t>
            </a:r>
            <a:r>
              <a:rPr lang="es-ES" sz="1200" b="1" spc="80" dirty="0" smtClean="0">
                <a:latin typeface="+mn-lt"/>
                <a:cs typeface="Calibri"/>
              </a:rPr>
              <a:t> </a:t>
            </a:r>
            <a:r>
              <a:rPr lang="es-ES" sz="1200" b="1" spc="-15" dirty="0" err="1" smtClean="0">
                <a:latin typeface="+mn-lt"/>
                <a:cs typeface="Calibri"/>
              </a:rPr>
              <a:t>sobrecorriente</a:t>
            </a:r>
            <a:r>
              <a:rPr lang="es-ES" sz="1200" b="1" spc="-15" dirty="0" smtClean="0">
                <a:latin typeface="+mn-lt"/>
                <a:cs typeface="Calibri"/>
              </a:rPr>
              <a:t>:</a:t>
            </a:r>
            <a:r>
              <a:rPr lang="es-ES" sz="1200" b="1" spc="105" dirty="0" smtClean="0">
                <a:latin typeface="+mn-lt"/>
                <a:cs typeface="Calibri"/>
              </a:rPr>
              <a:t> </a:t>
            </a:r>
            <a:r>
              <a:rPr lang="es-ES" sz="1200" b="1" spc="-10" dirty="0" smtClean="0">
                <a:latin typeface="+mn-lt"/>
                <a:cs typeface="Calibri"/>
              </a:rPr>
              <a:t>De</a:t>
            </a:r>
            <a:r>
              <a:rPr lang="es-ES" sz="1200" b="1" spc="5" dirty="0" smtClean="0">
                <a:latin typeface="+mn-lt"/>
                <a:cs typeface="Calibri"/>
              </a:rPr>
              <a:t> </a:t>
            </a:r>
            <a:r>
              <a:rPr lang="es-ES" sz="1200" b="1" spc="-5" dirty="0" smtClean="0">
                <a:latin typeface="+mn-lt"/>
                <a:cs typeface="Calibri"/>
              </a:rPr>
              <a:t>tiempo</a:t>
            </a:r>
            <a:r>
              <a:rPr lang="es-ES" sz="1200" b="1" spc="30" dirty="0" smtClean="0">
                <a:latin typeface="+mn-lt"/>
                <a:cs typeface="Calibri"/>
              </a:rPr>
              <a:t> </a:t>
            </a:r>
            <a:r>
              <a:rPr lang="es-ES" sz="1200" b="1" spc="-5" dirty="0" smtClean="0">
                <a:latin typeface="+mn-lt"/>
                <a:cs typeface="Calibri"/>
              </a:rPr>
              <a:t>definido y</a:t>
            </a:r>
            <a:r>
              <a:rPr lang="es-ES" sz="1200" b="1" spc="-50" dirty="0" smtClean="0">
                <a:latin typeface="+mn-lt"/>
                <a:cs typeface="Calibri"/>
              </a:rPr>
              <a:t> </a:t>
            </a:r>
            <a:r>
              <a:rPr lang="es-ES" sz="1200" b="1" spc="-5" dirty="0" smtClean="0">
                <a:latin typeface="+mn-lt"/>
                <a:cs typeface="Calibri"/>
              </a:rPr>
              <a:t>de</a:t>
            </a:r>
            <a:r>
              <a:rPr lang="es-ES" sz="1200" b="1" spc="-20" dirty="0" smtClean="0">
                <a:latin typeface="+mn-lt"/>
                <a:cs typeface="Calibri"/>
              </a:rPr>
              <a:t> </a:t>
            </a:r>
            <a:r>
              <a:rPr lang="es-ES" sz="1200" b="1" spc="-5" dirty="0" smtClean="0">
                <a:latin typeface="+mn-lt"/>
                <a:cs typeface="Calibri"/>
              </a:rPr>
              <a:t>tiempo</a:t>
            </a:r>
            <a:r>
              <a:rPr lang="es-ES" sz="1200" b="1" spc="5" dirty="0" smtClean="0">
                <a:latin typeface="+mn-lt"/>
                <a:cs typeface="Calibri"/>
              </a:rPr>
              <a:t> </a:t>
            </a:r>
            <a:r>
              <a:rPr lang="es-ES" sz="1200" b="1" spc="-20" dirty="0" smtClean="0">
                <a:latin typeface="+mn-lt"/>
                <a:cs typeface="Calibri"/>
              </a:rPr>
              <a:t>inverso.</a:t>
            </a:r>
            <a:endParaRPr lang="es-ES" sz="1200" b="1"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132</a:t>
            </a:fld>
            <a:endParaRPr lang="en-US"/>
          </a:p>
        </p:txBody>
      </p:sp>
    </p:spTree>
    <p:extLst>
      <p:ext uri="{BB962C8B-B14F-4D97-AF65-F5344CB8AC3E}">
        <p14:creationId xmlns:p14="http://schemas.microsoft.com/office/powerpoint/2010/main" val="13777618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pc="-5" dirty="0" smtClean="0">
                <a:solidFill>
                  <a:srgbClr val="FFFFFF"/>
                </a:solidFill>
                <a:latin typeface="+mn-lt"/>
                <a:cs typeface="Calibri"/>
              </a:rPr>
              <a:t>Ley</a:t>
            </a:r>
            <a:r>
              <a:rPr lang="es-ES" spc="-50" dirty="0" smtClean="0">
                <a:solidFill>
                  <a:srgbClr val="FFFFFF"/>
                </a:solidFill>
                <a:latin typeface="+mn-lt"/>
                <a:cs typeface="Calibri"/>
              </a:rPr>
              <a:t> </a:t>
            </a:r>
            <a:r>
              <a:rPr lang="es-ES" spc="-5" dirty="0" smtClean="0">
                <a:solidFill>
                  <a:srgbClr val="FFFFFF"/>
                </a:solidFill>
                <a:latin typeface="+mn-lt"/>
                <a:cs typeface="Calibri"/>
              </a:rPr>
              <a:t>de</a:t>
            </a:r>
            <a:r>
              <a:rPr lang="es-ES" spc="10" dirty="0" smtClean="0">
                <a:solidFill>
                  <a:srgbClr val="FFFFFF"/>
                </a:solidFill>
                <a:latin typeface="+mn-lt"/>
                <a:cs typeface="Calibri"/>
              </a:rPr>
              <a:t> </a:t>
            </a:r>
            <a:r>
              <a:rPr lang="es-ES" spc="-15" dirty="0" smtClean="0">
                <a:solidFill>
                  <a:srgbClr val="FFFFFF"/>
                </a:solidFill>
                <a:latin typeface="+mn-lt"/>
                <a:cs typeface="Calibri"/>
              </a:rPr>
              <a:t>Kirchhoff:</a:t>
            </a:r>
            <a:r>
              <a:rPr lang="es-ES" spc="60" dirty="0" smtClean="0">
                <a:solidFill>
                  <a:srgbClr val="FFFFFF"/>
                </a:solidFill>
                <a:latin typeface="+mn-lt"/>
                <a:cs typeface="Calibri"/>
              </a:rPr>
              <a:t> </a:t>
            </a:r>
            <a:r>
              <a:rPr lang="es-ES" spc="-5" dirty="0" smtClean="0">
                <a:solidFill>
                  <a:srgbClr val="FFFFFF"/>
                </a:solidFill>
                <a:latin typeface="+mn-lt"/>
                <a:cs typeface="Calibri"/>
              </a:rPr>
              <a:t>La</a:t>
            </a:r>
            <a:r>
              <a:rPr lang="es-ES" spc="5" dirty="0" smtClean="0">
                <a:solidFill>
                  <a:srgbClr val="FFFFFF"/>
                </a:solidFill>
                <a:latin typeface="+mn-lt"/>
                <a:cs typeface="Calibri"/>
              </a:rPr>
              <a:t> </a:t>
            </a:r>
            <a:r>
              <a:rPr lang="es-ES" spc="-5" dirty="0" smtClean="0">
                <a:solidFill>
                  <a:srgbClr val="FFFFFF"/>
                </a:solidFill>
                <a:latin typeface="+mn-lt"/>
                <a:cs typeface="Calibri"/>
              </a:rPr>
              <a:t>sumatoria</a:t>
            </a:r>
            <a:r>
              <a:rPr lang="es-ES" spc="-25" dirty="0" smtClean="0">
                <a:solidFill>
                  <a:srgbClr val="FFFFFF"/>
                </a:solidFill>
                <a:latin typeface="+mn-lt"/>
                <a:cs typeface="Calibri"/>
              </a:rPr>
              <a:t> </a:t>
            </a:r>
            <a:r>
              <a:rPr lang="es-ES" spc="-5" dirty="0" smtClean="0">
                <a:solidFill>
                  <a:srgbClr val="FFFFFF"/>
                </a:solidFill>
                <a:latin typeface="+mn-lt"/>
                <a:cs typeface="Calibri"/>
              </a:rPr>
              <a:t>de </a:t>
            </a:r>
            <a:r>
              <a:rPr lang="es-ES" spc="-390" dirty="0" smtClean="0">
                <a:solidFill>
                  <a:srgbClr val="FFFFFF"/>
                </a:solidFill>
                <a:latin typeface="+mn-lt"/>
                <a:cs typeface="Calibri"/>
              </a:rPr>
              <a:t> </a:t>
            </a:r>
            <a:r>
              <a:rPr lang="es-ES" spc="-10" dirty="0" smtClean="0">
                <a:solidFill>
                  <a:srgbClr val="FFFFFF"/>
                </a:solidFill>
                <a:latin typeface="+mn-lt"/>
                <a:cs typeface="Calibri"/>
              </a:rPr>
              <a:t>las</a:t>
            </a:r>
            <a:r>
              <a:rPr lang="es-ES" spc="-40" dirty="0" smtClean="0">
                <a:solidFill>
                  <a:srgbClr val="FFFFFF"/>
                </a:solidFill>
                <a:latin typeface="+mn-lt"/>
                <a:cs typeface="Calibri"/>
              </a:rPr>
              <a:t> </a:t>
            </a:r>
            <a:r>
              <a:rPr lang="es-ES" spc="-15" dirty="0" smtClean="0">
                <a:solidFill>
                  <a:srgbClr val="FFFFFF"/>
                </a:solidFill>
                <a:latin typeface="+mn-lt"/>
                <a:cs typeface="Calibri"/>
              </a:rPr>
              <a:t>corrientes</a:t>
            </a:r>
            <a:r>
              <a:rPr lang="es-ES" spc="70" dirty="0" smtClean="0">
                <a:solidFill>
                  <a:srgbClr val="FFFFFF"/>
                </a:solidFill>
                <a:latin typeface="+mn-lt"/>
                <a:cs typeface="Calibri"/>
              </a:rPr>
              <a:t> </a:t>
            </a:r>
            <a:r>
              <a:rPr lang="es-ES" spc="-10" dirty="0" smtClean="0">
                <a:solidFill>
                  <a:srgbClr val="FFFFFF"/>
                </a:solidFill>
                <a:latin typeface="+mn-lt"/>
                <a:cs typeface="Calibri"/>
              </a:rPr>
              <a:t>que</a:t>
            </a:r>
            <a:r>
              <a:rPr lang="es-ES" spc="25" dirty="0" smtClean="0">
                <a:solidFill>
                  <a:srgbClr val="FFFFFF"/>
                </a:solidFill>
                <a:latin typeface="+mn-lt"/>
                <a:cs typeface="Calibri"/>
              </a:rPr>
              <a:t> </a:t>
            </a:r>
            <a:r>
              <a:rPr lang="es-ES" spc="-10" dirty="0" smtClean="0">
                <a:solidFill>
                  <a:srgbClr val="FFFFFF"/>
                </a:solidFill>
                <a:latin typeface="+mn-lt"/>
                <a:cs typeface="Calibri"/>
              </a:rPr>
              <a:t>entran</a:t>
            </a:r>
            <a:r>
              <a:rPr lang="es-ES" spc="5" dirty="0" smtClean="0">
                <a:solidFill>
                  <a:srgbClr val="FFFFFF"/>
                </a:solidFill>
                <a:latin typeface="+mn-lt"/>
                <a:cs typeface="Calibri"/>
              </a:rPr>
              <a:t> </a:t>
            </a:r>
            <a:r>
              <a:rPr lang="es-ES" spc="-5" dirty="0" smtClean="0">
                <a:solidFill>
                  <a:srgbClr val="FFFFFF"/>
                </a:solidFill>
                <a:latin typeface="+mn-lt"/>
                <a:cs typeface="Calibri"/>
              </a:rPr>
              <a:t>son </a:t>
            </a:r>
            <a:r>
              <a:rPr lang="es-ES" dirty="0" smtClean="0">
                <a:solidFill>
                  <a:srgbClr val="FFFFFF"/>
                </a:solidFill>
                <a:latin typeface="+mn-lt"/>
                <a:cs typeface="Calibri"/>
              </a:rPr>
              <a:t> </a:t>
            </a:r>
            <a:r>
              <a:rPr lang="es-ES" spc="-10" dirty="0" smtClean="0">
                <a:solidFill>
                  <a:srgbClr val="FFFFFF"/>
                </a:solidFill>
                <a:latin typeface="+mn-lt"/>
                <a:cs typeface="Calibri"/>
              </a:rPr>
              <a:t>iguales</a:t>
            </a:r>
            <a:r>
              <a:rPr lang="es-ES" spc="5" dirty="0" smtClean="0">
                <a:solidFill>
                  <a:srgbClr val="FFFFFF"/>
                </a:solidFill>
                <a:latin typeface="+mn-lt"/>
                <a:cs typeface="Calibri"/>
              </a:rPr>
              <a:t> </a:t>
            </a:r>
            <a:r>
              <a:rPr lang="es-ES" dirty="0" smtClean="0">
                <a:solidFill>
                  <a:srgbClr val="FFFFFF"/>
                </a:solidFill>
                <a:latin typeface="+mn-lt"/>
                <a:cs typeface="Calibri"/>
              </a:rPr>
              <a:t>a</a:t>
            </a:r>
            <a:r>
              <a:rPr lang="es-ES" spc="-15" dirty="0" smtClean="0">
                <a:solidFill>
                  <a:srgbClr val="FFFFFF"/>
                </a:solidFill>
                <a:latin typeface="+mn-lt"/>
                <a:cs typeface="Calibri"/>
              </a:rPr>
              <a:t> </a:t>
            </a:r>
            <a:r>
              <a:rPr lang="es-ES" spc="-10" dirty="0" smtClean="0">
                <a:solidFill>
                  <a:srgbClr val="FFFFFF"/>
                </a:solidFill>
                <a:latin typeface="+mn-lt"/>
                <a:cs typeface="Calibri"/>
              </a:rPr>
              <a:t>las</a:t>
            </a:r>
            <a:r>
              <a:rPr lang="es-ES" spc="35" dirty="0" smtClean="0">
                <a:solidFill>
                  <a:srgbClr val="FFFFFF"/>
                </a:solidFill>
                <a:latin typeface="+mn-lt"/>
                <a:cs typeface="Calibri"/>
              </a:rPr>
              <a:t> </a:t>
            </a:r>
            <a:r>
              <a:rPr lang="es-ES" spc="-15" dirty="0" smtClean="0">
                <a:solidFill>
                  <a:srgbClr val="FFFFFF"/>
                </a:solidFill>
                <a:latin typeface="+mn-lt"/>
                <a:cs typeface="Calibri"/>
              </a:rPr>
              <a:t>corrientes</a:t>
            </a:r>
            <a:r>
              <a:rPr lang="es-ES" spc="40" dirty="0" smtClean="0">
                <a:solidFill>
                  <a:srgbClr val="FFFFFF"/>
                </a:solidFill>
                <a:latin typeface="+mn-lt"/>
                <a:cs typeface="Calibri"/>
              </a:rPr>
              <a:t> </a:t>
            </a:r>
            <a:r>
              <a:rPr lang="es-ES" spc="-10" dirty="0" smtClean="0">
                <a:solidFill>
                  <a:srgbClr val="FFFFFF"/>
                </a:solidFill>
                <a:latin typeface="+mn-lt"/>
                <a:cs typeface="Calibri"/>
              </a:rPr>
              <a:t>que</a:t>
            </a:r>
            <a:r>
              <a:rPr lang="es-ES" spc="25" dirty="0" smtClean="0">
                <a:solidFill>
                  <a:srgbClr val="FFFFFF"/>
                </a:solidFill>
                <a:latin typeface="+mn-lt"/>
                <a:cs typeface="Calibri"/>
              </a:rPr>
              <a:t> </a:t>
            </a:r>
            <a:r>
              <a:rPr lang="es-ES" spc="-5" dirty="0" smtClean="0">
                <a:solidFill>
                  <a:srgbClr val="FFFFFF"/>
                </a:solidFill>
                <a:latin typeface="+mn-lt"/>
                <a:cs typeface="Calibri"/>
              </a:rPr>
              <a:t>salen</a:t>
            </a:r>
            <a:endParaRPr lang="es-ES"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140</a:t>
            </a:fld>
            <a:endParaRPr lang="en-US"/>
          </a:p>
        </p:txBody>
      </p:sp>
    </p:spTree>
    <p:extLst>
      <p:ext uri="{BB962C8B-B14F-4D97-AF65-F5344CB8AC3E}">
        <p14:creationId xmlns:p14="http://schemas.microsoft.com/office/powerpoint/2010/main" val="28671121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42900" indent="-342900" algn="just">
              <a:buFont typeface="Arial" panose="020B0604020202020204" pitchFamily="34" charset="0"/>
              <a:buChar char="•"/>
            </a:pPr>
            <a:r>
              <a:rPr lang="en-US" sz="1200" b="1" dirty="0" err="1" smtClean="0">
                <a:solidFill>
                  <a:srgbClr val="0070C0"/>
                </a:solidFill>
              </a:rPr>
              <a:t>Compara</a:t>
            </a:r>
            <a:r>
              <a:rPr lang="en-US" sz="1200" b="1" dirty="0" smtClean="0">
                <a:solidFill>
                  <a:srgbClr val="0070C0"/>
                </a:solidFill>
              </a:rPr>
              <a:t> la </a:t>
            </a:r>
            <a:r>
              <a:rPr lang="en-US" sz="1200" b="1" dirty="0" err="1" smtClean="0">
                <a:solidFill>
                  <a:srgbClr val="0070C0"/>
                </a:solidFill>
              </a:rPr>
              <a:t>corriente</a:t>
            </a:r>
            <a:r>
              <a:rPr lang="en-US" sz="1200" b="1" dirty="0" smtClean="0">
                <a:solidFill>
                  <a:srgbClr val="0070C0"/>
                </a:solidFill>
              </a:rPr>
              <a:t> que </a:t>
            </a:r>
            <a:r>
              <a:rPr lang="en-US" sz="1200" b="1" dirty="0" err="1" smtClean="0">
                <a:solidFill>
                  <a:srgbClr val="0070C0"/>
                </a:solidFill>
              </a:rPr>
              <a:t>ingresa</a:t>
            </a:r>
            <a:r>
              <a:rPr lang="en-US" sz="1200" b="1" dirty="0" smtClean="0">
                <a:solidFill>
                  <a:srgbClr val="0070C0"/>
                </a:solidFill>
              </a:rPr>
              <a:t> al </a:t>
            </a:r>
            <a:r>
              <a:rPr lang="en-US" sz="1200" b="1" dirty="0" err="1" smtClean="0">
                <a:solidFill>
                  <a:srgbClr val="0070C0"/>
                </a:solidFill>
              </a:rPr>
              <a:t>transformador</a:t>
            </a:r>
            <a:r>
              <a:rPr lang="en-US" sz="1200" b="1" dirty="0" smtClean="0">
                <a:solidFill>
                  <a:srgbClr val="0070C0"/>
                </a:solidFill>
              </a:rPr>
              <a:t> con la </a:t>
            </a:r>
            <a:r>
              <a:rPr lang="en-US" sz="1200" b="1" dirty="0" err="1" smtClean="0">
                <a:solidFill>
                  <a:srgbClr val="0070C0"/>
                </a:solidFill>
              </a:rPr>
              <a:t>corriente</a:t>
            </a:r>
            <a:r>
              <a:rPr lang="en-US" sz="1200" b="1" dirty="0" smtClean="0">
                <a:solidFill>
                  <a:srgbClr val="0070C0"/>
                </a:solidFill>
              </a:rPr>
              <a:t> que sale del </a:t>
            </a:r>
            <a:r>
              <a:rPr lang="en-US" sz="1200" b="1" dirty="0" err="1" smtClean="0">
                <a:solidFill>
                  <a:srgbClr val="0070C0"/>
                </a:solidFill>
              </a:rPr>
              <a:t>elemento</a:t>
            </a:r>
            <a:r>
              <a:rPr lang="en-US" sz="1200" b="1" dirty="0" smtClean="0">
                <a:solidFill>
                  <a:srgbClr val="0070C0"/>
                </a:solidFill>
              </a:rPr>
              <a:t>.</a:t>
            </a:r>
          </a:p>
          <a:p>
            <a:pPr marL="342900" indent="-342900" algn="just">
              <a:buFont typeface="Arial" panose="020B0604020202020204" pitchFamily="34" charset="0"/>
              <a:buChar char="•"/>
            </a:pPr>
            <a:endParaRPr lang="en-US" sz="1200" b="1" dirty="0" smtClean="0">
              <a:solidFill>
                <a:srgbClr val="0070C0"/>
              </a:solidFill>
            </a:endParaRPr>
          </a:p>
          <a:p>
            <a:pPr marL="342900" indent="-342900" algn="just">
              <a:buFont typeface="Arial" panose="020B0604020202020204" pitchFamily="34" charset="0"/>
              <a:buChar char="•"/>
            </a:pPr>
            <a:r>
              <a:rPr lang="en-US" sz="1200" b="1" dirty="0" smtClean="0">
                <a:solidFill>
                  <a:srgbClr val="0070C0"/>
                </a:solidFill>
              </a:rPr>
              <a:t>Si son </a:t>
            </a:r>
            <a:r>
              <a:rPr lang="en-US" sz="1200" b="1" dirty="0" err="1" smtClean="0">
                <a:solidFill>
                  <a:srgbClr val="0070C0"/>
                </a:solidFill>
              </a:rPr>
              <a:t>iguales</a:t>
            </a:r>
            <a:r>
              <a:rPr lang="en-US" sz="1200" b="1" dirty="0" smtClean="0">
                <a:solidFill>
                  <a:srgbClr val="0070C0"/>
                </a:solidFill>
              </a:rPr>
              <a:t> no hay </a:t>
            </a:r>
            <a:r>
              <a:rPr lang="en-US" sz="1200" b="1" dirty="0" err="1" smtClean="0">
                <a:solidFill>
                  <a:srgbClr val="0070C0"/>
                </a:solidFill>
              </a:rPr>
              <a:t>avería</a:t>
            </a:r>
            <a:r>
              <a:rPr lang="en-US" sz="1200" b="1" dirty="0" smtClean="0">
                <a:solidFill>
                  <a:srgbClr val="0070C0"/>
                </a:solidFill>
              </a:rPr>
              <a:t> </a:t>
            </a:r>
            <a:r>
              <a:rPr lang="en-US" sz="1200" b="1" dirty="0" err="1" smtClean="0">
                <a:solidFill>
                  <a:srgbClr val="0070C0"/>
                </a:solidFill>
              </a:rPr>
              <a:t>dentro</a:t>
            </a:r>
            <a:r>
              <a:rPr lang="en-US" sz="1200" b="1" dirty="0" smtClean="0">
                <a:solidFill>
                  <a:srgbClr val="0070C0"/>
                </a:solidFill>
              </a:rPr>
              <a:t> de la zona de </a:t>
            </a:r>
            <a:r>
              <a:rPr lang="en-US" sz="1200" b="1" dirty="0" err="1" smtClean="0">
                <a:solidFill>
                  <a:srgbClr val="0070C0"/>
                </a:solidFill>
              </a:rPr>
              <a:t>protección</a:t>
            </a:r>
            <a:endParaRPr lang="en-US" sz="1200" b="1" dirty="0" smtClean="0">
              <a:solidFill>
                <a:srgbClr val="0070C0"/>
              </a:solidFill>
            </a:endParaRPr>
          </a:p>
          <a:p>
            <a:pPr marL="342900" indent="-342900" algn="just">
              <a:buFont typeface="Arial" panose="020B0604020202020204" pitchFamily="34" charset="0"/>
              <a:buChar char="•"/>
            </a:pPr>
            <a:endParaRPr lang="en-US" sz="1200" b="1" dirty="0" smtClean="0">
              <a:solidFill>
                <a:srgbClr val="0070C0"/>
              </a:solidFill>
            </a:endParaRPr>
          </a:p>
          <a:p>
            <a:pPr marL="342900" indent="-342900" algn="just">
              <a:buFont typeface="Arial" panose="020B0604020202020204" pitchFamily="34" charset="0"/>
              <a:buChar char="•"/>
            </a:pPr>
            <a:r>
              <a:rPr lang="en-US" sz="1200" b="1" dirty="0" smtClean="0">
                <a:solidFill>
                  <a:srgbClr val="0070C0"/>
                </a:solidFill>
              </a:rPr>
              <a:t>Si no son </a:t>
            </a:r>
            <a:r>
              <a:rPr lang="en-US" sz="1200" b="1" dirty="0" err="1" smtClean="0">
                <a:solidFill>
                  <a:srgbClr val="0070C0"/>
                </a:solidFill>
              </a:rPr>
              <a:t>iguales</a:t>
            </a:r>
            <a:r>
              <a:rPr lang="en-US" sz="1200" b="1" dirty="0" smtClean="0">
                <a:solidFill>
                  <a:srgbClr val="0070C0"/>
                </a:solidFill>
              </a:rPr>
              <a:t> </a:t>
            </a:r>
            <a:r>
              <a:rPr lang="en-US" sz="1200" b="1" dirty="0" err="1" smtClean="0">
                <a:solidFill>
                  <a:srgbClr val="0070C0"/>
                </a:solidFill>
              </a:rPr>
              <a:t>significa</a:t>
            </a:r>
            <a:r>
              <a:rPr lang="en-US" sz="1200" b="1" dirty="0" smtClean="0">
                <a:solidFill>
                  <a:srgbClr val="0070C0"/>
                </a:solidFill>
              </a:rPr>
              <a:t> que se produce un </a:t>
            </a:r>
            <a:r>
              <a:rPr lang="en-US" sz="1200" b="1" dirty="0" err="1" smtClean="0">
                <a:solidFill>
                  <a:srgbClr val="0070C0"/>
                </a:solidFill>
              </a:rPr>
              <a:t>fallo</a:t>
            </a:r>
            <a:r>
              <a:rPr lang="en-US" sz="1200" b="1" dirty="0" smtClean="0">
                <a:solidFill>
                  <a:srgbClr val="0070C0"/>
                </a:solidFill>
              </a:rPr>
              <a:t> entre </a:t>
            </a:r>
            <a:r>
              <a:rPr lang="en-US" sz="1200" b="1" dirty="0" err="1" smtClean="0">
                <a:solidFill>
                  <a:srgbClr val="0070C0"/>
                </a:solidFill>
              </a:rPr>
              <a:t>los</a:t>
            </a:r>
            <a:r>
              <a:rPr lang="en-US" sz="1200" b="1" dirty="0" smtClean="0">
                <a:solidFill>
                  <a:srgbClr val="0070C0"/>
                </a:solidFill>
              </a:rPr>
              <a:t> dos </a:t>
            </a:r>
            <a:r>
              <a:rPr lang="en-US" sz="1200" b="1" dirty="0" err="1" smtClean="0">
                <a:solidFill>
                  <a:srgbClr val="0070C0"/>
                </a:solidFill>
              </a:rPr>
              <a:t>extremos</a:t>
            </a:r>
            <a:endParaRPr lang="en-US" sz="1200" b="1" dirty="0" smtClean="0">
              <a:solidFill>
                <a:srgbClr val="0070C0"/>
              </a:solidFill>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142</a:t>
            </a:fld>
            <a:endParaRPr lang="en-US"/>
          </a:p>
        </p:txBody>
      </p:sp>
    </p:spTree>
    <p:extLst>
      <p:ext uri="{BB962C8B-B14F-4D97-AF65-F5344CB8AC3E}">
        <p14:creationId xmlns:p14="http://schemas.microsoft.com/office/powerpoint/2010/main" val="5055092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pc="-10" dirty="0" smtClean="0">
                <a:solidFill>
                  <a:srgbClr val="FFFFFF"/>
                </a:solidFill>
                <a:latin typeface="+mn-lt"/>
                <a:cs typeface="Calibri"/>
              </a:rPr>
              <a:t>Es</a:t>
            </a:r>
            <a:r>
              <a:rPr lang="es-ES" spc="-35" dirty="0" smtClean="0">
                <a:solidFill>
                  <a:srgbClr val="FFFFFF"/>
                </a:solidFill>
                <a:latin typeface="+mn-lt"/>
                <a:cs typeface="Calibri"/>
              </a:rPr>
              <a:t> </a:t>
            </a:r>
            <a:r>
              <a:rPr lang="es-ES" spc="-5" dirty="0" smtClean="0">
                <a:solidFill>
                  <a:srgbClr val="FFFFFF"/>
                </a:solidFill>
                <a:latin typeface="+mn-lt"/>
                <a:cs typeface="Calibri"/>
              </a:rPr>
              <a:t>muy</a:t>
            </a:r>
            <a:r>
              <a:rPr lang="es-ES" spc="35" dirty="0" smtClean="0">
                <a:solidFill>
                  <a:srgbClr val="FFFFFF"/>
                </a:solidFill>
                <a:latin typeface="+mn-lt"/>
                <a:cs typeface="Calibri"/>
              </a:rPr>
              <a:t> </a:t>
            </a:r>
            <a:r>
              <a:rPr lang="es-ES" spc="-15" dirty="0" smtClean="0">
                <a:solidFill>
                  <a:srgbClr val="FFFFFF"/>
                </a:solidFill>
                <a:latin typeface="+mn-lt"/>
                <a:cs typeface="Calibri"/>
              </a:rPr>
              <a:t>importante</a:t>
            </a:r>
            <a:r>
              <a:rPr lang="es-ES" spc="65" dirty="0" smtClean="0">
                <a:solidFill>
                  <a:srgbClr val="FFFFFF"/>
                </a:solidFill>
                <a:latin typeface="+mn-lt"/>
                <a:cs typeface="Calibri"/>
              </a:rPr>
              <a:t> </a:t>
            </a:r>
            <a:r>
              <a:rPr lang="es-ES" dirty="0" smtClean="0">
                <a:solidFill>
                  <a:srgbClr val="FFFFFF"/>
                </a:solidFill>
                <a:latin typeface="+mn-lt"/>
                <a:cs typeface="Calibri"/>
              </a:rPr>
              <a:t>ser</a:t>
            </a:r>
            <a:r>
              <a:rPr lang="es-ES" spc="-20" dirty="0" smtClean="0">
                <a:solidFill>
                  <a:srgbClr val="FFFFFF"/>
                </a:solidFill>
                <a:latin typeface="+mn-lt"/>
                <a:cs typeface="Calibri"/>
              </a:rPr>
              <a:t> </a:t>
            </a:r>
            <a:r>
              <a:rPr lang="es-ES" spc="-10" dirty="0" smtClean="0">
                <a:solidFill>
                  <a:srgbClr val="FFFFFF"/>
                </a:solidFill>
                <a:latin typeface="+mn-lt"/>
                <a:cs typeface="Calibri"/>
              </a:rPr>
              <a:t>cuidadoso</a:t>
            </a:r>
            <a:r>
              <a:rPr lang="es-ES" spc="45" dirty="0" smtClean="0">
                <a:solidFill>
                  <a:srgbClr val="FFFFFF"/>
                </a:solidFill>
                <a:latin typeface="+mn-lt"/>
                <a:cs typeface="Calibri"/>
              </a:rPr>
              <a:t> </a:t>
            </a:r>
            <a:r>
              <a:rPr lang="es-ES" spc="-10" dirty="0" smtClean="0">
                <a:solidFill>
                  <a:srgbClr val="FFFFFF"/>
                </a:solidFill>
                <a:latin typeface="+mn-lt"/>
                <a:cs typeface="Calibri"/>
              </a:rPr>
              <a:t>con</a:t>
            </a:r>
            <a:r>
              <a:rPr lang="es-ES" spc="15" dirty="0" smtClean="0">
                <a:solidFill>
                  <a:srgbClr val="FFFFFF"/>
                </a:solidFill>
                <a:latin typeface="+mn-lt"/>
                <a:cs typeface="Calibri"/>
              </a:rPr>
              <a:t> </a:t>
            </a:r>
            <a:r>
              <a:rPr lang="es-ES" spc="-10" dirty="0" smtClean="0">
                <a:solidFill>
                  <a:srgbClr val="FFFFFF"/>
                </a:solidFill>
                <a:latin typeface="+mn-lt"/>
                <a:cs typeface="Calibri"/>
              </a:rPr>
              <a:t>la</a:t>
            </a:r>
            <a:r>
              <a:rPr lang="es-ES" spc="30" dirty="0" smtClean="0">
                <a:solidFill>
                  <a:srgbClr val="FFFFFF"/>
                </a:solidFill>
                <a:latin typeface="+mn-lt"/>
                <a:cs typeface="Calibri"/>
              </a:rPr>
              <a:t> </a:t>
            </a:r>
            <a:r>
              <a:rPr lang="es-ES" spc="-20" dirty="0" smtClean="0">
                <a:solidFill>
                  <a:srgbClr val="FFFFFF"/>
                </a:solidFill>
                <a:latin typeface="+mn-lt"/>
                <a:cs typeface="Calibri"/>
              </a:rPr>
              <a:t>correcta</a:t>
            </a:r>
            <a:r>
              <a:rPr lang="es-ES" spc="65" dirty="0" smtClean="0">
                <a:solidFill>
                  <a:srgbClr val="FFFFFF"/>
                </a:solidFill>
                <a:latin typeface="+mn-lt"/>
                <a:cs typeface="Calibri"/>
              </a:rPr>
              <a:t> </a:t>
            </a:r>
            <a:r>
              <a:rPr lang="es-ES" spc="-15" dirty="0" smtClean="0">
                <a:solidFill>
                  <a:srgbClr val="FFFFFF"/>
                </a:solidFill>
                <a:latin typeface="+mn-lt"/>
                <a:cs typeface="Calibri"/>
              </a:rPr>
              <a:t>conexión</a:t>
            </a:r>
            <a:r>
              <a:rPr lang="es-ES" spc="50" dirty="0" smtClean="0">
                <a:solidFill>
                  <a:srgbClr val="FFFFFF"/>
                </a:solidFill>
                <a:latin typeface="+mn-lt"/>
                <a:cs typeface="Calibri"/>
              </a:rPr>
              <a:t> </a:t>
            </a:r>
            <a:r>
              <a:rPr lang="es-ES" spc="-5" dirty="0" smtClean="0">
                <a:solidFill>
                  <a:srgbClr val="FFFFFF"/>
                </a:solidFill>
                <a:latin typeface="+mn-lt"/>
                <a:cs typeface="Calibri"/>
              </a:rPr>
              <a:t>de</a:t>
            </a:r>
            <a:r>
              <a:rPr lang="es-ES" spc="25" dirty="0" smtClean="0">
                <a:solidFill>
                  <a:srgbClr val="FFFFFF"/>
                </a:solidFill>
                <a:latin typeface="+mn-lt"/>
                <a:cs typeface="Calibri"/>
              </a:rPr>
              <a:t> </a:t>
            </a:r>
            <a:r>
              <a:rPr lang="es-ES" spc="-15" dirty="0" smtClean="0">
                <a:solidFill>
                  <a:srgbClr val="FFFFFF"/>
                </a:solidFill>
                <a:latin typeface="+mn-lt"/>
                <a:cs typeface="Calibri"/>
              </a:rPr>
              <a:t>los</a:t>
            </a:r>
            <a:r>
              <a:rPr lang="es-ES" spc="85" dirty="0" smtClean="0">
                <a:solidFill>
                  <a:srgbClr val="FFFFFF"/>
                </a:solidFill>
                <a:latin typeface="+mn-lt"/>
                <a:cs typeface="Calibri"/>
              </a:rPr>
              <a:t> </a:t>
            </a:r>
            <a:r>
              <a:rPr lang="es-ES" spc="-20" dirty="0" err="1" smtClean="0">
                <a:solidFill>
                  <a:srgbClr val="FFFFFF"/>
                </a:solidFill>
                <a:latin typeface="+mn-lt"/>
                <a:cs typeface="Calibri"/>
              </a:rPr>
              <a:t>CT’s</a:t>
            </a:r>
            <a:r>
              <a:rPr lang="es-ES" spc="-20" dirty="0" smtClean="0">
                <a:solidFill>
                  <a:srgbClr val="FFFFFF"/>
                </a:solidFill>
                <a:latin typeface="+mn-lt"/>
                <a:cs typeface="Calibri"/>
              </a:rPr>
              <a:t>, </a:t>
            </a:r>
            <a:r>
              <a:rPr lang="es-ES" spc="-390" dirty="0" smtClean="0">
                <a:solidFill>
                  <a:srgbClr val="FFFFFF"/>
                </a:solidFill>
                <a:latin typeface="+mn-lt"/>
                <a:cs typeface="Calibri"/>
              </a:rPr>
              <a:t> </a:t>
            </a:r>
            <a:r>
              <a:rPr lang="es-ES" spc="-15" dirty="0" smtClean="0">
                <a:solidFill>
                  <a:srgbClr val="FFFFFF"/>
                </a:solidFill>
                <a:latin typeface="+mn-lt"/>
                <a:cs typeface="Calibri"/>
              </a:rPr>
              <a:t>ya</a:t>
            </a:r>
            <a:r>
              <a:rPr lang="es-ES" spc="-50" dirty="0" smtClean="0">
                <a:solidFill>
                  <a:srgbClr val="FFFFFF"/>
                </a:solidFill>
                <a:latin typeface="+mn-lt"/>
                <a:cs typeface="Calibri"/>
              </a:rPr>
              <a:t> </a:t>
            </a:r>
            <a:r>
              <a:rPr lang="es-ES" spc="-10" dirty="0" smtClean="0">
                <a:solidFill>
                  <a:srgbClr val="FFFFFF"/>
                </a:solidFill>
                <a:latin typeface="+mn-lt"/>
                <a:cs typeface="Calibri"/>
              </a:rPr>
              <a:t>que</a:t>
            </a:r>
            <a:r>
              <a:rPr lang="es-ES" spc="25" dirty="0" smtClean="0">
                <a:solidFill>
                  <a:srgbClr val="FFFFFF"/>
                </a:solidFill>
                <a:latin typeface="+mn-lt"/>
                <a:cs typeface="Calibri"/>
              </a:rPr>
              <a:t> </a:t>
            </a:r>
            <a:r>
              <a:rPr lang="es-ES" spc="-10" dirty="0" smtClean="0">
                <a:solidFill>
                  <a:srgbClr val="FFFFFF"/>
                </a:solidFill>
                <a:latin typeface="+mn-lt"/>
                <a:cs typeface="Calibri"/>
              </a:rPr>
              <a:t>una</a:t>
            </a:r>
            <a:r>
              <a:rPr lang="es-ES" spc="60" dirty="0" smtClean="0">
                <a:solidFill>
                  <a:srgbClr val="FFFFFF"/>
                </a:solidFill>
                <a:latin typeface="+mn-lt"/>
                <a:cs typeface="Calibri"/>
              </a:rPr>
              <a:t> </a:t>
            </a:r>
            <a:r>
              <a:rPr lang="es-ES" spc="-5" dirty="0" smtClean="0">
                <a:solidFill>
                  <a:srgbClr val="FFFFFF"/>
                </a:solidFill>
                <a:latin typeface="+mn-lt"/>
                <a:cs typeface="Calibri"/>
              </a:rPr>
              <a:t>mala</a:t>
            </a:r>
            <a:r>
              <a:rPr lang="es-ES" spc="-15" dirty="0" smtClean="0">
                <a:solidFill>
                  <a:srgbClr val="FFFFFF"/>
                </a:solidFill>
                <a:latin typeface="+mn-lt"/>
                <a:cs typeface="Calibri"/>
              </a:rPr>
              <a:t> conexión</a:t>
            </a:r>
            <a:r>
              <a:rPr lang="es-ES" spc="45" dirty="0" smtClean="0">
                <a:solidFill>
                  <a:srgbClr val="FFFFFF"/>
                </a:solidFill>
                <a:latin typeface="+mn-lt"/>
                <a:cs typeface="Calibri"/>
              </a:rPr>
              <a:t> </a:t>
            </a:r>
            <a:r>
              <a:rPr lang="es-ES" spc="-10" dirty="0" smtClean="0">
                <a:solidFill>
                  <a:srgbClr val="FFFFFF"/>
                </a:solidFill>
                <a:latin typeface="+mn-lt"/>
                <a:cs typeface="Calibri"/>
              </a:rPr>
              <a:t>de</a:t>
            </a:r>
            <a:r>
              <a:rPr lang="es-ES" spc="30" dirty="0" smtClean="0">
                <a:solidFill>
                  <a:srgbClr val="FFFFFF"/>
                </a:solidFill>
                <a:latin typeface="+mn-lt"/>
                <a:cs typeface="Calibri"/>
              </a:rPr>
              <a:t> </a:t>
            </a:r>
            <a:r>
              <a:rPr lang="es-ES" spc="-5" dirty="0" smtClean="0">
                <a:solidFill>
                  <a:srgbClr val="FFFFFF"/>
                </a:solidFill>
                <a:latin typeface="+mn-lt"/>
                <a:cs typeface="Calibri"/>
              </a:rPr>
              <a:t>estos</a:t>
            </a:r>
            <a:r>
              <a:rPr lang="es-ES" dirty="0" smtClean="0">
                <a:solidFill>
                  <a:srgbClr val="FFFFFF"/>
                </a:solidFill>
                <a:latin typeface="+mn-lt"/>
                <a:cs typeface="Calibri"/>
              </a:rPr>
              <a:t> </a:t>
            </a:r>
            <a:r>
              <a:rPr lang="es-ES" spc="-5" dirty="0" smtClean="0">
                <a:solidFill>
                  <a:srgbClr val="FFFFFF"/>
                </a:solidFill>
                <a:latin typeface="+mn-lt"/>
                <a:cs typeface="Calibri"/>
              </a:rPr>
              <a:t>elementos</a:t>
            </a:r>
            <a:r>
              <a:rPr lang="es-ES" spc="-35" dirty="0" smtClean="0">
                <a:solidFill>
                  <a:srgbClr val="FFFFFF"/>
                </a:solidFill>
                <a:latin typeface="+mn-lt"/>
                <a:cs typeface="Calibri"/>
              </a:rPr>
              <a:t> </a:t>
            </a:r>
            <a:r>
              <a:rPr lang="es-ES" spc="-10" dirty="0" smtClean="0">
                <a:solidFill>
                  <a:srgbClr val="FFFFFF"/>
                </a:solidFill>
                <a:latin typeface="+mn-lt"/>
                <a:cs typeface="Calibri"/>
              </a:rPr>
              <a:t>puede</a:t>
            </a:r>
            <a:r>
              <a:rPr lang="es-ES" spc="65" dirty="0" smtClean="0">
                <a:solidFill>
                  <a:srgbClr val="FFFFFF"/>
                </a:solidFill>
                <a:latin typeface="+mn-lt"/>
                <a:cs typeface="Calibri"/>
              </a:rPr>
              <a:t> </a:t>
            </a:r>
            <a:r>
              <a:rPr lang="es-ES" spc="-10" dirty="0" smtClean="0">
                <a:solidFill>
                  <a:srgbClr val="FFFFFF"/>
                </a:solidFill>
                <a:latin typeface="+mn-lt"/>
                <a:cs typeface="Calibri"/>
              </a:rPr>
              <a:t>general</a:t>
            </a:r>
            <a:r>
              <a:rPr lang="es-ES" spc="5" dirty="0" smtClean="0">
                <a:solidFill>
                  <a:srgbClr val="FFFFFF"/>
                </a:solidFill>
                <a:latin typeface="+mn-lt"/>
                <a:cs typeface="Calibri"/>
              </a:rPr>
              <a:t> </a:t>
            </a:r>
            <a:r>
              <a:rPr lang="es-ES" spc="-10" dirty="0" smtClean="0">
                <a:solidFill>
                  <a:srgbClr val="FFFFFF"/>
                </a:solidFill>
                <a:latin typeface="+mn-lt"/>
                <a:cs typeface="Calibri"/>
              </a:rPr>
              <a:t>un</a:t>
            </a:r>
            <a:r>
              <a:rPr lang="es-ES" spc="15" dirty="0" smtClean="0">
                <a:solidFill>
                  <a:srgbClr val="FFFFFF"/>
                </a:solidFill>
                <a:latin typeface="+mn-lt"/>
                <a:cs typeface="Calibri"/>
              </a:rPr>
              <a:t> </a:t>
            </a:r>
            <a:r>
              <a:rPr lang="es-ES" dirty="0" smtClean="0">
                <a:solidFill>
                  <a:srgbClr val="FFFFFF"/>
                </a:solidFill>
                <a:latin typeface="+mn-lt"/>
                <a:cs typeface="Calibri"/>
              </a:rPr>
              <a:t>mal </a:t>
            </a:r>
            <a:r>
              <a:rPr lang="es-ES" spc="5" dirty="0" smtClean="0">
                <a:solidFill>
                  <a:srgbClr val="FFFFFF"/>
                </a:solidFill>
                <a:latin typeface="+mn-lt"/>
                <a:cs typeface="Calibri"/>
              </a:rPr>
              <a:t> </a:t>
            </a:r>
            <a:r>
              <a:rPr lang="es-ES" spc="-10" dirty="0" smtClean="0">
                <a:solidFill>
                  <a:srgbClr val="FFFFFF"/>
                </a:solidFill>
                <a:latin typeface="+mn-lt"/>
                <a:cs typeface="Calibri"/>
              </a:rPr>
              <a:t>funcionamiento</a:t>
            </a:r>
            <a:r>
              <a:rPr lang="es-ES" spc="45" dirty="0" smtClean="0">
                <a:solidFill>
                  <a:srgbClr val="FFFFFF"/>
                </a:solidFill>
                <a:latin typeface="+mn-lt"/>
                <a:cs typeface="Calibri"/>
              </a:rPr>
              <a:t> </a:t>
            </a:r>
            <a:r>
              <a:rPr lang="es-ES" spc="-5" dirty="0" smtClean="0">
                <a:solidFill>
                  <a:srgbClr val="FFFFFF"/>
                </a:solidFill>
                <a:latin typeface="+mn-lt"/>
                <a:cs typeface="Calibri"/>
              </a:rPr>
              <a:t>de</a:t>
            </a:r>
            <a:r>
              <a:rPr lang="es-ES" spc="30" dirty="0" smtClean="0">
                <a:solidFill>
                  <a:srgbClr val="FFFFFF"/>
                </a:solidFill>
                <a:latin typeface="+mn-lt"/>
                <a:cs typeface="Calibri"/>
              </a:rPr>
              <a:t> </a:t>
            </a:r>
            <a:r>
              <a:rPr lang="es-ES" spc="-10" dirty="0" smtClean="0">
                <a:solidFill>
                  <a:srgbClr val="FFFFFF"/>
                </a:solidFill>
                <a:latin typeface="+mn-lt"/>
                <a:cs typeface="Calibri"/>
              </a:rPr>
              <a:t>la </a:t>
            </a:r>
            <a:r>
              <a:rPr lang="es-ES" spc="-20" dirty="0" smtClean="0">
                <a:solidFill>
                  <a:srgbClr val="FFFFFF"/>
                </a:solidFill>
                <a:latin typeface="+mn-lt"/>
                <a:cs typeface="Calibri"/>
              </a:rPr>
              <a:t>protección</a:t>
            </a:r>
            <a:r>
              <a:rPr lang="es-ES" spc="125" dirty="0" smtClean="0">
                <a:solidFill>
                  <a:srgbClr val="FFFFFF"/>
                </a:solidFill>
                <a:latin typeface="+mn-lt"/>
                <a:cs typeface="Calibri"/>
              </a:rPr>
              <a:t> </a:t>
            </a:r>
            <a:r>
              <a:rPr lang="es-ES" spc="-10" dirty="0" smtClean="0">
                <a:solidFill>
                  <a:srgbClr val="FFFFFF"/>
                </a:solidFill>
                <a:latin typeface="+mn-lt"/>
                <a:cs typeface="Calibri"/>
              </a:rPr>
              <a:t>como</a:t>
            </a:r>
            <a:r>
              <a:rPr lang="es-ES" spc="15" dirty="0" smtClean="0">
                <a:solidFill>
                  <a:srgbClr val="FFFFFF"/>
                </a:solidFill>
                <a:latin typeface="+mn-lt"/>
                <a:cs typeface="Calibri"/>
              </a:rPr>
              <a:t> </a:t>
            </a:r>
            <a:r>
              <a:rPr lang="es-ES" spc="5" dirty="0" smtClean="0">
                <a:solidFill>
                  <a:srgbClr val="FFFFFF"/>
                </a:solidFill>
                <a:latin typeface="+mn-lt"/>
                <a:cs typeface="Calibri"/>
              </a:rPr>
              <a:t>se</a:t>
            </a:r>
            <a:r>
              <a:rPr lang="es-ES" spc="-10" dirty="0" smtClean="0">
                <a:solidFill>
                  <a:srgbClr val="FFFFFF"/>
                </a:solidFill>
                <a:latin typeface="+mn-lt"/>
                <a:cs typeface="Calibri"/>
              </a:rPr>
              <a:t> </a:t>
            </a:r>
            <a:r>
              <a:rPr lang="es-ES" spc="-15" dirty="0" smtClean="0">
                <a:solidFill>
                  <a:srgbClr val="FFFFFF"/>
                </a:solidFill>
                <a:latin typeface="+mn-lt"/>
                <a:cs typeface="Calibri"/>
              </a:rPr>
              <a:t>muestra</a:t>
            </a:r>
            <a:r>
              <a:rPr lang="es-ES" spc="-5" dirty="0" smtClean="0">
                <a:solidFill>
                  <a:srgbClr val="FFFFFF"/>
                </a:solidFill>
                <a:latin typeface="+mn-lt"/>
                <a:cs typeface="Calibri"/>
              </a:rPr>
              <a:t> </a:t>
            </a:r>
            <a:r>
              <a:rPr lang="es-ES" dirty="0" smtClean="0">
                <a:solidFill>
                  <a:srgbClr val="FFFFFF"/>
                </a:solidFill>
                <a:latin typeface="+mn-lt"/>
                <a:cs typeface="Calibri"/>
              </a:rPr>
              <a:t>en</a:t>
            </a:r>
            <a:r>
              <a:rPr lang="es-ES" spc="15" dirty="0" smtClean="0">
                <a:solidFill>
                  <a:srgbClr val="FFFFFF"/>
                </a:solidFill>
                <a:latin typeface="+mn-lt"/>
                <a:cs typeface="Calibri"/>
              </a:rPr>
              <a:t> </a:t>
            </a:r>
            <a:r>
              <a:rPr lang="es-ES" spc="-15" dirty="0" smtClean="0">
                <a:solidFill>
                  <a:srgbClr val="FFFFFF"/>
                </a:solidFill>
                <a:latin typeface="+mn-lt"/>
                <a:cs typeface="Calibri"/>
              </a:rPr>
              <a:t>esta</a:t>
            </a:r>
            <a:r>
              <a:rPr lang="es-ES" spc="30" dirty="0" smtClean="0">
                <a:solidFill>
                  <a:srgbClr val="FFFFFF"/>
                </a:solidFill>
                <a:latin typeface="+mn-lt"/>
                <a:cs typeface="Calibri"/>
              </a:rPr>
              <a:t> </a:t>
            </a:r>
            <a:r>
              <a:rPr lang="es-ES" spc="-15" dirty="0" smtClean="0">
                <a:solidFill>
                  <a:srgbClr val="FFFFFF"/>
                </a:solidFill>
                <a:latin typeface="+mn-lt"/>
                <a:cs typeface="Calibri"/>
              </a:rPr>
              <a:t>figura.</a:t>
            </a:r>
            <a:endParaRPr lang="es-ES"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143</a:t>
            </a:fld>
            <a:endParaRPr lang="en-US"/>
          </a:p>
        </p:txBody>
      </p:sp>
    </p:spTree>
    <p:extLst>
      <p:ext uri="{BB962C8B-B14F-4D97-AF65-F5344CB8AC3E}">
        <p14:creationId xmlns:p14="http://schemas.microsoft.com/office/powerpoint/2010/main" val="28900577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pc="-10" dirty="0" smtClean="0">
                <a:solidFill>
                  <a:srgbClr val="FFFFFF"/>
                </a:solidFill>
                <a:latin typeface="+mn-lt"/>
                <a:cs typeface="Calibri"/>
              </a:rPr>
              <a:t>En</a:t>
            </a:r>
            <a:r>
              <a:rPr lang="es-ES" spc="-25" dirty="0" smtClean="0">
                <a:solidFill>
                  <a:srgbClr val="FFFFFF"/>
                </a:solidFill>
                <a:latin typeface="+mn-lt"/>
                <a:cs typeface="Calibri"/>
              </a:rPr>
              <a:t> </a:t>
            </a:r>
            <a:r>
              <a:rPr lang="es-ES" spc="-10" dirty="0" smtClean="0">
                <a:solidFill>
                  <a:srgbClr val="FFFFFF"/>
                </a:solidFill>
                <a:latin typeface="+mn-lt"/>
                <a:cs typeface="Calibri"/>
              </a:rPr>
              <a:t>una</a:t>
            </a:r>
            <a:r>
              <a:rPr lang="es-ES" spc="20" dirty="0" smtClean="0">
                <a:solidFill>
                  <a:srgbClr val="FFFFFF"/>
                </a:solidFill>
                <a:latin typeface="+mn-lt"/>
                <a:cs typeface="Calibri"/>
              </a:rPr>
              <a:t> </a:t>
            </a:r>
            <a:r>
              <a:rPr lang="es-ES" spc="-15" dirty="0" smtClean="0">
                <a:solidFill>
                  <a:srgbClr val="FFFFFF"/>
                </a:solidFill>
                <a:latin typeface="+mn-lt"/>
                <a:cs typeface="Calibri"/>
              </a:rPr>
              <a:t>línea</a:t>
            </a:r>
            <a:r>
              <a:rPr lang="es-ES" spc="60" dirty="0" smtClean="0">
                <a:solidFill>
                  <a:srgbClr val="FFFFFF"/>
                </a:solidFill>
                <a:latin typeface="+mn-lt"/>
                <a:cs typeface="Calibri"/>
              </a:rPr>
              <a:t> </a:t>
            </a:r>
            <a:r>
              <a:rPr lang="es-ES" spc="-10" dirty="0" smtClean="0">
                <a:solidFill>
                  <a:srgbClr val="FFFFFF"/>
                </a:solidFill>
                <a:latin typeface="+mn-lt"/>
                <a:cs typeface="Calibri"/>
              </a:rPr>
              <a:t>de</a:t>
            </a:r>
            <a:r>
              <a:rPr lang="es-ES" spc="25" dirty="0" smtClean="0">
                <a:solidFill>
                  <a:srgbClr val="FFFFFF"/>
                </a:solidFill>
                <a:latin typeface="+mn-lt"/>
                <a:cs typeface="Calibri"/>
              </a:rPr>
              <a:t> </a:t>
            </a:r>
            <a:r>
              <a:rPr lang="es-ES" spc="-10" dirty="0" smtClean="0">
                <a:solidFill>
                  <a:srgbClr val="FFFFFF"/>
                </a:solidFill>
                <a:latin typeface="+mn-lt"/>
                <a:cs typeface="Calibri"/>
              </a:rPr>
              <a:t>transmisión</a:t>
            </a:r>
            <a:r>
              <a:rPr lang="es-ES" spc="10" dirty="0" smtClean="0">
                <a:solidFill>
                  <a:srgbClr val="FFFFFF"/>
                </a:solidFill>
                <a:latin typeface="+mn-lt"/>
                <a:cs typeface="Calibri"/>
              </a:rPr>
              <a:t> </a:t>
            </a:r>
            <a:r>
              <a:rPr lang="es-ES" spc="5" dirty="0" smtClean="0">
                <a:solidFill>
                  <a:srgbClr val="FFFFFF"/>
                </a:solidFill>
                <a:latin typeface="+mn-lt"/>
                <a:cs typeface="Calibri"/>
              </a:rPr>
              <a:t>se</a:t>
            </a:r>
            <a:r>
              <a:rPr lang="es-ES" spc="-5" dirty="0" smtClean="0">
                <a:solidFill>
                  <a:srgbClr val="FFFFFF"/>
                </a:solidFill>
                <a:latin typeface="+mn-lt"/>
                <a:cs typeface="Calibri"/>
              </a:rPr>
              <a:t> </a:t>
            </a:r>
            <a:r>
              <a:rPr lang="es-ES" spc="-10" dirty="0" smtClean="0">
                <a:solidFill>
                  <a:srgbClr val="FFFFFF"/>
                </a:solidFill>
                <a:latin typeface="+mn-lt"/>
                <a:cs typeface="Calibri"/>
              </a:rPr>
              <a:t>puede</a:t>
            </a:r>
            <a:r>
              <a:rPr lang="es-ES" spc="60" dirty="0" smtClean="0">
                <a:solidFill>
                  <a:srgbClr val="FFFFFF"/>
                </a:solidFill>
                <a:latin typeface="+mn-lt"/>
                <a:cs typeface="Calibri"/>
              </a:rPr>
              <a:t> </a:t>
            </a:r>
            <a:r>
              <a:rPr lang="es-ES" spc="-10" dirty="0" smtClean="0">
                <a:solidFill>
                  <a:srgbClr val="FFFFFF"/>
                </a:solidFill>
                <a:latin typeface="+mn-lt"/>
                <a:cs typeface="Calibri"/>
              </a:rPr>
              <a:t>implementar</a:t>
            </a:r>
            <a:r>
              <a:rPr lang="es-ES" spc="40" dirty="0" smtClean="0">
                <a:solidFill>
                  <a:srgbClr val="FFFFFF"/>
                </a:solidFill>
                <a:latin typeface="+mn-lt"/>
                <a:cs typeface="Calibri"/>
              </a:rPr>
              <a:t> </a:t>
            </a:r>
            <a:r>
              <a:rPr lang="es-ES" spc="-10" dirty="0" smtClean="0">
                <a:solidFill>
                  <a:srgbClr val="FFFFFF"/>
                </a:solidFill>
                <a:latin typeface="+mn-lt"/>
                <a:cs typeface="Calibri"/>
              </a:rPr>
              <a:t>una</a:t>
            </a:r>
            <a:r>
              <a:rPr lang="es-ES" spc="20" dirty="0" smtClean="0">
                <a:solidFill>
                  <a:srgbClr val="FFFFFF"/>
                </a:solidFill>
                <a:latin typeface="+mn-lt"/>
                <a:cs typeface="Calibri"/>
              </a:rPr>
              <a:t> </a:t>
            </a:r>
            <a:r>
              <a:rPr lang="es-ES" spc="-15" dirty="0" smtClean="0">
                <a:solidFill>
                  <a:srgbClr val="FFFFFF"/>
                </a:solidFill>
                <a:latin typeface="+mn-lt"/>
                <a:cs typeface="Calibri"/>
              </a:rPr>
              <a:t>protección </a:t>
            </a:r>
            <a:r>
              <a:rPr lang="es-ES" spc="-10" dirty="0" smtClean="0">
                <a:solidFill>
                  <a:srgbClr val="FFFFFF"/>
                </a:solidFill>
                <a:latin typeface="+mn-lt"/>
                <a:cs typeface="Calibri"/>
              </a:rPr>
              <a:t> </a:t>
            </a:r>
            <a:r>
              <a:rPr lang="es-ES" spc="-15" dirty="0" smtClean="0">
                <a:solidFill>
                  <a:srgbClr val="FFFFFF"/>
                </a:solidFill>
                <a:latin typeface="+mn-lt"/>
                <a:cs typeface="Calibri"/>
              </a:rPr>
              <a:t>diferencial</a:t>
            </a:r>
            <a:r>
              <a:rPr lang="es-ES" spc="85" dirty="0" smtClean="0">
                <a:solidFill>
                  <a:srgbClr val="FFFFFF"/>
                </a:solidFill>
                <a:latin typeface="+mn-lt"/>
                <a:cs typeface="Calibri"/>
              </a:rPr>
              <a:t> </a:t>
            </a:r>
            <a:r>
              <a:rPr lang="es-ES" spc="-15" dirty="0" smtClean="0">
                <a:solidFill>
                  <a:srgbClr val="FFFFFF"/>
                </a:solidFill>
                <a:latin typeface="+mn-lt"/>
                <a:cs typeface="Calibri"/>
              </a:rPr>
              <a:t>utilizando</a:t>
            </a:r>
            <a:r>
              <a:rPr lang="es-ES" spc="75" dirty="0" smtClean="0">
                <a:solidFill>
                  <a:srgbClr val="FFFFFF"/>
                </a:solidFill>
                <a:latin typeface="+mn-lt"/>
                <a:cs typeface="Calibri"/>
              </a:rPr>
              <a:t> </a:t>
            </a:r>
            <a:r>
              <a:rPr lang="es-ES" spc="-10" dirty="0" smtClean="0">
                <a:solidFill>
                  <a:srgbClr val="FFFFFF"/>
                </a:solidFill>
                <a:latin typeface="+mn-lt"/>
                <a:cs typeface="Calibri"/>
              </a:rPr>
              <a:t>dos</a:t>
            </a:r>
            <a:r>
              <a:rPr lang="es-ES" spc="35" dirty="0" smtClean="0">
                <a:solidFill>
                  <a:srgbClr val="FFFFFF"/>
                </a:solidFill>
                <a:latin typeface="+mn-lt"/>
                <a:cs typeface="Calibri"/>
              </a:rPr>
              <a:t> </a:t>
            </a:r>
            <a:r>
              <a:rPr lang="es-ES" spc="-15" dirty="0" smtClean="0">
                <a:solidFill>
                  <a:srgbClr val="FFFFFF"/>
                </a:solidFill>
                <a:latin typeface="+mn-lt"/>
                <a:cs typeface="Calibri"/>
              </a:rPr>
              <a:t>relés</a:t>
            </a:r>
            <a:r>
              <a:rPr lang="es-ES" spc="40" dirty="0" smtClean="0">
                <a:solidFill>
                  <a:srgbClr val="FFFFFF"/>
                </a:solidFill>
                <a:latin typeface="+mn-lt"/>
                <a:cs typeface="Calibri"/>
              </a:rPr>
              <a:t> </a:t>
            </a:r>
            <a:r>
              <a:rPr lang="es-ES" spc="-15" dirty="0" smtClean="0">
                <a:solidFill>
                  <a:srgbClr val="FFFFFF"/>
                </a:solidFill>
                <a:latin typeface="+mn-lt"/>
                <a:cs typeface="Calibri"/>
              </a:rPr>
              <a:t>diferentes.</a:t>
            </a:r>
            <a:r>
              <a:rPr lang="es-ES" spc="30" dirty="0" smtClean="0">
                <a:solidFill>
                  <a:srgbClr val="FFFFFF"/>
                </a:solidFill>
                <a:latin typeface="+mn-lt"/>
                <a:cs typeface="Calibri"/>
              </a:rPr>
              <a:t> </a:t>
            </a:r>
            <a:r>
              <a:rPr lang="es-ES" dirty="0" smtClean="0">
                <a:solidFill>
                  <a:srgbClr val="FFFFFF"/>
                </a:solidFill>
                <a:latin typeface="+mn-lt"/>
                <a:cs typeface="Calibri"/>
              </a:rPr>
              <a:t>Cada</a:t>
            </a:r>
            <a:r>
              <a:rPr lang="es-ES" spc="-15" dirty="0" smtClean="0">
                <a:solidFill>
                  <a:srgbClr val="FFFFFF"/>
                </a:solidFill>
                <a:latin typeface="+mn-lt"/>
                <a:cs typeface="Calibri"/>
              </a:rPr>
              <a:t> </a:t>
            </a:r>
            <a:r>
              <a:rPr lang="es-ES" spc="-10" dirty="0" smtClean="0">
                <a:solidFill>
                  <a:srgbClr val="FFFFFF"/>
                </a:solidFill>
                <a:latin typeface="+mn-lt"/>
                <a:cs typeface="Calibri"/>
              </a:rPr>
              <a:t>uno</a:t>
            </a:r>
            <a:r>
              <a:rPr lang="es-ES" spc="40" dirty="0" smtClean="0">
                <a:solidFill>
                  <a:srgbClr val="FFFFFF"/>
                </a:solidFill>
                <a:latin typeface="+mn-lt"/>
                <a:cs typeface="Calibri"/>
              </a:rPr>
              <a:t> </a:t>
            </a:r>
            <a:r>
              <a:rPr lang="es-ES" spc="5" dirty="0" smtClean="0">
                <a:solidFill>
                  <a:srgbClr val="FFFFFF"/>
                </a:solidFill>
                <a:latin typeface="+mn-lt"/>
                <a:cs typeface="Calibri"/>
              </a:rPr>
              <a:t>se</a:t>
            </a:r>
            <a:r>
              <a:rPr lang="es-ES" spc="-10" dirty="0" smtClean="0">
                <a:solidFill>
                  <a:srgbClr val="FFFFFF"/>
                </a:solidFill>
                <a:latin typeface="+mn-lt"/>
                <a:cs typeface="Calibri"/>
              </a:rPr>
              <a:t> comunica</a:t>
            </a:r>
            <a:r>
              <a:rPr lang="es-ES" spc="20" dirty="0" smtClean="0">
                <a:solidFill>
                  <a:srgbClr val="FFFFFF"/>
                </a:solidFill>
                <a:latin typeface="+mn-lt"/>
                <a:cs typeface="Calibri"/>
              </a:rPr>
              <a:t> </a:t>
            </a:r>
            <a:r>
              <a:rPr lang="es-ES" dirty="0" smtClean="0">
                <a:solidFill>
                  <a:srgbClr val="FFFFFF"/>
                </a:solidFill>
                <a:latin typeface="+mn-lt"/>
                <a:cs typeface="Calibri"/>
              </a:rPr>
              <a:t>a</a:t>
            </a:r>
            <a:r>
              <a:rPr lang="es-ES" spc="15" dirty="0" smtClean="0">
                <a:solidFill>
                  <a:srgbClr val="FFFFFF"/>
                </a:solidFill>
                <a:latin typeface="+mn-lt"/>
                <a:cs typeface="Calibri"/>
              </a:rPr>
              <a:t> </a:t>
            </a:r>
            <a:r>
              <a:rPr lang="es-ES" spc="-15" dirty="0" smtClean="0">
                <a:solidFill>
                  <a:srgbClr val="FFFFFF"/>
                </a:solidFill>
                <a:latin typeface="+mn-lt"/>
                <a:cs typeface="Calibri"/>
              </a:rPr>
              <a:t>través </a:t>
            </a:r>
            <a:r>
              <a:rPr lang="es-ES" spc="-395" dirty="0" smtClean="0">
                <a:solidFill>
                  <a:srgbClr val="FFFFFF"/>
                </a:solidFill>
                <a:latin typeface="+mn-lt"/>
                <a:cs typeface="Calibri"/>
              </a:rPr>
              <a:t> </a:t>
            </a:r>
            <a:r>
              <a:rPr lang="es-ES" spc="-5" dirty="0" smtClean="0">
                <a:solidFill>
                  <a:srgbClr val="FFFFFF"/>
                </a:solidFill>
                <a:latin typeface="+mn-lt"/>
                <a:cs typeface="Calibri"/>
              </a:rPr>
              <a:t>de</a:t>
            </a:r>
            <a:r>
              <a:rPr lang="es-ES" spc="-15" dirty="0" smtClean="0">
                <a:solidFill>
                  <a:srgbClr val="FFFFFF"/>
                </a:solidFill>
                <a:latin typeface="+mn-lt"/>
                <a:cs typeface="Calibri"/>
              </a:rPr>
              <a:t> </a:t>
            </a:r>
            <a:r>
              <a:rPr lang="es-ES" spc="-5" dirty="0" smtClean="0">
                <a:solidFill>
                  <a:srgbClr val="FFFFFF"/>
                </a:solidFill>
                <a:latin typeface="+mn-lt"/>
                <a:cs typeface="Calibri"/>
              </a:rPr>
              <a:t>un</a:t>
            </a:r>
            <a:r>
              <a:rPr lang="es-ES" spc="10" dirty="0" smtClean="0">
                <a:solidFill>
                  <a:srgbClr val="FFFFFF"/>
                </a:solidFill>
                <a:latin typeface="+mn-lt"/>
                <a:cs typeface="Calibri"/>
              </a:rPr>
              <a:t> </a:t>
            </a:r>
            <a:r>
              <a:rPr lang="es-ES" spc="-5" dirty="0" smtClean="0">
                <a:solidFill>
                  <a:srgbClr val="FFFFFF"/>
                </a:solidFill>
                <a:latin typeface="+mn-lt"/>
                <a:cs typeface="Calibri"/>
              </a:rPr>
              <a:t>canal</a:t>
            </a:r>
            <a:r>
              <a:rPr lang="es-ES" spc="5" dirty="0" smtClean="0">
                <a:solidFill>
                  <a:srgbClr val="FFFFFF"/>
                </a:solidFill>
                <a:latin typeface="+mn-lt"/>
                <a:cs typeface="Calibri"/>
              </a:rPr>
              <a:t> </a:t>
            </a:r>
            <a:r>
              <a:rPr lang="es-ES" spc="-5" dirty="0" smtClean="0">
                <a:solidFill>
                  <a:srgbClr val="FFFFFF"/>
                </a:solidFill>
                <a:latin typeface="+mn-lt"/>
                <a:cs typeface="Calibri"/>
              </a:rPr>
              <a:t>de</a:t>
            </a:r>
            <a:r>
              <a:rPr lang="es-ES" spc="20" dirty="0" smtClean="0">
                <a:solidFill>
                  <a:srgbClr val="FFFFFF"/>
                </a:solidFill>
                <a:latin typeface="+mn-lt"/>
                <a:cs typeface="Calibri"/>
              </a:rPr>
              <a:t> </a:t>
            </a:r>
            <a:r>
              <a:rPr lang="es-ES" spc="-10" dirty="0" smtClean="0">
                <a:solidFill>
                  <a:srgbClr val="FFFFFF"/>
                </a:solidFill>
                <a:latin typeface="+mn-lt"/>
                <a:cs typeface="Calibri"/>
              </a:rPr>
              <a:t>comunicaciones</a:t>
            </a:r>
            <a:r>
              <a:rPr lang="es-ES" spc="114" dirty="0" smtClean="0">
                <a:solidFill>
                  <a:srgbClr val="FFFFFF"/>
                </a:solidFill>
                <a:latin typeface="+mn-lt"/>
                <a:cs typeface="Calibri"/>
              </a:rPr>
              <a:t> </a:t>
            </a:r>
            <a:r>
              <a:rPr lang="es-ES" spc="-10" dirty="0" smtClean="0">
                <a:solidFill>
                  <a:srgbClr val="FFFFFF"/>
                </a:solidFill>
                <a:latin typeface="+mn-lt"/>
                <a:cs typeface="Calibri"/>
              </a:rPr>
              <a:t>llamado</a:t>
            </a:r>
            <a:r>
              <a:rPr lang="es-ES" spc="45" dirty="0" smtClean="0">
                <a:solidFill>
                  <a:srgbClr val="FFFFFF"/>
                </a:solidFill>
                <a:latin typeface="+mn-lt"/>
                <a:cs typeface="Calibri"/>
              </a:rPr>
              <a:t> </a:t>
            </a:r>
            <a:r>
              <a:rPr lang="es-ES" spc="-5" dirty="0" smtClean="0">
                <a:solidFill>
                  <a:srgbClr val="FFFFFF"/>
                </a:solidFill>
                <a:latin typeface="+mn-lt"/>
                <a:cs typeface="Calibri"/>
              </a:rPr>
              <a:t>“</a:t>
            </a:r>
            <a:r>
              <a:rPr lang="es-ES" spc="-5" dirty="0" err="1" smtClean="0">
                <a:solidFill>
                  <a:srgbClr val="FFFFFF"/>
                </a:solidFill>
                <a:latin typeface="+mn-lt"/>
                <a:cs typeface="Calibri"/>
              </a:rPr>
              <a:t>Pilot</a:t>
            </a:r>
            <a:r>
              <a:rPr lang="es-ES" spc="35" dirty="0" smtClean="0">
                <a:solidFill>
                  <a:srgbClr val="FFFFFF"/>
                </a:solidFill>
                <a:latin typeface="+mn-lt"/>
                <a:cs typeface="Calibri"/>
              </a:rPr>
              <a:t> </a:t>
            </a:r>
            <a:r>
              <a:rPr lang="es-ES" spc="-5" dirty="0" err="1" smtClean="0">
                <a:solidFill>
                  <a:srgbClr val="FFFFFF"/>
                </a:solidFill>
                <a:latin typeface="+mn-lt"/>
                <a:cs typeface="Calibri"/>
              </a:rPr>
              <a:t>Channel</a:t>
            </a:r>
            <a:r>
              <a:rPr lang="es-ES" spc="-5" dirty="0" smtClean="0">
                <a:solidFill>
                  <a:srgbClr val="FFFFFF"/>
                </a:solidFill>
                <a:latin typeface="+mn-lt"/>
                <a:cs typeface="Calibri"/>
              </a:rPr>
              <a:t>”;</a:t>
            </a:r>
            <a:r>
              <a:rPr lang="es-ES" spc="40" dirty="0" smtClean="0">
                <a:solidFill>
                  <a:srgbClr val="FFFFFF"/>
                </a:solidFill>
                <a:latin typeface="+mn-lt"/>
                <a:cs typeface="Calibri"/>
              </a:rPr>
              <a:t> </a:t>
            </a:r>
            <a:r>
              <a:rPr lang="es-ES" spc="-10" dirty="0" smtClean="0">
                <a:solidFill>
                  <a:srgbClr val="FFFFFF"/>
                </a:solidFill>
                <a:latin typeface="+mn-lt"/>
                <a:cs typeface="Calibri"/>
              </a:rPr>
              <a:t>cuando</a:t>
            </a:r>
            <a:r>
              <a:rPr lang="es-ES" spc="45" dirty="0" smtClean="0">
                <a:solidFill>
                  <a:srgbClr val="FFFFFF"/>
                </a:solidFill>
                <a:latin typeface="+mn-lt"/>
                <a:cs typeface="Calibri"/>
              </a:rPr>
              <a:t> </a:t>
            </a:r>
            <a:r>
              <a:rPr lang="es-ES" spc="5" dirty="0" smtClean="0">
                <a:solidFill>
                  <a:srgbClr val="FFFFFF"/>
                </a:solidFill>
                <a:latin typeface="+mn-lt"/>
                <a:cs typeface="Calibri"/>
              </a:rPr>
              <a:t>se </a:t>
            </a:r>
            <a:r>
              <a:rPr lang="es-ES" spc="10" dirty="0" smtClean="0">
                <a:solidFill>
                  <a:srgbClr val="FFFFFF"/>
                </a:solidFill>
                <a:latin typeface="+mn-lt"/>
                <a:cs typeface="Calibri"/>
              </a:rPr>
              <a:t> </a:t>
            </a:r>
            <a:r>
              <a:rPr lang="es-ES" spc="-10" dirty="0" smtClean="0">
                <a:solidFill>
                  <a:srgbClr val="FFFFFF"/>
                </a:solidFill>
                <a:latin typeface="+mn-lt"/>
                <a:cs typeface="Calibri"/>
              </a:rPr>
              <a:t>detecta</a:t>
            </a:r>
            <a:r>
              <a:rPr lang="es-ES" spc="-15" dirty="0" smtClean="0">
                <a:solidFill>
                  <a:srgbClr val="FFFFFF"/>
                </a:solidFill>
                <a:latin typeface="+mn-lt"/>
                <a:cs typeface="Calibri"/>
              </a:rPr>
              <a:t> </a:t>
            </a:r>
            <a:r>
              <a:rPr lang="es-ES" spc="-10" dirty="0" smtClean="0">
                <a:solidFill>
                  <a:srgbClr val="FFFFFF"/>
                </a:solidFill>
                <a:latin typeface="+mn-lt"/>
                <a:cs typeface="Calibri"/>
              </a:rPr>
              <a:t>que</a:t>
            </a:r>
            <a:r>
              <a:rPr lang="es-ES" spc="25" dirty="0" smtClean="0">
                <a:solidFill>
                  <a:srgbClr val="FFFFFF"/>
                </a:solidFill>
                <a:latin typeface="+mn-lt"/>
                <a:cs typeface="Calibri"/>
              </a:rPr>
              <a:t> </a:t>
            </a:r>
            <a:r>
              <a:rPr lang="es-ES" spc="-10" dirty="0" smtClean="0">
                <a:solidFill>
                  <a:srgbClr val="FFFFFF"/>
                </a:solidFill>
                <a:latin typeface="+mn-lt"/>
                <a:cs typeface="Calibri"/>
              </a:rPr>
              <a:t>la</a:t>
            </a:r>
            <a:r>
              <a:rPr lang="es-ES" spc="20" dirty="0" smtClean="0">
                <a:solidFill>
                  <a:srgbClr val="FFFFFF"/>
                </a:solidFill>
                <a:latin typeface="+mn-lt"/>
                <a:cs typeface="Calibri"/>
              </a:rPr>
              <a:t> </a:t>
            </a:r>
            <a:r>
              <a:rPr lang="es-ES" spc="-15" dirty="0" smtClean="0">
                <a:solidFill>
                  <a:srgbClr val="FFFFFF"/>
                </a:solidFill>
                <a:latin typeface="+mn-lt"/>
                <a:cs typeface="Calibri"/>
              </a:rPr>
              <a:t>corriente</a:t>
            </a:r>
            <a:r>
              <a:rPr lang="es-ES" spc="60" dirty="0" smtClean="0">
                <a:solidFill>
                  <a:srgbClr val="FFFFFF"/>
                </a:solidFill>
                <a:latin typeface="+mn-lt"/>
                <a:cs typeface="Calibri"/>
              </a:rPr>
              <a:t> </a:t>
            </a:r>
            <a:r>
              <a:rPr lang="es-ES" spc="-10" dirty="0" smtClean="0">
                <a:solidFill>
                  <a:srgbClr val="FFFFFF"/>
                </a:solidFill>
                <a:latin typeface="+mn-lt"/>
                <a:cs typeface="Calibri"/>
              </a:rPr>
              <a:t>medida</a:t>
            </a:r>
            <a:r>
              <a:rPr lang="es-ES" spc="20" dirty="0" smtClean="0">
                <a:solidFill>
                  <a:srgbClr val="FFFFFF"/>
                </a:solidFill>
                <a:latin typeface="+mn-lt"/>
                <a:cs typeface="Calibri"/>
              </a:rPr>
              <a:t> </a:t>
            </a:r>
            <a:r>
              <a:rPr lang="es-ES" spc="-10" dirty="0" smtClean="0">
                <a:solidFill>
                  <a:srgbClr val="FFFFFF"/>
                </a:solidFill>
                <a:latin typeface="+mn-lt"/>
                <a:cs typeface="Calibri"/>
              </a:rPr>
              <a:t>por</a:t>
            </a:r>
            <a:r>
              <a:rPr lang="es-ES" spc="40" dirty="0" smtClean="0">
                <a:solidFill>
                  <a:srgbClr val="FFFFFF"/>
                </a:solidFill>
                <a:latin typeface="+mn-lt"/>
                <a:cs typeface="Calibri"/>
              </a:rPr>
              <a:t> </a:t>
            </a:r>
            <a:r>
              <a:rPr lang="es-ES" spc="-10" dirty="0" smtClean="0">
                <a:solidFill>
                  <a:srgbClr val="FFFFFF"/>
                </a:solidFill>
                <a:latin typeface="+mn-lt"/>
                <a:cs typeface="Calibri"/>
              </a:rPr>
              <a:t>un</a:t>
            </a:r>
            <a:r>
              <a:rPr lang="es-ES" spc="10" dirty="0" smtClean="0">
                <a:solidFill>
                  <a:srgbClr val="FFFFFF"/>
                </a:solidFill>
                <a:latin typeface="+mn-lt"/>
                <a:cs typeface="Calibri"/>
              </a:rPr>
              <a:t> </a:t>
            </a:r>
            <a:r>
              <a:rPr lang="es-ES" spc="-20" dirty="0" smtClean="0">
                <a:solidFill>
                  <a:srgbClr val="FFFFFF"/>
                </a:solidFill>
                <a:latin typeface="+mn-lt"/>
                <a:cs typeface="Calibri"/>
              </a:rPr>
              <a:t>relé</a:t>
            </a:r>
            <a:r>
              <a:rPr lang="es-ES" spc="60" dirty="0" smtClean="0">
                <a:solidFill>
                  <a:srgbClr val="FFFFFF"/>
                </a:solidFill>
                <a:latin typeface="+mn-lt"/>
                <a:cs typeface="Calibri"/>
              </a:rPr>
              <a:t> </a:t>
            </a:r>
            <a:r>
              <a:rPr lang="es-ES" dirty="0" smtClean="0">
                <a:solidFill>
                  <a:srgbClr val="FFFFFF"/>
                </a:solidFill>
                <a:latin typeface="+mn-lt"/>
                <a:cs typeface="Calibri"/>
              </a:rPr>
              <a:t>es</a:t>
            </a:r>
            <a:r>
              <a:rPr lang="es-ES" spc="5" dirty="0" smtClean="0">
                <a:solidFill>
                  <a:srgbClr val="FFFFFF"/>
                </a:solidFill>
                <a:latin typeface="+mn-lt"/>
                <a:cs typeface="Calibri"/>
              </a:rPr>
              <a:t> </a:t>
            </a:r>
            <a:r>
              <a:rPr lang="es-ES" spc="-20" dirty="0" smtClean="0">
                <a:solidFill>
                  <a:srgbClr val="FFFFFF"/>
                </a:solidFill>
                <a:latin typeface="+mn-lt"/>
                <a:cs typeface="Calibri"/>
              </a:rPr>
              <a:t>diferente</a:t>
            </a:r>
            <a:r>
              <a:rPr lang="es-ES" spc="60" dirty="0" smtClean="0">
                <a:solidFill>
                  <a:srgbClr val="FFFFFF"/>
                </a:solidFill>
                <a:latin typeface="+mn-lt"/>
                <a:cs typeface="Calibri"/>
              </a:rPr>
              <a:t> </a:t>
            </a:r>
            <a:r>
              <a:rPr lang="es-ES" dirty="0" smtClean="0">
                <a:solidFill>
                  <a:srgbClr val="FFFFFF"/>
                </a:solidFill>
                <a:latin typeface="+mn-lt"/>
                <a:cs typeface="Calibri"/>
              </a:rPr>
              <a:t>a</a:t>
            </a:r>
            <a:r>
              <a:rPr lang="es-ES" spc="-15" dirty="0" smtClean="0">
                <a:solidFill>
                  <a:srgbClr val="FFFFFF"/>
                </a:solidFill>
                <a:latin typeface="+mn-lt"/>
                <a:cs typeface="Calibri"/>
              </a:rPr>
              <a:t> </a:t>
            </a:r>
            <a:r>
              <a:rPr lang="es-ES" spc="-10" dirty="0" smtClean="0">
                <a:solidFill>
                  <a:srgbClr val="FFFFFF"/>
                </a:solidFill>
                <a:latin typeface="+mn-lt"/>
                <a:cs typeface="Calibri"/>
              </a:rPr>
              <a:t>la</a:t>
            </a:r>
            <a:r>
              <a:rPr lang="es-ES" spc="20" dirty="0" smtClean="0">
                <a:solidFill>
                  <a:srgbClr val="FFFFFF"/>
                </a:solidFill>
                <a:latin typeface="+mn-lt"/>
                <a:cs typeface="Calibri"/>
              </a:rPr>
              <a:t> </a:t>
            </a:r>
            <a:r>
              <a:rPr lang="es-ES" spc="-15" dirty="0" smtClean="0">
                <a:solidFill>
                  <a:srgbClr val="FFFFFF"/>
                </a:solidFill>
                <a:latin typeface="+mn-lt"/>
                <a:cs typeface="Calibri"/>
              </a:rPr>
              <a:t>corriente </a:t>
            </a:r>
            <a:r>
              <a:rPr lang="es-ES" spc="-10" dirty="0" smtClean="0">
                <a:solidFill>
                  <a:srgbClr val="FFFFFF"/>
                </a:solidFill>
                <a:latin typeface="+mn-lt"/>
                <a:cs typeface="Calibri"/>
              </a:rPr>
              <a:t> medida</a:t>
            </a:r>
            <a:r>
              <a:rPr lang="es-ES" spc="25" dirty="0" smtClean="0">
                <a:solidFill>
                  <a:srgbClr val="FFFFFF"/>
                </a:solidFill>
                <a:latin typeface="+mn-lt"/>
                <a:cs typeface="Calibri"/>
              </a:rPr>
              <a:t> </a:t>
            </a:r>
            <a:r>
              <a:rPr lang="es-ES" spc="-10" dirty="0" smtClean="0">
                <a:solidFill>
                  <a:srgbClr val="FFFFFF"/>
                </a:solidFill>
                <a:latin typeface="+mn-lt"/>
                <a:cs typeface="Calibri"/>
              </a:rPr>
              <a:t>por</a:t>
            </a:r>
            <a:r>
              <a:rPr lang="es-ES" spc="5" dirty="0" smtClean="0">
                <a:solidFill>
                  <a:srgbClr val="FFFFFF"/>
                </a:solidFill>
                <a:latin typeface="+mn-lt"/>
                <a:cs typeface="Calibri"/>
              </a:rPr>
              <a:t> </a:t>
            </a:r>
            <a:r>
              <a:rPr lang="es-ES" dirty="0" smtClean="0">
                <a:solidFill>
                  <a:srgbClr val="FFFFFF"/>
                </a:solidFill>
                <a:latin typeface="+mn-lt"/>
                <a:cs typeface="Calibri"/>
              </a:rPr>
              <a:t>el</a:t>
            </a:r>
            <a:r>
              <a:rPr lang="es-ES" spc="5" dirty="0" smtClean="0">
                <a:solidFill>
                  <a:srgbClr val="FFFFFF"/>
                </a:solidFill>
                <a:latin typeface="+mn-lt"/>
                <a:cs typeface="Calibri"/>
              </a:rPr>
              <a:t> </a:t>
            </a:r>
            <a:r>
              <a:rPr lang="es-ES" spc="-20" dirty="0" smtClean="0">
                <a:solidFill>
                  <a:srgbClr val="FFFFFF"/>
                </a:solidFill>
                <a:latin typeface="+mn-lt"/>
                <a:cs typeface="Calibri"/>
              </a:rPr>
              <a:t>otro</a:t>
            </a:r>
            <a:r>
              <a:rPr lang="es-ES" spc="45" dirty="0" smtClean="0">
                <a:solidFill>
                  <a:srgbClr val="FFFFFF"/>
                </a:solidFill>
                <a:latin typeface="+mn-lt"/>
                <a:cs typeface="Calibri"/>
              </a:rPr>
              <a:t> </a:t>
            </a:r>
            <a:r>
              <a:rPr lang="es-ES" spc="-20" dirty="0" smtClean="0">
                <a:solidFill>
                  <a:srgbClr val="FFFFFF"/>
                </a:solidFill>
                <a:latin typeface="+mn-lt"/>
                <a:cs typeface="Calibri"/>
              </a:rPr>
              <a:t>relé</a:t>
            </a:r>
            <a:r>
              <a:rPr lang="es-ES" spc="25" dirty="0" smtClean="0">
                <a:solidFill>
                  <a:srgbClr val="FFFFFF"/>
                </a:solidFill>
                <a:latin typeface="+mn-lt"/>
                <a:cs typeface="Calibri"/>
              </a:rPr>
              <a:t> </a:t>
            </a:r>
            <a:r>
              <a:rPr lang="es-ES" spc="5" dirty="0" smtClean="0">
                <a:solidFill>
                  <a:srgbClr val="FFFFFF"/>
                </a:solidFill>
                <a:latin typeface="+mn-lt"/>
                <a:cs typeface="Calibri"/>
              </a:rPr>
              <a:t>se</a:t>
            </a:r>
            <a:r>
              <a:rPr lang="es-ES" spc="-10" dirty="0" smtClean="0">
                <a:solidFill>
                  <a:srgbClr val="FFFFFF"/>
                </a:solidFill>
                <a:latin typeface="+mn-lt"/>
                <a:cs typeface="Calibri"/>
              </a:rPr>
              <a:t> </a:t>
            </a:r>
            <a:r>
              <a:rPr lang="es-ES" spc="-20" dirty="0" smtClean="0">
                <a:solidFill>
                  <a:srgbClr val="FFFFFF"/>
                </a:solidFill>
                <a:latin typeface="+mn-lt"/>
                <a:cs typeface="Calibri"/>
              </a:rPr>
              <a:t>produce</a:t>
            </a:r>
            <a:r>
              <a:rPr lang="es-ES" spc="100" dirty="0" smtClean="0">
                <a:solidFill>
                  <a:srgbClr val="FFFFFF"/>
                </a:solidFill>
                <a:latin typeface="+mn-lt"/>
                <a:cs typeface="Calibri"/>
              </a:rPr>
              <a:t> </a:t>
            </a:r>
            <a:r>
              <a:rPr lang="es-ES" dirty="0" smtClean="0">
                <a:solidFill>
                  <a:srgbClr val="FFFFFF"/>
                </a:solidFill>
                <a:latin typeface="+mn-lt"/>
                <a:cs typeface="Calibri"/>
              </a:rPr>
              <a:t>el</a:t>
            </a:r>
            <a:r>
              <a:rPr lang="es-ES" spc="5" dirty="0" smtClean="0">
                <a:solidFill>
                  <a:srgbClr val="FFFFFF"/>
                </a:solidFill>
                <a:latin typeface="+mn-lt"/>
                <a:cs typeface="Calibri"/>
              </a:rPr>
              <a:t> </a:t>
            </a:r>
            <a:r>
              <a:rPr lang="es-ES" spc="-15" dirty="0" smtClean="0">
                <a:solidFill>
                  <a:srgbClr val="FFFFFF"/>
                </a:solidFill>
                <a:latin typeface="+mn-lt"/>
                <a:cs typeface="Calibri"/>
              </a:rPr>
              <a:t>disparo</a:t>
            </a:r>
            <a:r>
              <a:rPr lang="es-ES" spc="45" dirty="0" smtClean="0">
                <a:solidFill>
                  <a:srgbClr val="FFFFFF"/>
                </a:solidFill>
                <a:latin typeface="+mn-lt"/>
                <a:cs typeface="Calibri"/>
              </a:rPr>
              <a:t> </a:t>
            </a:r>
            <a:r>
              <a:rPr lang="es-ES" spc="-10" dirty="0" smtClean="0">
                <a:solidFill>
                  <a:srgbClr val="FFFFFF"/>
                </a:solidFill>
                <a:latin typeface="+mn-lt"/>
                <a:cs typeface="Calibri"/>
              </a:rPr>
              <a:t>la</a:t>
            </a:r>
            <a:r>
              <a:rPr lang="es-ES" spc="25" dirty="0" smtClean="0">
                <a:solidFill>
                  <a:srgbClr val="FFFFFF"/>
                </a:solidFill>
                <a:latin typeface="+mn-lt"/>
                <a:cs typeface="Calibri"/>
              </a:rPr>
              <a:t> </a:t>
            </a:r>
            <a:r>
              <a:rPr lang="es-ES" spc="-15" dirty="0" smtClean="0">
                <a:solidFill>
                  <a:srgbClr val="FFFFFF"/>
                </a:solidFill>
                <a:latin typeface="+mn-lt"/>
                <a:cs typeface="Calibri"/>
              </a:rPr>
              <a:t>protección.</a:t>
            </a:r>
            <a:endParaRPr lang="es-ES"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144</a:t>
            </a:fld>
            <a:endParaRPr lang="en-US"/>
          </a:p>
        </p:txBody>
      </p:sp>
    </p:spTree>
    <p:extLst>
      <p:ext uri="{BB962C8B-B14F-4D97-AF65-F5344CB8AC3E}">
        <p14:creationId xmlns:p14="http://schemas.microsoft.com/office/powerpoint/2010/main" val="41878846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pc="-10" dirty="0" smtClean="0">
                <a:solidFill>
                  <a:srgbClr val="FFFFFF"/>
                </a:solidFill>
                <a:latin typeface="+mn-lt"/>
                <a:cs typeface="Calibri"/>
              </a:rPr>
              <a:t>Una</a:t>
            </a:r>
            <a:r>
              <a:rPr lang="es-ES" spc="-20" dirty="0" smtClean="0">
                <a:solidFill>
                  <a:srgbClr val="FFFFFF"/>
                </a:solidFill>
                <a:latin typeface="+mn-lt"/>
                <a:cs typeface="Calibri"/>
              </a:rPr>
              <a:t> </a:t>
            </a:r>
            <a:r>
              <a:rPr lang="es-ES" spc="-10" dirty="0" smtClean="0">
                <a:solidFill>
                  <a:srgbClr val="FFFFFF"/>
                </a:solidFill>
                <a:latin typeface="+mn-lt"/>
                <a:cs typeface="Calibri"/>
              </a:rPr>
              <a:t>situación</a:t>
            </a:r>
            <a:r>
              <a:rPr lang="es-ES" spc="40" dirty="0" smtClean="0">
                <a:solidFill>
                  <a:srgbClr val="FFFFFF"/>
                </a:solidFill>
                <a:latin typeface="+mn-lt"/>
                <a:cs typeface="Calibri"/>
              </a:rPr>
              <a:t> </a:t>
            </a:r>
            <a:r>
              <a:rPr lang="es-ES" spc="-5" dirty="0" smtClean="0">
                <a:solidFill>
                  <a:srgbClr val="FFFFFF"/>
                </a:solidFill>
                <a:latin typeface="+mn-lt"/>
                <a:cs typeface="Calibri"/>
              </a:rPr>
              <a:t>semejante</a:t>
            </a:r>
            <a:r>
              <a:rPr lang="es-ES" spc="-45" dirty="0" smtClean="0">
                <a:solidFill>
                  <a:srgbClr val="FFFFFF"/>
                </a:solidFill>
                <a:latin typeface="+mn-lt"/>
                <a:cs typeface="Calibri"/>
              </a:rPr>
              <a:t> </a:t>
            </a:r>
            <a:r>
              <a:rPr lang="es-ES" dirty="0" smtClean="0">
                <a:solidFill>
                  <a:srgbClr val="FFFFFF"/>
                </a:solidFill>
                <a:latin typeface="+mn-lt"/>
                <a:cs typeface="Calibri"/>
              </a:rPr>
              <a:t>a</a:t>
            </a:r>
            <a:r>
              <a:rPr lang="es-ES" spc="15" dirty="0" smtClean="0">
                <a:solidFill>
                  <a:srgbClr val="FFFFFF"/>
                </a:solidFill>
                <a:latin typeface="+mn-lt"/>
                <a:cs typeface="Calibri"/>
              </a:rPr>
              <a:t> </a:t>
            </a:r>
            <a:r>
              <a:rPr lang="es-ES" spc="-10" dirty="0" smtClean="0">
                <a:solidFill>
                  <a:srgbClr val="FFFFFF"/>
                </a:solidFill>
                <a:latin typeface="+mn-lt"/>
                <a:cs typeface="Calibri"/>
              </a:rPr>
              <a:t>la </a:t>
            </a:r>
            <a:r>
              <a:rPr lang="es-ES" spc="-5" dirty="0" smtClean="0">
                <a:solidFill>
                  <a:srgbClr val="FFFFFF"/>
                </a:solidFill>
                <a:latin typeface="+mn-lt"/>
                <a:cs typeface="Calibri"/>
              </a:rPr>
              <a:t> </a:t>
            </a:r>
            <a:r>
              <a:rPr lang="es-ES" spc="-15" dirty="0" smtClean="0">
                <a:solidFill>
                  <a:srgbClr val="FFFFFF"/>
                </a:solidFill>
                <a:latin typeface="+mn-lt"/>
                <a:cs typeface="Calibri"/>
              </a:rPr>
              <a:t>anterior</a:t>
            </a:r>
            <a:r>
              <a:rPr lang="es-ES" spc="-10" dirty="0" smtClean="0">
                <a:solidFill>
                  <a:srgbClr val="FFFFFF"/>
                </a:solidFill>
                <a:latin typeface="+mn-lt"/>
                <a:cs typeface="Calibri"/>
              </a:rPr>
              <a:t> </a:t>
            </a:r>
            <a:r>
              <a:rPr lang="es-ES" spc="5" dirty="0" smtClean="0">
                <a:solidFill>
                  <a:srgbClr val="FFFFFF"/>
                </a:solidFill>
                <a:latin typeface="+mn-lt"/>
                <a:cs typeface="Calibri"/>
              </a:rPr>
              <a:t>se</a:t>
            </a:r>
            <a:r>
              <a:rPr lang="es-ES" spc="-25" dirty="0" smtClean="0">
                <a:solidFill>
                  <a:srgbClr val="FFFFFF"/>
                </a:solidFill>
                <a:latin typeface="+mn-lt"/>
                <a:cs typeface="Calibri"/>
              </a:rPr>
              <a:t> </a:t>
            </a:r>
            <a:r>
              <a:rPr lang="es-ES" spc="-5" dirty="0" smtClean="0">
                <a:solidFill>
                  <a:srgbClr val="FFFFFF"/>
                </a:solidFill>
                <a:latin typeface="+mn-lt"/>
                <a:cs typeface="Calibri"/>
              </a:rPr>
              <a:t>puede</a:t>
            </a:r>
            <a:r>
              <a:rPr lang="es-ES" spc="45" dirty="0" smtClean="0">
                <a:solidFill>
                  <a:srgbClr val="FFFFFF"/>
                </a:solidFill>
                <a:latin typeface="+mn-lt"/>
                <a:cs typeface="Calibri"/>
              </a:rPr>
              <a:t> </a:t>
            </a:r>
            <a:r>
              <a:rPr lang="es-ES" spc="-10" dirty="0" smtClean="0">
                <a:solidFill>
                  <a:srgbClr val="FFFFFF"/>
                </a:solidFill>
                <a:latin typeface="+mn-lt"/>
                <a:cs typeface="Calibri"/>
              </a:rPr>
              <a:t>implementar </a:t>
            </a:r>
            <a:r>
              <a:rPr lang="es-ES" spc="-390" dirty="0" smtClean="0">
                <a:solidFill>
                  <a:srgbClr val="FFFFFF"/>
                </a:solidFill>
                <a:latin typeface="+mn-lt"/>
                <a:cs typeface="Calibri"/>
              </a:rPr>
              <a:t> </a:t>
            </a:r>
            <a:r>
              <a:rPr lang="es-ES" spc="-20" dirty="0" smtClean="0">
                <a:solidFill>
                  <a:srgbClr val="FFFFFF"/>
                </a:solidFill>
                <a:latin typeface="+mn-lt"/>
                <a:cs typeface="Calibri"/>
              </a:rPr>
              <a:t>para</a:t>
            </a:r>
            <a:r>
              <a:rPr lang="es-ES" spc="-15" dirty="0" smtClean="0">
                <a:solidFill>
                  <a:srgbClr val="FFFFFF"/>
                </a:solidFill>
                <a:latin typeface="+mn-lt"/>
                <a:cs typeface="Calibri"/>
              </a:rPr>
              <a:t> </a:t>
            </a:r>
            <a:r>
              <a:rPr lang="es-ES" spc="-5" dirty="0" smtClean="0">
                <a:solidFill>
                  <a:srgbClr val="FFFFFF"/>
                </a:solidFill>
                <a:latin typeface="+mn-lt"/>
                <a:cs typeface="Calibri"/>
              </a:rPr>
              <a:t>ejecutar</a:t>
            </a:r>
            <a:r>
              <a:rPr lang="es-ES" dirty="0" smtClean="0">
                <a:solidFill>
                  <a:srgbClr val="FFFFFF"/>
                </a:solidFill>
                <a:latin typeface="+mn-lt"/>
                <a:cs typeface="Calibri"/>
              </a:rPr>
              <a:t> </a:t>
            </a:r>
            <a:r>
              <a:rPr lang="es-ES" spc="-10" dirty="0" smtClean="0">
                <a:solidFill>
                  <a:srgbClr val="FFFFFF"/>
                </a:solidFill>
                <a:latin typeface="+mn-lt"/>
                <a:cs typeface="Calibri"/>
              </a:rPr>
              <a:t>una</a:t>
            </a:r>
            <a:r>
              <a:rPr lang="es-ES" spc="20" dirty="0" smtClean="0">
                <a:solidFill>
                  <a:srgbClr val="FFFFFF"/>
                </a:solidFill>
                <a:latin typeface="+mn-lt"/>
                <a:cs typeface="Calibri"/>
              </a:rPr>
              <a:t> </a:t>
            </a:r>
            <a:r>
              <a:rPr lang="es-ES" spc="-20" dirty="0" smtClean="0">
                <a:solidFill>
                  <a:srgbClr val="FFFFFF"/>
                </a:solidFill>
                <a:latin typeface="+mn-lt"/>
                <a:cs typeface="Calibri"/>
              </a:rPr>
              <a:t>protección </a:t>
            </a:r>
            <a:r>
              <a:rPr lang="es-ES" spc="-15" dirty="0" smtClean="0">
                <a:solidFill>
                  <a:srgbClr val="FFFFFF"/>
                </a:solidFill>
                <a:latin typeface="+mn-lt"/>
                <a:cs typeface="Calibri"/>
              </a:rPr>
              <a:t> diferencial</a:t>
            </a:r>
            <a:r>
              <a:rPr lang="es-ES" spc="75" dirty="0" smtClean="0">
                <a:solidFill>
                  <a:srgbClr val="FFFFFF"/>
                </a:solidFill>
                <a:latin typeface="+mn-lt"/>
                <a:cs typeface="Calibri"/>
              </a:rPr>
              <a:t> </a:t>
            </a:r>
            <a:r>
              <a:rPr lang="es-ES" dirty="0" smtClean="0">
                <a:solidFill>
                  <a:srgbClr val="FFFFFF"/>
                </a:solidFill>
                <a:latin typeface="+mn-lt"/>
                <a:cs typeface="Calibri"/>
              </a:rPr>
              <a:t>en</a:t>
            </a:r>
            <a:r>
              <a:rPr lang="es-ES" spc="10" dirty="0" smtClean="0">
                <a:solidFill>
                  <a:srgbClr val="FFFFFF"/>
                </a:solidFill>
                <a:latin typeface="+mn-lt"/>
                <a:cs typeface="Calibri"/>
              </a:rPr>
              <a:t> </a:t>
            </a:r>
            <a:r>
              <a:rPr lang="es-ES" spc="-10" dirty="0" smtClean="0">
                <a:solidFill>
                  <a:srgbClr val="FFFFFF"/>
                </a:solidFill>
                <a:latin typeface="+mn-lt"/>
                <a:cs typeface="Calibri"/>
              </a:rPr>
              <a:t>un</a:t>
            </a:r>
            <a:r>
              <a:rPr lang="es-ES" spc="5" dirty="0" smtClean="0">
                <a:solidFill>
                  <a:srgbClr val="FFFFFF"/>
                </a:solidFill>
                <a:latin typeface="+mn-lt"/>
                <a:cs typeface="Calibri"/>
              </a:rPr>
              <a:t> </a:t>
            </a:r>
            <a:r>
              <a:rPr lang="es-ES" spc="-5" dirty="0" smtClean="0">
                <a:solidFill>
                  <a:srgbClr val="FFFFFF"/>
                </a:solidFill>
                <a:latin typeface="+mn-lt"/>
                <a:cs typeface="Calibri"/>
              </a:rPr>
              <a:t>bus.</a:t>
            </a:r>
            <a:endParaRPr lang="es-ES"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146</a:t>
            </a:fld>
            <a:endParaRPr lang="en-US"/>
          </a:p>
        </p:txBody>
      </p:sp>
    </p:spTree>
    <p:extLst>
      <p:ext uri="{BB962C8B-B14F-4D97-AF65-F5344CB8AC3E}">
        <p14:creationId xmlns:p14="http://schemas.microsoft.com/office/powerpoint/2010/main" val="35796234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pc="-10" dirty="0" smtClean="0">
                <a:solidFill>
                  <a:srgbClr val="FFFFFF"/>
                </a:solidFill>
                <a:latin typeface="+mn-lt"/>
                <a:cs typeface="Calibri"/>
              </a:rPr>
              <a:t>Una </a:t>
            </a:r>
            <a:r>
              <a:rPr lang="es-ES" spc="-15" dirty="0" smtClean="0">
                <a:solidFill>
                  <a:srgbClr val="FFFFFF"/>
                </a:solidFill>
                <a:latin typeface="+mn-lt"/>
                <a:cs typeface="Calibri"/>
              </a:rPr>
              <a:t>protección diferencial</a:t>
            </a:r>
            <a:r>
              <a:rPr lang="es-ES" spc="-10" dirty="0" smtClean="0">
                <a:solidFill>
                  <a:srgbClr val="FFFFFF"/>
                </a:solidFill>
                <a:latin typeface="+mn-lt"/>
                <a:cs typeface="Calibri"/>
              </a:rPr>
              <a:t> </a:t>
            </a:r>
            <a:r>
              <a:rPr lang="es-ES" spc="-5" dirty="0" smtClean="0">
                <a:solidFill>
                  <a:srgbClr val="FFFFFF"/>
                </a:solidFill>
                <a:latin typeface="+mn-lt"/>
                <a:cs typeface="Calibri"/>
              </a:rPr>
              <a:t>muy </a:t>
            </a:r>
            <a:r>
              <a:rPr lang="es-ES" spc="-10" dirty="0" smtClean="0">
                <a:solidFill>
                  <a:srgbClr val="FFFFFF"/>
                </a:solidFill>
                <a:latin typeface="+mn-lt"/>
                <a:cs typeface="Calibri"/>
              </a:rPr>
              <a:t>común </a:t>
            </a:r>
            <a:r>
              <a:rPr lang="es-ES" dirty="0" smtClean="0">
                <a:solidFill>
                  <a:srgbClr val="FFFFFF"/>
                </a:solidFill>
                <a:latin typeface="+mn-lt"/>
                <a:cs typeface="Calibri"/>
              </a:rPr>
              <a:t>en </a:t>
            </a:r>
            <a:r>
              <a:rPr lang="es-ES" spc="-15" dirty="0" smtClean="0">
                <a:solidFill>
                  <a:srgbClr val="FFFFFF"/>
                </a:solidFill>
                <a:latin typeface="+mn-lt"/>
                <a:cs typeface="Calibri"/>
              </a:rPr>
              <a:t>los hogares </a:t>
            </a:r>
            <a:r>
              <a:rPr lang="es-ES" spc="-5" dirty="0" smtClean="0">
                <a:solidFill>
                  <a:srgbClr val="FFFFFF"/>
                </a:solidFill>
                <a:latin typeface="+mn-lt"/>
                <a:cs typeface="Calibri"/>
              </a:rPr>
              <a:t>son </a:t>
            </a:r>
            <a:r>
              <a:rPr lang="es-ES" spc="-15" dirty="0" smtClean="0">
                <a:solidFill>
                  <a:srgbClr val="FFFFFF"/>
                </a:solidFill>
                <a:latin typeface="+mn-lt"/>
                <a:cs typeface="Calibri"/>
              </a:rPr>
              <a:t>los </a:t>
            </a:r>
            <a:r>
              <a:rPr lang="es-ES" spc="-10" dirty="0" smtClean="0">
                <a:solidFill>
                  <a:srgbClr val="FFFFFF"/>
                </a:solidFill>
                <a:latin typeface="+mn-lt"/>
                <a:cs typeface="Calibri"/>
              </a:rPr>
              <a:t>conectores </a:t>
            </a:r>
            <a:r>
              <a:rPr lang="es-ES" spc="-395" dirty="0" smtClean="0">
                <a:solidFill>
                  <a:srgbClr val="FFFFFF"/>
                </a:solidFill>
                <a:latin typeface="+mn-lt"/>
                <a:cs typeface="Calibri"/>
              </a:rPr>
              <a:t> </a:t>
            </a:r>
            <a:r>
              <a:rPr lang="es-ES" dirty="0" smtClean="0">
                <a:solidFill>
                  <a:srgbClr val="FFFFFF"/>
                </a:solidFill>
                <a:latin typeface="+mn-lt"/>
                <a:cs typeface="Calibri"/>
              </a:rPr>
              <a:t>GFCI</a:t>
            </a:r>
            <a:r>
              <a:rPr lang="es-ES" spc="-65" dirty="0" smtClean="0">
                <a:solidFill>
                  <a:srgbClr val="FFFFFF"/>
                </a:solidFill>
                <a:latin typeface="+mn-lt"/>
                <a:cs typeface="Calibri"/>
              </a:rPr>
              <a:t> </a:t>
            </a:r>
            <a:r>
              <a:rPr lang="es-ES" spc="-15" dirty="0" smtClean="0">
                <a:solidFill>
                  <a:srgbClr val="FFFFFF"/>
                </a:solidFill>
                <a:latin typeface="+mn-lt"/>
                <a:cs typeface="Calibri"/>
              </a:rPr>
              <a:t>(</a:t>
            </a:r>
            <a:r>
              <a:rPr lang="es-ES" spc="-15" dirty="0" err="1" smtClean="0">
                <a:solidFill>
                  <a:srgbClr val="FFFFFF"/>
                </a:solidFill>
                <a:latin typeface="+mn-lt"/>
                <a:cs typeface="Calibri"/>
              </a:rPr>
              <a:t>Ground</a:t>
            </a:r>
            <a:r>
              <a:rPr lang="es-ES" spc="55" dirty="0" smtClean="0">
                <a:solidFill>
                  <a:srgbClr val="FFFFFF"/>
                </a:solidFill>
                <a:latin typeface="+mn-lt"/>
                <a:cs typeface="Calibri"/>
              </a:rPr>
              <a:t> </a:t>
            </a:r>
            <a:r>
              <a:rPr lang="es-ES" spc="-15" dirty="0" err="1" smtClean="0">
                <a:solidFill>
                  <a:srgbClr val="FFFFFF"/>
                </a:solidFill>
                <a:latin typeface="+mn-lt"/>
                <a:cs typeface="Calibri"/>
              </a:rPr>
              <a:t>Fault</a:t>
            </a:r>
            <a:r>
              <a:rPr lang="es-ES" spc="35" dirty="0" smtClean="0">
                <a:solidFill>
                  <a:srgbClr val="FFFFFF"/>
                </a:solidFill>
                <a:latin typeface="+mn-lt"/>
                <a:cs typeface="Calibri"/>
              </a:rPr>
              <a:t> </a:t>
            </a:r>
            <a:r>
              <a:rPr lang="es-ES" spc="-15" dirty="0" err="1" smtClean="0">
                <a:solidFill>
                  <a:srgbClr val="FFFFFF"/>
                </a:solidFill>
                <a:latin typeface="+mn-lt"/>
                <a:cs typeface="Calibri"/>
              </a:rPr>
              <a:t>Current</a:t>
            </a:r>
            <a:r>
              <a:rPr lang="es-ES" spc="35" dirty="0" smtClean="0">
                <a:solidFill>
                  <a:srgbClr val="FFFFFF"/>
                </a:solidFill>
                <a:latin typeface="+mn-lt"/>
                <a:cs typeface="Calibri"/>
              </a:rPr>
              <a:t> </a:t>
            </a:r>
            <a:r>
              <a:rPr lang="es-ES" spc="-10" dirty="0" smtClean="0">
                <a:solidFill>
                  <a:srgbClr val="FFFFFF"/>
                </a:solidFill>
                <a:latin typeface="+mn-lt"/>
                <a:cs typeface="Calibri"/>
              </a:rPr>
              <a:t>Interruptor)</a:t>
            </a:r>
            <a:r>
              <a:rPr lang="es-ES" spc="20" dirty="0" smtClean="0">
                <a:solidFill>
                  <a:srgbClr val="FFFFFF"/>
                </a:solidFill>
                <a:latin typeface="+mn-lt"/>
                <a:cs typeface="Calibri"/>
              </a:rPr>
              <a:t> </a:t>
            </a:r>
            <a:r>
              <a:rPr lang="es-ES" spc="-10" dirty="0" smtClean="0">
                <a:solidFill>
                  <a:srgbClr val="FFFFFF"/>
                </a:solidFill>
                <a:latin typeface="+mn-lt"/>
                <a:cs typeface="Calibri"/>
              </a:rPr>
              <a:t>que</a:t>
            </a:r>
            <a:r>
              <a:rPr lang="es-ES" spc="60" dirty="0" smtClean="0">
                <a:solidFill>
                  <a:srgbClr val="FFFFFF"/>
                </a:solidFill>
                <a:latin typeface="+mn-lt"/>
                <a:cs typeface="Calibri"/>
              </a:rPr>
              <a:t> </a:t>
            </a:r>
            <a:r>
              <a:rPr lang="es-ES" spc="-10" dirty="0" smtClean="0">
                <a:solidFill>
                  <a:srgbClr val="FFFFFF"/>
                </a:solidFill>
                <a:latin typeface="+mn-lt"/>
                <a:cs typeface="Calibri"/>
              </a:rPr>
              <a:t>trabajan</a:t>
            </a:r>
            <a:r>
              <a:rPr lang="es-ES" spc="10" dirty="0" smtClean="0">
                <a:solidFill>
                  <a:srgbClr val="FFFFFF"/>
                </a:solidFill>
                <a:latin typeface="+mn-lt"/>
                <a:cs typeface="Calibri"/>
              </a:rPr>
              <a:t> </a:t>
            </a:r>
            <a:r>
              <a:rPr lang="es-ES" spc="-5" dirty="0" smtClean="0">
                <a:solidFill>
                  <a:srgbClr val="FFFFFF"/>
                </a:solidFill>
                <a:latin typeface="+mn-lt"/>
                <a:cs typeface="Calibri"/>
              </a:rPr>
              <a:t>bajo</a:t>
            </a:r>
            <a:r>
              <a:rPr lang="es-ES" spc="10" dirty="0" smtClean="0">
                <a:solidFill>
                  <a:srgbClr val="FFFFFF"/>
                </a:solidFill>
                <a:latin typeface="+mn-lt"/>
                <a:cs typeface="Calibri"/>
              </a:rPr>
              <a:t> </a:t>
            </a:r>
            <a:r>
              <a:rPr lang="es-ES" dirty="0" smtClean="0">
                <a:solidFill>
                  <a:srgbClr val="FFFFFF"/>
                </a:solidFill>
                <a:latin typeface="+mn-lt"/>
                <a:cs typeface="Calibri"/>
              </a:rPr>
              <a:t>el</a:t>
            </a:r>
            <a:r>
              <a:rPr lang="es-ES" spc="5" dirty="0" smtClean="0">
                <a:solidFill>
                  <a:srgbClr val="FFFFFF"/>
                </a:solidFill>
                <a:latin typeface="+mn-lt"/>
                <a:cs typeface="Calibri"/>
              </a:rPr>
              <a:t> </a:t>
            </a:r>
            <a:r>
              <a:rPr lang="es-ES" spc="-5" dirty="0" smtClean="0">
                <a:solidFill>
                  <a:srgbClr val="FFFFFF"/>
                </a:solidFill>
                <a:latin typeface="+mn-lt"/>
                <a:cs typeface="Calibri"/>
              </a:rPr>
              <a:t>mismo </a:t>
            </a:r>
            <a:r>
              <a:rPr lang="es-ES" dirty="0" smtClean="0">
                <a:solidFill>
                  <a:srgbClr val="FFFFFF"/>
                </a:solidFill>
                <a:latin typeface="+mn-lt"/>
                <a:cs typeface="Calibri"/>
              </a:rPr>
              <a:t> </a:t>
            </a:r>
            <a:r>
              <a:rPr lang="es-ES" spc="-15" dirty="0" smtClean="0">
                <a:solidFill>
                  <a:srgbClr val="FFFFFF"/>
                </a:solidFill>
                <a:latin typeface="+mn-lt"/>
                <a:cs typeface="Calibri"/>
              </a:rPr>
              <a:t>principios</a:t>
            </a:r>
            <a:r>
              <a:rPr lang="es-ES" spc="70" dirty="0" smtClean="0">
                <a:solidFill>
                  <a:srgbClr val="FFFFFF"/>
                </a:solidFill>
                <a:latin typeface="+mn-lt"/>
                <a:cs typeface="Calibri"/>
              </a:rPr>
              <a:t> </a:t>
            </a:r>
            <a:r>
              <a:rPr lang="es-ES" spc="-10" dirty="0" smtClean="0">
                <a:solidFill>
                  <a:srgbClr val="FFFFFF"/>
                </a:solidFill>
                <a:latin typeface="+mn-lt"/>
                <a:cs typeface="Calibri"/>
              </a:rPr>
              <a:t>de</a:t>
            </a:r>
            <a:r>
              <a:rPr lang="es-ES" spc="25" dirty="0" smtClean="0">
                <a:solidFill>
                  <a:srgbClr val="FFFFFF"/>
                </a:solidFill>
                <a:latin typeface="+mn-lt"/>
                <a:cs typeface="Calibri"/>
              </a:rPr>
              <a:t> </a:t>
            </a:r>
            <a:r>
              <a:rPr lang="es-ES" spc="-10" dirty="0" smtClean="0">
                <a:solidFill>
                  <a:srgbClr val="FFFFFF"/>
                </a:solidFill>
                <a:latin typeface="+mn-lt"/>
                <a:cs typeface="Calibri"/>
              </a:rPr>
              <a:t>cancelación</a:t>
            </a:r>
            <a:r>
              <a:rPr lang="es-ES" spc="80" dirty="0" smtClean="0">
                <a:solidFill>
                  <a:srgbClr val="FFFFFF"/>
                </a:solidFill>
                <a:latin typeface="+mn-lt"/>
                <a:cs typeface="Calibri"/>
              </a:rPr>
              <a:t> </a:t>
            </a:r>
            <a:r>
              <a:rPr lang="es-ES" spc="-10" dirty="0" smtClean="0">
                <a:solidFill>
                  <a:srgbClr val="FFFFFF"/>
                </a:solidFill>
                <a:latin typeface="+mn-lt"/>
                <a:cs typeface="Calibri"/>
              </a:rPr>
              <a:t>de</a:t>
            </a:r>
            <a:r>
              <a:rPr lang="es-ES" spc="25" dirty="0" smtClean="0">
                <a:solidFill>
                  <a:srgbClr val="FFFFFF"/>
                </a:solidFill>
                <a:latin typeface="+mn-lt"/>
                <a:cs typeface="Calibri"/>
              </a:rPr>
              <a:t> </a:t>
            </a:r>
            <a:r>
              <a:rPr lang="es-ES" spc="-10" dirty="0" smtClean="0">
                <a:solidFill>
                  <a:srgbClr val="FFFFFF"/>
                </a:solidFill>
                <a:latin typeface="+mn-lt"/>
                <a:cs typeface="Calibri"/>
              </a:rPr>
              <a:t>corrientes.</a:t>
            </a:r>
            <a:r>
              <a:rPr lang="es-ES" dirty="0" smtClean="0">
                <a:solidFill>
                  <a:srgbClr val="FFFFFF"/>
                </a:solidFill>
                <a:latin typeface="+mn-lt"/>
                <a:cs typeface="Calibri"/>
              </a:rPr>
              <a:t> </a:t>
            </a:r>
            <a:r>
              <a:rPr lang="es-ES" spc="-10" dirty="0" smtClean="0">
                <a:solidFill>
                  <a:srgbClr val="FFFFFF"/>
                </a:solidFill>
                <a:latin typeface="+mn-lt"/>
                <a:cs typeface="Calibri"/>
              </a:rPr>
              <a:t>Son</a:t>
            </a:r>
            <a:r>
              <a:rPr lang="es-ES" spc="50" dirty="0" smtClean="0">
                <a:solidFill>
                  <a:srgbClr val="FFFFFF"/>
                </a:solidFill>
                <a:latin typeface="+mn-lt"/>
                <a:cs typeface="Calibri"/>
              </a:rPr>
              <a:t> </a:t>
            </a:r>
            <a:r>
              <a:rPr lang="es-ES" spc="-5" dirty="0" smtClean="0">
                <a:solidFill>
                  <a:srgbClr val="FFFFFF"/>
                </a:solidFill>
                <a:latin typeface="+mn-lt"/>
                <a:cs typeface="Calibri"/>
              </a:rPr>
              <a:t>muy sensibles</a:t>
            </a:r>
            <a:r>
              <a:rPr lang="es-ES" spc="5" dirty="0" smtClean="0">
                <a:solidFill>
                  <a:srgbClr val="FFFFFF"/>
                </a:solidFill>
                <a:latin typeface="+mn-lt"/>
                <a:cs typeface="Calibri"/>
              </a:rPr>
              <a:t> </a:t>
            </a:r>
            <a:r>
              <a:rPr lang="es-ES" dirty="0" smtClean="0">
                <a:solidFill>
                  <a:srgbClr val="FFFFFF"/>
                </a:solidFill>
                <a:latin typeface="+mn-lt"/>
                <a:cs typeface="Calibri"/>
              </a:rPr>
              <a:t>y</a:t>
            </a:r>
            <a:r>
              <a:rPr lang="es-ES" spc="-5" dirty="0" smtClean="0">
                <a:solidFill>
                  <a:srgbClr val="FFFFFF"/>
                </a:solidFill>
                <a:latin typeface="+mn-lt"/>
                <a:cs typeface="Calibri"/>
              </a:rPr>
              <a:t> </a:t>
            </a:r>
            <a:r>
              <a:rPr lang="es-ES" spc="5" dirty="0" smtClean="0">
                <a:solidFill>
                  <a:srgbClr val="FFFFFF"/>
                </a:solidFill>
                <a:latin typeface="+mn-lt"/>
                <a:cs typeface="Calibri"/>
              </a:rPr>
              <a:t>su</a:t>
            </a:r>
            <a:r>
              <a:rPr lang="es-ES" spc="10" dirty="0" smtClean="0">
                <a:solidFill>
                  <a:srgbClr val="FFFFFF"/>
                </a:solidFill>
                <a:latin typeface="+mn-lt"/>
                <a:cs typeface="Calibri"/>
              </a:rPr>
              <a:t> </a:t>
            </a:r>
            <a:r>
              <a:rPr lang="es-ES" spc="-15" dirty="0" smtClean="0">
                <a:solidFill>
                  <a:srgbClr val="FFFFFF"/>
                </a:solidFill>
                <a:latin typeface="+mn-lt"/>
                <a:cs typeface="Calibri"/>
              </a:rPr>
              <a:t>corriente </a:t>
            </a:r>
            <a:r>
              <a:rPr lang="es-ES" spc="-390" dirty="0" smtClean="0">
                <a:solidFill>
                  <a:srgbClr val="FFFFFF"/>
                </a:solidFill>
                <a:latin typeface="+mn-lt"/>
                <a:cs typeface="Calibri"/>
              </a:rPr>
              <a:t> </a:t>
            </a:r>
            <a:r>
              <a:rPr lang="es-ES" spc="-10" dirty="0" smtClean="0">
                <a:solidFill>
                  <a:srgbClr val="FFFFFF"/>
                </a:solidFill>
                <a:latin typeface="+mn-lt"/>
                <a:cs typeface="Calibri"/>
              </a:rPr>
              <a:t>de</a:t>
            </a:r>
            <a:r>
              <a:rPr lang="es-ES" spc="-15" dirty="0" smtClean="0">
                <a:solidFill>
                  <a:srgbClr val="FFFFFF"/>
                </a:solidFill>
                <a:latin typeface="+mn-lt"/>
                <a:cs typeface="Calibri"/>
              </a:rPr>
              <a:t> disparo</a:t>
            </a:r>
            <a:r>
              <a:rPr lang="es-ES" spc="40" dirty="0" smtClean="0">
                <a:solidFill>
                  <a:srgbClr val="FFFFFF"/>
                </a:solidFill>
                <a:latin typeface="+mn-lt"/>
                <a:cs typeface="Calibri"/>
              </a:rPr>
              <a:t> </a:t>
            </a:r>
            <a:r>
              <a:rPr lang="es-ES" dirty="0" smtClean="0">
                <a:solidFill>
                  <a:srgbClr val="FFFFFF"/>
                </a:solidFill>
                <a:latin typeface="+mn-lt"/>
                <a:cs typeface="Calibri"/>
              </a:rPr>
              <a:t>es</a:t>
            </a:r>
            <a:r>
              <a:rPr lang="es-ES" spc="5" dirty="0" smtClean="0">
                <a:solidFill>
                  <a:srgbClr val="FFFFFF"/>
                </a:solidFill>
                <a:latin typeface="+mn-lt"/>
                <a:cs typeface="Calibri"/>
              </a:rPr>
              <a:t> </a:t>
            </a:r>
            <a:r>
              <a:rPr lang="es-ES" spc="-10" dirty="0" smtClean="0">
                <a:solidFill>
                  <a:srgbClr val="FFFFFF"/>
                </a:solidFill>
                <a:latin typeface="+mn-lt"/>
                <a:cs typeface="Calibri"/>
              </a:rPr>
              <a:t>de</a:t>
            </a:r>
            <a:r>
              <a:rPr lang="es-ES" spc="25" dirty="0" smtClean="0">
                <a:solidFill>
                  <a:srgbClr val="FFFFFF"/>
                </a:solidFill>
                <a:latin typeface="+mn-lt"/>
                <a:cs typeface="Calibri"/>
              </a:rPr>
              <a:t> </a:t>
            </a:r>
            <a:r>
              <a:rPr lang="es-ES" spc="-5" dirty="0" smtClean="0">
                <a:solidFill>
                  <a:srgbClr val="FFFFFF"/>
                </a:solidFill>
                <a:latin typeface="+mn-lt"/>
                <a:cs typeface="Calibri"/>
              </a:rPr>
              <a:t>muy </a:t>
            </a:r>
            <a:r>
              <a:rPr lang="es-ES" spc="-10" dirty="0" smtClean="0">
                <a:solidFill>
                  <a:srgbClr val="FFFFFF"/>
                </a:solidFill>
                <a:latin typeface="+mn-lt"/>
                <a:cs typeface="Calibri"/>
              </a:rPr>
              <a:t>pocos</a:t>
            </a:r>
            <a:r>
              <a:rPr lang="es-ES" spc="35" dirty="0" smtClean="0">
                <a:solidFill>
                  <a:srgbClr val="FFFFFF"/>
                </a:solidFill>
                <a:latin typeface="+mn-lt"/>
                <a:cs typeface="Calibri"/>
              </a:rPr>
              <a:t> </a:t>
            </a:r>
            <a:r>
              <a:rPr lang="es-ES" spc="-10" dirty="0" smtClean="0">
                <a:solidFill>
                  <a:srgbClr val="FFFFFF"/>
                </a:solidFill>
                <a:latin typeface="+mn-lt"/>
                <a:cs typeface="Calibri"/>
              </a:rPr>
              <a:t>miliamperios</a:t>
            </a:r>
            <a:endParaRPr lang="es-ES" dirty="0" smtClean="0">
              <a:latin typeface="+mn-lt"/>
              <a:cs typeface="Calibri"/>
            </a:endParaRPr>
          </a:p>
          <a:p>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147</a:t>
            </a:fld>
            <a:endParaRPr lang="en-US"/>
          </a:p>
        </p:txBody>
      </p:sp>
    </p:spTree>
    <p:extLst>
      <p:ext uri="{BB962C8B-B14F-4D97-AF65-F5344CB8AC3E}">
        <p14:creationId xmlns:p14="http://schemas.microsoft.com/office/powerpoint/2010/main" val="35837648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Una vez transcurrido el tiempo de retardo, si el interruptor aún no está abierto, la protección envía una orden de disparo a todos los interruptores adyacentes, incluidos los de final de línea si es necesario.</a:t>
            </a:r>
          </a:p>
          <a:p>
            <a:r>
              <a:rPr lang="es-ES" dirty="0" smtClean="0"/>
              <a:t>En ocasiones se utilizan dos temporizaciones, la primera para repetir la orden de disparo del propio interruptor y la segunda para los demás interruptores.</a:t>
            </a:r>
            <a:endParaRPr lang="en-US" dirty="0"/>
          </a:p>
        </p:txBody>
      </p:sp>
      <p:sp>
        <p:nvSpPr>
          <p:cNvPr id="4" name="Marcador de número de diapositiva 3"/>
          <p:cNvSpPr>
            <a:spLocks noGrp="1"/>
          </p:cNvSpPr>
          <p:nvPr>
            <p:ph type="sldNum" sz="quarter" idx="10"/>
          </p:nvPr>
        </p:nvSpPr>
        <p:spPr/>
        <p:txBody>
          <a:bodyPr/>
          <a:lstStyle/>
          <a:p>
            <a:fld id="{92C53D66-7AD3-427F-8D17-20A3A540A9A2}" type="slidenum">
              <a:rPr lang="en-US" smtClean="0"/>
              <a:t>148</a:t>
            </a:fld>
            <a:endParaRPr lang="en-US"/>
          </a:p>
        </p:txBody>
      </p:sp>
    </p:spTree>
    <p:extLst>
      <p:ext uri="{BB962C8B-B14F-4D97-AF65-F5344CB8AC3E}">
        <p14:creationId xmlns:p14="http://schemas.microsoft.com/office/powerpoint/2010/main" val="22663347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altLang="en-US" smtClean="0"/>
          </a:p>
        </p:txBody>
      </p:sp>
      <p:sp>
        <p:nvSpPr>
          <p:cNvPr id="4" name="Marcador de número de diapositiva 3"/>
          <p:cNvSpPr>
            <a:spLocks noGrp="1"/>
          </p:cNvSpPr>
          <p:nvPr>
            <p:ph type="sldNum" sz="quarter" idx="5"/>
          </p:nvPr>
        </p:nvSpPr>
        <p:spPr/>
        <p:txBody>
          <a:bodyPr/>
          <a:lstStyle/>
          <a:p>
            <a:pPr>
              <a:defRPr/>
            </a:pPr>
            <a:fld id="{32BFEA1E-02B9-426A-97B5-121195F291FC}" type="slidenum">
              <a:rPr lang="es-AR" smtClean="0"/>
              <a:pPr>
                <a:defRPr/>
              </a:pPr>
              <a:t>149</a:t>
            </a:fld>
            <a:endParaRPr lang="es-AR" dirty="0"/>
          </a:p>
        </p:txBody>
      </p:sp>
    </p:spTree>
    <p:extLst>
      <p:ext uri="{BB962C8B-B14F-4D97-AF65-F5344CB8AC3E}">
        <p14:creationId xmlns:p14="http://schemas.microsoft.com/office/powerpoint/2010/main" val="39598911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altLang="en-US" smtClean="0"/>
          </a:p>
        </p:txBody>
      </p:sp>
      <p:sp>
        <p:nvSpPr>
          <p:cNvPr id="4" name="Marcador de número de diapositiva 3"/>
          <p:cNvSpPr>
            <a:spLocks noGrp="1"/>
          </p:cNvSpPr>
          <p:nvPr>
            <p:ph type="sldNum" sz="quarter" idx="5"/>
          </p:nvPr>
        </p:nvSpPr>
        <p:spPr/>
        <p:txBody>
          <a:bodyPr/>
          <a:lstStyle/>
          <a:p>
            <a:pPr>
              <a:defRPr/>
            </a:pPr>
            <a:fld id="{32BFEA1E-02B9-426A-97B5-121195F291FC}" type="slidenum">
              <a:rPr lang="es-AR" smtClean="0"/>
              <a:pPr>
                <a:defRPr/>
              </a:pPr>
              <a:t>158</a:t>
            </a:fld>
            <a:endParaRPr lang="es-AR" dirty="0"/>
          </a:p>
        </p:txBody>
      </p:sp>
    </p:spTree>
    <p:extLst>
      <p:ext uri="{BB962C8B-B14F-4D97-AF65-F5344CB8AC3E}">
        <p14:creationId xmlns:p14="http://schemas.microsoft.com/office/powerpoint/2010/main" val="2988578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94037" y="384125"/>
            <a:ext cx="9003927" cy="430887"/>
          </a:xfrm>
          <a:prstGeom prst="rect">
            <a:avLst/>
          </a:prstGeom>
        </p:spPr>
        <p:txBody>
          <a:bodyPr wrap="square" lIns="0" tIns="0" rIns="0" bIns="0">
            <a:spAutoFit/>
          </a:bodyPr>
          <a:lstStyle>
            <a:lvl1pPr>
              <a:defRPr sz="2800" b="1" i="0">
                <a:solidFill>
                  <a:srgbClr val="E36C09"/>
                </a:solidFill>
                <a:latin typeface="Calibri"/>
                <a:cs typeface="Calibri"/>
              </a:defRPr>
            </a:lvl1pPr>
          </a:lstStyle>
          <a:p>
            <a:endParaRPr/>
          </a:p>
        </p:txBody>
      </p:sp>
      <p:sp>
        <p:nvSpPr>
          <p:cNvPr id="3" name="Holder 3"/>
          <p:cNvSpPr>
            <a:spLocks noGrp="1"/>
          </p:cNvSpPr>
          <p:nvPr>
            <p:ph type="subTitle" idx="4"/>
          </p:nvPr>
        </p:nvSpPr>
        <p:spPr>
          <a:xfrm>
            <a:off x="1828800" y="3840480"/>
            <a:ext cx="853440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1/19/2023</a:t>
            </a:fld>
            <a:endParaRPr lang="en-US"/>
          </a:p>
        </p:txBody>
      </p:sp>
      <p:sp>
        <p:nvSpPr>
          <p:cNvPr id="6" name="Holder 6"/>
          <p:cNvSpPr>
            <a:spLocks noGrp="1"/>
          </p:cNvSpPr>
          <p:nvPr>
            <p:ph type="sldNum" sz="quarter" idx="7"/>
          </p:nvPr>
        </p:nvSpPr>
        <p:spPr/>
        <p:txBody>
          <a:bodyPr lIns="0" tIns="0" rIns="0" bIns="0"/>
          <a:lstStyle>
            <a:lvl1pPr>
              <a:defRPr sz="1150" b="0" i="0">
                <a:solidFill>
                  <a:srgbClr val="888888"/>
                </a:solidFill>
                <a:latin typeface="Calibri"/>
                <a:cs typeface="Calibri"/>
              </a:defRPr>
            </a:lvl1pPr>
          </a:lstStyle>
          <a:p>
            <a:pPr marL="38100">
              <a:lnSpc>
                <a:spcPts val="1220"/>
              </a:lnSpc>
            </a:pPr>
            <a:fld id="{81D60167-4931-47E6-BA6A-407CBD079E47}" type="slidenum">
              <a:rPr lang="en-US" spc="15" smtClean="0"/>
              <a:pPr marL="38100">
                <a:lnSpc>
                  <a:spcPts val="1220"/>
                </a:lnSpc>
              </a:pPr>
              <a:t>‹Nº›</a:t>
            </a:fld>
            <a:endParaRPr lang="en-US" spc="1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E36C09"/>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000" b="0" i="0">
                <a:solidFill>
                  <a:srgbClr val="BEBEBE"/>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1/19/2023</a:t>
            </a:fld>
            <a:endParaRPr lang="en-US"/>
          </a:p>
        </p:txBody>
      </p:sp>
      <p:sp>
        <p:nvSpPr>
          <p:cNvPr id="6" name="Holder 6"/>
          <p:cNvSpPr>
            <a:spLocks noGrp="1"/>
          </p:cNvSpPr>
          <p:nvPr>
            <p:ph type="sldNum" sz="quarter" idx="7"/>
          </p:nvPr>
        </p:nvSpPr>
        <p:spPr/>
        <p:txBody>
          <a:bodyPr lIns="0" tIns="0" rIns="0" bIns="0"/>
          <a:lstStyle>
            <a:lvl1pPr>
              <a:defRPr sz="1150" b="0" i="0">
                <a:solidFill>
                  <a:srgbClr val="888888"/>
                </a:solidFill>
                <a:latin typeface="Calibri"/>
                <a:cs typeface="Calibri"/>
              </a:defRPr>
            </a:lvl1pPr>
          </a:lstStyle>
          <a:p>
            <a:pPr marL="38100">
              <a:lnSpc>
                <a:spcPts val="1220"/>
              </a:lnSpc>
            </a:pPr>
            <a:fld id="{81D60167-4931-47E6-BA6A-407CBD079E47}" type="slidenum">
              <a:rPr lang="en-US" spc="15" smtClean="0"/>
              <a:pPr marL="38100">
                <a:lnSpc>
                  <a:spcPts val="1220"/>
                </a:lnSpc>
              </a:pPr>
              <a:t>‹Nº›</a:t>
            </a:fld>
            <a:endParaRPr lang="en-US" spc="1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E36C09"/>
                </a:solidFill>
                <a:latin typeface="Calibri"/>
                <a:cs typeface="Calibri"/>
              </a:defRPr>
            </a:lvl1pPr>
          </a:lstStyle>
          <a:p>
            <a:endParaRPr/>
          </a:p>
        </p:txBody>
      </p:sp>
      <p:sp>
        <p:nvSpPr>
          <p:cNvPr id="3" name="Holder 3"/>
          <p:cNvSpPr>
            <a:spLocks noGrp="1"/>
          </p:cNvSpPr>
          <p:nvPr>
            <p:ph sz="half" idx="2"/>
          </p:nvPr>
        </p:nvSpPr>
        <p:spPr>
          <a:xfrm>
            <a:off x="609600" y="1577340"/>
            <a:ext cx="530352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758940" y="1625613"/>
            <a:ext cx="4585545" cy="369332"/>
          </a:xfrm>
          <a:prstGeom prst="rect">
            <a:avLst/>
          </a:prstGeom>
        </p:spPr>
        <p:txBody>
          <a:bodyPr wrap="square" lIns="0" tIns="0" rIns="0" bIns="0">
            <a:spAutoFit/>
          </a:bodyPr>
          <a:lstStyle>
            <a:lvl1pPr>
              <a:defRPr sz="2400" b="1" i="0">
                <a:solidFill>
                  <a:srgbClr val="FF0000"/>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1/19/2023</a:t>
            </a:fld>
            <a:endParaRPr lang="en-US"/>
          </a:p>
        </p:txBody>
      </p:sp>
      <p:sp>
        <p:nvSpPr>
          <p:cNvPr id="7" name="Holder 7"/>
          <p:cNvSpPr>
            <a:spLocks noGrp="1"/>
          </p:cNvSpPr>
          <p:nvPr>
            <p:ph type="sldNum" sz="quarter" idx="7"/>
          </p:nvPr>
        </p:nvSpPr>
        <p:spPr/>
        <p:txBody>
          <a:bodyPr lIns="0" tIns="0" rIns="0" bIns="0"/>
          <a:lstStyle>
            <a:lvl1pPr>
              <a:defRPr sz="1150" b="0" i="0">
                <a:solidFill>
                  <a:srgbClr val="888888"/>
                </a:solidFill>
                <a:latin typeface="Calibri"/>
                <a:cs typeface="Calibri"/>
              </a:defRPr>
            </a:lvl1pPr>
          </a:lstStyle>
          <a:p>
            <a:pPr marL="38100">
              <a:lnSpc>
                <a:spcPts val="1220"/>
              </a:lnSpc>
            </a:pPr>
            <a:fld id="{81D60167-4931-47E6-BA6A-407CBD079E47}" type="slidenum">
              <a:rPr lang="en-US" spc="15" smtClean="0"/>
              <a:pPr marL="38100">
                <a:lnSpc>
                  <a:spcPts val="1220"/>
                </a:lnSpc>
              </a:pPr>
              <a:t>‹Nº›</a:t>
            </a:fld>
            <a:endParaRPr lang="en-US" spc="1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E36C09"/>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1/19/2023</a:t>
            </a:fld>
            <a:endParaRPr lang="en-US"/>
          </a:p>
        </p:txBody>
      </p:sp>
      <p:sp>
        <p:nvSpPr>
          <p:cNvPr id="5" name="Holder 5"/>
          <p:cNvSpPr>
            <a:spLocks noGrp="1"/>
          </p:cNvSpPr>
          <p:nvPr>
            <p:ph type="sldNum" sz="quarter" idx="7"/>
          </p:nvPr>
        </p:nvSpPr>
        <p:spPr/>
        <p:txBody>
          <a:bodyPr lIns="0" tIns="0" rIns="0" bIns="0"/>
          <a:lstStyle>
            <a:lvl1pPr>
              <a:defRPr sz="1150" b="0" i="0">
                <a:solidFill>
                  <a:srgbClr val="888888"/>
                </a:solidFill>
                <a:latin typeface="Calibri"/>
                <a:cs typeface="Calibri"/>
              </a:defRPr>
            </a:lvl1pPr>
          </a:lstStyle>
          <a:p>
            <a:pPr marL="38100">
              <a:lnSpc>
                <a:spcPts val="1220"/>
              </a:lnSpc>
            </a:pPr>
            <a:fld id="{81D60167-4931-47E6-BA6A-407CBD079E47}" type="slidenum">
              <a:rPr lang="en-US" spc="15" smtClean="0"/>
              <a:pPr marL="38100">
                <a:lnSpc>
                  <a:spcPts val="1220"/>
                </a:lnSpc>
              </a:pPr>
              <a:t>‹Nº›</a:t>
            </a:fld>
            <a:endParaRPr lang="en-US" spc="1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1/19/2023</a:t>
            </a:fld>
            <a:endParaRPr lang="en-US"/>
          </a:p>
        </p:txBody>
      </p:sp>
      <p:sp>
        <p:nvSpPr>
          <p:cNvPr id="4" name="Holder 4"/>
          <p:cNvSpPr>
            <a:spLocks noGrp="1"/>
          </p:cNvSpPr>
          <p:nvPr>
            <p:ph type="sldNum" sz="quarter" idx="7"/>
          </p:nvPr>
        </p:nvSpPr>
        <p:spPr/>
        <p:txBody>
          <a:bodyPr lIns="0" tIns="0" rIns="0" bIns="0"/>
          <a:lstStyle>
            <a:lvl1pPr>
              <a:defRPr sz="1150" b="0" i="0">
                <a:solidFill>
                  <a:srgbClr val="888888"/>
                </a:solidFill>
                <a:latin typeface="Calibri"/>
                <a:cs typeface="Calibri"/>
              </a:defRPr>
            </a:lvl1pPr>
          </a:lstStyle>
          <a:p>
            <a:pPr marL="38100">
              <a:lnSpc>
                <a:spcPts val="1220"/>
              </a:lnSpc>
            </a:pPr>
            <a:fld id="{81D60167-4931-47E6-BA6A-407CBD079E47}" type="slidenum">
              <a:rPr lang="en-US" spc="15" smtClean="0"/>
              <a:pPr marL="38100">
                <a:lnSpc>
                  <a:spcPts val="1220"/>
                </a:lnSpc>
              </a:pPr>
              <a:t>‹Nº›</a:t>
            </a:fld>
            <a:endParaRPr lang="en-US" spc="15"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19971" y="384125"/>
            <a:ext cx="10752056" cy="430887"/>
          </a:xfrm>
          <a:prstGeom prst="rect">
            <a:avLst/>
          </a:prstGeom>
        </p:spPr>
        <p:txBody>
          <a:bodyPr wrap="square" lIns="0" tIns="0" rIns="0" bIns="0">
            <a:spAutoFit/>
          </a:bodyPr>
          <a:lstStyle>
            <a:lvl1pPr>
              <a:defRPr sz="2800" b="1" i="0">
                <a:solidFill>
                  <a:srgbClr val="E36C09"/>
                </a:solidFill>
                <a:latin typeface="Calibri"/>
                <a:cs typeface="Calibri"/>
              </a:defRPr>
            </a:lvl1pPr>
          </a:lstStyle>
          <a:p>
            <a:endParaRPr/>
          </a:p>
        </p:txBody>
      </p:sp>
      <p:sp>
        <p:nvSpPr>
          <p:cNvPr id="3" name="Holder 3"/>
          <p:cNvSpPr>
            <a:spLocks noGrp="1"/>
          </p:cNvSpPr>
          <p:nvPr>
            <p:ph type="body" idx="1"/>
          </p:nvPr>
        </p:nvSpPr>
        <p:spPr>
          <a:xfrm>
            <a:off x="486190" y="2883178"/>
            <a:ext cx="6958753" cy="307777"/>
          </a:xfrm>
          <a:prstGeom prst="rect">
            <a:avLst/>
          </a:prstGeom>
        </p:spPr>
        <p:txBody>
          <a:bodyPr wrap="square" lIns="0" tIns="0" rIns="0" bIns="0">
            <a:spAutoFit/>
          </a:bodyPr>
          <a:lstStyle>
            <a:lvl1pPr>
              <a:defRPr sz="2000" b="0" i="0">
                <a:solidFill>
                  <a:srgbClr val="BEBEBE"/>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1/19/2023</a:t>
            </a:fld>
            <a:endParaRPr lang="en-US"/>
          </a:p>
        </p:txBody>
      </p:sp>
      <p:sp>
        <p:nvSpPr>
          <p:cNvPr id="6" name="Holder 6"/>
          <p:cNvSpPr>
            <a:spLocks noGrp="1"/>
          </p:cNvSpPr>
          <p:nvPr>
            <p:ph type="sldNum" sz="quarter" idx="7"/>
          </p:nvPr>
        </p:nvSpPr>
        <p:spPr>
          <a:xfrm>
            <a:off x="11204109" y="6467577"/>
            <a:ext cx="309033" cy="153888"/>
          </a:xfrm>
          <a:prstGeom prst="rect">
            <a:avLst/>
          </a:prstGeom>
        </p:spPr>
        <p:txBody>
          <a:bodyPr wrap="square" lIns="0" tIns="0" rIns="0" bIns="0">
            <a:spAutoFit/>
          </a:bodyPr>
          <a:lstStyle>
            <a:lvl1pPr>
              <a:defRPr sz="1150" b="0" i="0">
                <a:solidFill>
                  <a:srgbClr val="888888"/>
                </a:solidFill>
                <a:latin typeface="Calibri"/>
                <a:cs typeface="Calibri"/>
              </a:defRPr>
            </a:lvl1pPr>
          </a:lstStyle>
          <a:p>
            <a:pPr marL="38100">
              <a:lnSpc>
                <a:spcPts val="1220"/>
              </a:lnSpc>
            </a:pPr>
            <a:fld id="{81D60167-4931-47E6-BA6A-407CBD079E47}" type="slidenum">
              <a:rPr lang="en-US" spc="15" smtClean="0"/>
              <a:pPr marL="38100">
                <a:lnSpc>
                  <a:spcPts val="1220"/>
                </a:lnSpc>
              </a:pPr>
              <a:t>‹Nº›</a:t>
            </a:fld>
            <a:endParaRPr lang="en-US" spc="1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4.xml"/><Relationship Id="rId4" Type="http://schemas.openxmlformats.org/officeDocument/2006/relationships/image" Target="../media/image31.jpg"/></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4.png"/><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4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4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4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4.xml"/><Relationship Id="rId5" Type="http://schemas.openxmlformats.org/officeDocument/2006/relationships/image" Target="../media/image59.jpg"/><Relationship Id="rId4" Type="http://schemas.openxmlformats.org/officeDocument/2006/relationships/image" Target="../media/image58.jp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s>
</file>

<file path=ppt/slides/_rels/slide6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s>
</file>

<file path=ppt/slides/_rels/slide62.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s>
</file>

<file path=ppt/slides/_rels/slide63.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2.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91.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s>
</file>

<file path=ppt/slides/_rels/slide64.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65.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68.png"/><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6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68.png"/><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97.png"/><Relationship Id="rId4" Type="http://schemas.openxmlformats.org/officeDocument/2006/relationships/image" Target="../media/image98.png"/></Relationships>
</file>

<file path=ppt/slides/_rels/slide67.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97.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6.png"/></Relationships>
</file>

<file path=ppt/slides/_rels/slide6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68.png"/><Relationship Id="rId1" Type="http://schemas.openxmlformats.org/officeDocument/2006/relationships/slideLayout" Target="../slideLayouts/slideLayout3.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7.png"/></Relationships>
</file>

<file path=ppt/slides/_rels/slide6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68.png"/><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97.png"/><Relationship Id="rId4" Type="http://schemas.openxmlformats.org/officeDocument/2006/relationships/image" Target="../media/image102.png"/></Relationships>
</file>

<file path=ppt/slides/_rels/slide7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7.png"/><Relationship Id="rId4" Type="http://schemas.openxmlformats.org/officeDocument/2006/relationships/image" Target="../media/image101.png"/></Relationships>
</file>

<file path=ppt/slides/_rels/slide7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97.png"/></Relationships>
</file>

<file path=ppt/slides/_rels/slide7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7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7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xml"/><Relationship Id="rId5" Type="http://schemas.openxmlformats.org/officeDocument/2006/relationships/image" Target="../media/image108.png"/><Relationship Id="rId4" Type="http://schemas.openxmlformats.org/officeDocument/2006/relationships/image" Target="../media/image64.png"/></Relationships>
</file>

<file path=ppt/slides/_rels/slide8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08.png"/><Relationship Id="rId4" Type="http://schemas.openxmlformats.org/officeDocument/2006/relationships/image" Target="../media/image64.png"/></Relationships>
</file>

<file path=ppt/slides/_rels/slide8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64.png"/><Relationship Id="rId4" Type="http://schemas.openxmlformats.org/officeDocument/2006/relationships/image" Target="../media/image107.jpeg"/></Relationships>
</file>

<file path=ppt/slides/_rels/slide8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13.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114.jpg"/><Relationship Id="rId1" Type="http://schemas.openxmlformats.org/officeDocument/2006/relationships/slideLayout" Target="../slideLayouts/slideLayout2.xml"/><Relationship Id="rId5" Type="http://schemas.openxmlformats.org/officeDocument/2006/relationships/image" Target="../media/image117.jpg"/><Relationship Id="rId4" Type="http://schemas.openxmlformats.org/officeDocument/2006/relationships/image" Target="../media/image116.jpg"/></Relationships>
</file>

<file path=ppt/slides/_rels/slide89.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23.jpg"/></Relationships>
</file>

<file path=ppt/slides/_rels/slide9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image" Target="../media/image124.pn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9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image" Target="../media/image127.jpg"/><Relationship Id="rId1" Type="http://schemas.openxmlformats.org/officeDocument/2006/relationships/slideLayout" Target="../slideLayouts/slideLayout4.xml"/><Relationship Id="rId5" Type="http://schemas.openxmlformats.org/officeDocument/2006/relationships/image" Target="../media/image130.png"/><Relationship Id="rId4" Type="http://schemas.openxmlformats.org/officeDocument/2006/relationships/image" Target="../media/image129.jpg"/></Relationships>
</file>

<file path=ppt/slides/_rels/slide9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35.png"/><Relationship Id="rId4" Type="http://schemas.openxmlformats.org/officeDocument/2006/relationships/image" Target="../media/image134.png"/></Relationships>
</file>

<file path=ppt/slides/_rels/slide100.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8" Type="http://schemas.openxmlformats.org/officeDocument/2006/relationships/image" Target="../media/image143.jpg"/><Relationship Id="rId3" Type="http://schemas.openxmlformats.org/officeDocument/2006/relationships/image" Target="../media/image138.jpg"/><Relationship Id="rId7" Type="http://schemas.openxmlformats.org/officeDocument/2006/relationships/image" Target="../media/image142.jp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41.jpg"/><Relationship Id="rId5" Type="http://schemas.openxmlformats.org/officeDocument/2006/relationships/image" Target="../media/image140.jpg"/><Relationship Id="rId4" Type="http://schemas.openxmlformats.org/officeDocument/2006/relationships/image" Target="../media/image139.jpg"/></Relationships>
</file>

<file path=ppt/slides/_rels/slide104.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50.jp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image" Target="../media/image151.jp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54.png"/></Relationships>
</file>

<file path=ppt/slides/_rels/slide112.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image" Target="../media/image156.jp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161.png"/><Relationship Id="rId4" Type="http://schemas.openxmlformats.org/officeDocument/2006/relationships/image" Target="../media/image160.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jpg"/><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image" Target="../media/image164.jpg"/><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image" Target="../media/image166.png"/><Relationship Id="rId1" Type="http://schemas.openxmlformats.org/officeDocument/2006/relationships/slideLayout" Target="../slideLayouts/slideLayout4.xml"/><Relationship Id="rId4" Type="http://schemas.openxmlformats.org/officeDocument/2006/relationships/image" Target="../media/image165.jpg"/></Relationships>
</file>

<file path=ppt/slides/_rels/slide121.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image" Target="../media/image168.jpg"/><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image" Target="../media/image168.jpg"/><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2" Type="http://schemas.openxmlformats.org/officeDocument/2006/relationships/image" Target="../media/image169.jp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image" Target="../media/image170.jp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image" Target="../media/image171.jp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1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75.jpg"/><Relationship Id="rId4" Type="http://schemas.openxmlformats.org/officeDocument/2006/relationships/image" Target="../media/image174.png"/></Relationships>
</file>

<file path=ppt/slides/_rels/slide131.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jpg"/><Relationship Id="rId1" Type="http://schemas.openxmlformats.org/officeDocument/2006/relationships/slideLayout" Target="../slideLayouts/slideLayout4.xml"/><Relationship Id="rId5" Type="http://schemas.openxmlformats.org/officeDocument/2006/relationships/image" Target="../media/image181.jpg"/><Relationship Id="rId4" Type="http://schemas.openxmlformats.org/officeDocument/2006/relationships/image" Target="../media/image180.png"/></Relationships>
</file>

<file path=ppt/slides/_rels/slide134.xml.rels><?xml version="1.0" encoding="UTF-8" standalone="yes"?>
<Relationships xmlns="http://schemas.openxmlformats.org/package/2006/relationships"><Relationship Id="rId2" Type="http://schemas.openxmlformats.org/officeDocument/2006/relationships/image" Target="../media/image182.jpg"/><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91.png"/><Relationship Id="rId5" Type="http://schemas.openxmlformats.org/officeDocument/2006/relationships/image" Target="../media/image190.png"/><Relationship Id="rId4" Type="http://schemas.openxmlformats.org/officeDocument/2006/relationships/image" Target="../media/image189.png"/></Relationships>
</file>

<file path=ppt/slides/_rels/slide141.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96.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98.jpg"/></Relationships>
</file>

<file path=ppt/slides/_rels/slide1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99.png"/></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2" Type="http://schemas.openxmlformats.org/officeDocument/2006/relationships/image" Target="../media/image201.jpg"/><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2" Type="http://schemas.openxmlformats.org/officeDocument/2006/relationships/image" Target="../media/image202.jpg"/><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2" Type="http://schemas.openxmlformats.org/officeDocument/2006/relationships/image" Target="../media/image204.jpg"/><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2" Type="http://schemas.openxmlformats.org/officeDocument/2006/relationships/image" Target="../media/image207.jpg"/><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2" Type="http://schemas.openxmlformats.org/officeDocument/2006/relationships/image" Target="../media/image208.jpg"/><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2" Type="http://schemas.openxmlformats.org/officeDocument/2006/relationships/image" Target="../media/image210.jpg"/><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2" Type="http://schemas.openxmlformats.org/officeDocument/2006/relationships/image" Target="../media/image211.jpg"/><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2" Type="http://schemas.openxmlformats.org/officeDocument/2006/relationships/image" Target="../media/image213.jpg"/><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2" Type="http://schemas.openxmlformats.org/officeDocument/2006/relationships/image" Target="../media/image21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4294967295"/>
          </p:nvPr>
        </p:nvSpPr>
        <p:spPr/>
        <p:txBody>
          <a:bodyPr/>
          <a:lstStyle/>
          <a:p>
            <a:pPr>
              <a:defRPr/>
            </a:pPr>
            <a:fld id="{0DCAF15E-D13E-41C7-94D9-AC637C0014AA}" type="slidenum">
              <a:rPr lang="es-AR" smtClean="0"/>
              <a:pPr>
                <a:defRPr/>
              </a:pPr>
              <a:t>1</a:t>
            </a:fld>
            <a:endParaRPr lang="es-AR" dirty="0"/>
          </a:p>
        </p:txBody>
      </p:sp>
      <p:sp>
        <p:nvSpPr>
          <p:cNvPr id="2" name="Rectángulo 1"/>
          <p:cNvSpPr/>
          <p:nvPr/>
        </p:nvSpPr>
        <p:spPr>
          <a:xfrm>
            <a:off x="1219200" y="4595596"/>
            <a:ext cx="10134600" cy="847796"/>
          </a:xfrm>
          <a:prstGeom prst="rect">
            <a:avLst/>
          </a:prstGeom>
          <a:ln w="76200">
            <a:solidFill>
              <a:schemeClr val="tx1"/>
            </a:solidFill>
          </a:ln>
        </p:spPr>
        <p:txBody>
          <a:bodyPr wrap="square">
            <a:spAutoFit/>
          </a:bodyPr>
          <a:lstStyle/>
          <a:p>
            <a:pPr algn="ctr"/>
            <a:r>
              <a:rPr lang="es-AR" sz="4909" b="1" kern="0" dirty="0" smtClean="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_tradnl" sz="4800" b="1" dirty="0">
                <a:solidFill>
                  <a:schemeClr val="accent6">
                    <a:lumMod val="50000"/>
                  </a:schemeClr>
                </a:solidFill>
              </a:rPr>
              <a:t>Sistemas Eléctricos de Potencia</a:t>
            </a:r>
            <a:endParaRPr lang="en-US" sz="4800" b="1" dirty="0">
              <a:solidFill>
                <a:schemeClr val="accent6">
                  <a:lumMod val="50000"/>
                </a:schemeClr>
              </a:solidFill>
              <a:latin typeface="Arial" panose="020B0604020202020204" pitchFamily="34" charset="0"/>
              <a:cs typeface="Arial" panose="020B0604020202020204" pitchFamily="34" charset="0"/>
            </a:endParaRPr>
          </a:p>
        </p:txBody>
      </p:sp>
      <p:pic>
        <p:nvPicPr>
          <p:cNvPr id="3076" name="Imagen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7063" y="-138546"/>
            <a:ext cx="5857875" cy="475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530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4294967295"/>
          </p:nvPr>
        </p:nvSpPr>
        <p:spPr>
          <a:xfrm>
            <a:off x="990600" y="1643051"/>
            <a:ext cx="10515600" cy="4525963"/>
          </a:xfrm>
        </p:spPr>
        <p:txBody>
          <a:bodyPr>
            <a:normAutofit/>
          </a:bodyPr>
          <a:lstStyle/>
          <a:p>
            <a:pPr algn="just"/>
            <a:r>
              <a:rPr lang="es-MX" sz="3600" dirty="0" smtClean="0"/>
              <a:t>Es un </a:t>
            </a:r>
            <a:r>
              <a:rPr lang="es-MX" sz="3600" dirty="0"/>
              <a:t>sistema interconectado mediante el cual nos sea posible generar la energía, transportarla y distribuirla a todos los usuarios en forma eficaz, segura y con </a:t>
            </a:r>
            <a:r>
              <a:rPr lang="es-MX" sz="3600" dirty="0" smtClean="0"/>
              <a:t>calidad. A </a:t>
            </a:r>
            <a:r>
              <a:rPr lang="es-MX" sz="3600" dirty="0"/>
              <a:t>este sistema lo llamamos</a:t>
            </a:r>
            <a:r>
              <a:rPr lang="es-MX" sz="3600" i="1" dirty="0"/>
              <a:t> </a:t>
            </a:r>
            <a:r>
              <a:rPr lang="es-MX" sz="3600" b="1" dirty="0"/>
              <a:t>Sistema Eléctrico de Potencia (SEP)</a:t>
            </a:r>
            <a:r>
              <a:rPr lang="es-MX" sz="3600" dirty="0"/>
              <a:t>. En este sistema la energía eléctrica, desde su generación hasta su entrega en los puntos de consumo, pasa por diferentes etapas de adaptación, transformación y maniobra. </a:t>
            </a:r>
          </a:p>
          <a:p>
            <a:endParaRPr lang="es-MX" dirty="0"/>
          </a:p>
        </p:txBody>
      </p:sp>
      <p:sp>
        <p:nvSpPr>
          <p:cNvPr id="5" name="4 Rectángulo"/>
          <p:cNvSpPr/>
          <p:nvPr/>
        </p:nvSpPr>
        <p:spPr>
          <a:xfrm>
            <a:off x="4641351" y="576844"/>
            <a:ext cx="3578223"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reflection blurRad="12700" stA="50000" endPos="50000" dist="5000" dir="5400000" sy="-100000" rotWithShape="0"/>
                </a:effectLst>
              </a:rPr>
              <a:t>definición</a:t>
            </a:r>
            <a:endParaRPr lang="es-E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reflection blurRad="12700" stA="50000" endPos="50000" dist="5000" dir="5400000" sy="-100000" rotWithShape="0"/>
              </a:effectLst>
            </a:endParaRPr>
          </a:p>
        </p:txBody>
      </p:sp>
    </p:spTree>
    <p:extLst>
      <p:ext uri="{BB962C8B-B14F-4D97-AF65-F5344CB8AC3E}">
        <p14:creationId xmlns:p14="http://schemas.microsoft.com/office/powerpoint/2010/main" val="8490360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contenido"/>
          <p:cNvSpPr txBox="1">
            <a:spLocks/>
          </p:cNvSpPr>
          <p:nvPr/>
        </p:nvSpPr>
        <p:spPr>
          <a:xfrm>
            <a:off x="2286000" y="1676400"/>
            <a:ext cx="8229600" cy="4525963"/>
          </a:xfrm>
          <a:prstGeom prst="rect">
            <a:avLst/>
          </a:prstGeom>
        </p:spPr>
        <p:txBody>
          <a:bodyPr>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s-ES_tradnl"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Generar</a:t>
            </a:r>
            <a:r>
              <a:rPr lang="es-ES_tradnl" sz="3600" b="1" dirty="0"/>
              <a:t>. </a:t>
            </a:r>
          </a:p>
          <a:p>
            <a:r>
              <a:rPr lang="es-ES_tradnl"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Transformar</a:t>
            </a:r>
            <a:r>
              <a:rPr lang="es-ES_tradnl" sz="3600" b="1" dirty="0"/>
              <a:t> (con características </a:t>
            </a:r>
          </a:p>
          <a:p>
            <a:pPr>
              <a:buNone/>
            </a:pPr>
            <a:r>
              <a:rPr lang="es-ES_tradnl" sz="3600" b="1" dirty="0"/>
              <a:t>                        idóneas para transportar).</a:t>
            </a:r>
          </a:p>
          <a:p>
            <a:r>
              <a:rPr lang="es-ES_tradnl"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Transportar</a:t>
            </a:r>
            <a:r>
              <a:rPr lang="es-ES_tradnl" sz="3600" b="1" dirty="0"/>
              <a:t>.</a:t>
            </a:r>
          </a:p>
          <a:p>
            <a:r>
              <a:rPr lang="es-ES_tradnl"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Transformar</a:t>
            </a:r>
            <a:r>
              <a:rPr lang="es-ES_tradnl" sz="3600" b="1" dirty="0"/>
              <a:t> (con características      </a:t>
            </a:r>
          </a:p>
          <a:p>
            <a:pPr>
              <a:buNone/>
            </a:pPr>
            <a:r>
              <a:rPr lang="es-ES_tradnl" sz="3600" b="1" dirty="0"/>
              <a:t>                        idóneas  para distribuirla).</a:t>
            </a:r>
          </a:p>
          <a:p>
            <a:r>
              <a:rPr lang="es-ES_tradnl"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Adaptar </a:t>
            </a:r>
            <a:r>
              <a:rPr lang="es-ES_tradnl" sz="3600" b="1" dirty="0"/>
              <a:t>con características      </a:t>
            </a:r>
          </a:p>
          <a:p>
            <a:pPr>
              <a:buNone/>
            </a:pPr>
            <a:r>
              <a:rPr lang="es-ES_tradnl" sz="3600" b="1" dirty="0"/>
              <a:t>                        idóneas  para consumo).</a:t>
            </a:r>
          </a:p>
        </p:txBody>
      </p:sp>
      <p:sp>
        <p:nvSpPr>
          <p:cNvPr id="6" name="Rectángulo 5"/>
          <p:cNvSpPr/>
          <p:nvPr/>
        </p:nvSpPr>
        <p:spPr>
          <a:xfrm>
            <a:off x="4038600" y="381000"/>
            <a:ext cx="4448654" cy="769441"/>
          </a:xfrm>
          <a:prstGeom prst="rect">
            <a:avLst/>
          </a:prstGeom>
        </p:spPr>
        <p:txBody>
          <a:bodyPr wrap="none">
            <a:spAutoFit/>
          </a:bodyPr>
          <a:lstStyle/>
          <a:p>
            <a:r>
              <a:rPr lang="es-ES_tradnl"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0000" endA="300" endPos="50000" dist="60007" dir="5400000" sy="-100000" algn="bl" rotWithShape="0"/>
                </a:effectLst>
              </a:rPr>
              <a:t>Función de un SEP</a:t>
            </a:r>
            <a:endParaRPr lang="en-US" sz="4400" dirty="0"/>
          </a:p>
        </p:txBody>
      </p:sp>
    </p:spTree>
    <p:extLst>
      <p:ext uri="{BB962C8B-B14F-4D97-AF65-F5344CB8AC3E}">
        <p14:creationId xmlns:p14="http://schemas.microsoft.com/office/powerpoint/2010/main" val="1427468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24111" y="533400"/>
            <a:ext cx="9003927" cy="430887"/>
          </a:xfrm>
        </p:spPr>
        <p:txBody>
          <a:bodyPr>
            <a:normAutofit/>
          </a:bodyPr>
          <a:lstStyle/>
          <a:p>
            <a:pPr algn="ctr"/>
            <a:r>
              <a:rPr lang="es-ES_tradnl"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Descripción del Sistema Eléctrico</a:t>
            </a:r>
            <a:endParaRPr lang="es-MX"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2 Marcador de contenido"/>
          <p:cNvSpPr>
            <a:spLocks noGrp="1"/>
          </p:cNvSpPr>
          <p:nvPr>
            <p:ph idx="4294967295"/>
          </p:nvPr>
        </p:nvSpPr>
        <p:spPr>
          <a:xfrm>
            <a:off x="1828800" y="1371600"/>
            <a:ext cx="8929718" cy="5072098"/>
          </a:xfrm>
        </p:spPr>
        <p:txBody>
          <a:bodyPr>
            <a:normAutofit fontScale="92500" lnSpcReduction="20000"/>
          </a:bodyPr>
          <a:lstStyle/>
          <a:p>
            <a:pPr marL="0" lvl="1">
              <a:lnSpc>
                <a:spcPct val="110000"/>
              </a:lnSpc>
            </a:pPr>
            <a:r>
              <a:rPr lang="es-ES_tradnl" sz="2800" dirty="0"/>
              <a:t>Se divide el sistema eléctrico en Subsistemas</a:t>
            </a:r>
            <a:r>
              <a:rPr lang="es-ES_tradnl" sz="2800" dirty="0" smtClean="0"/>
              <a:t>:</a:t>
            </a:r>
          </a:p>
          <a:p>
            <a:pPr marL="0" lvl="1">
              <a:lnSpc>
                <a:spcPct val="110000"/>
              </a:lnSpc>
            </a:pPr>
            <a:endParaRPr lang="es-ES_tradnl" sz="2800" dirty="0"/>
          </a:p>
          <a:p>
            <a:pPr lvl="1" indent="-457200">
              <a:lnSpc>
                <a:spcPct val="110000"/>
              </a:lnSpc>
              <a:buFont typeface="Wingdings" panose="05000000000000000000" pitchFamily="2" charset="2"/>
              <a:buChar char="q"/>
            </a:pPr>
            <a:r>
              <a:rPr lang="es-ES_tradnl" sz="2800" dirty="0"/>
              <a:t>Subsistema de Generación</a:t>
            </a:r>
          </a:p>
          <a:p>
            <a:pPr lvl="1" indent="-457200">
              <a:lnSpc>
                <a:spcPct val="110000"/>
              </a:lnSpc>
              <a:buFont typeface="Wingdings" panose="05000000000000000000" pitchFamily="2" charset="2"/>
              <a:buChar char="q"/>
            </a:pPr>
            <a:r>
              <a:rPr lang="es-ES_tradnl" sz="2800" dirty="0"/>
              <a:t>Subsistema de Transmisión</a:t>
            </a:r>
          </a:p>
          <a:p>
            <a:pPr marL="914400" lvl="3" indent="-457200">
              <a:lnSpc>
                <a:spcPct val="110000"/>
              </a:lnSpc>
              <a:buFont typeface="Arial" panose="020B0604020202020204" pitchFamily="34" charset="0"/>
              <a:buChar char="•"/>
            </a:pPr>
            <a:r>
              <a:rPr lang="es-ES_tradnl" sz="2800" dirty="0"/>
              <a:t>Subestaciones Elevadoras</a:t>
            </a:r>
          </a:p>
          <a:p>
            <a:pPr marL="914400" lvl="3" indent="-457200">
              <a:lnSpc>
                <a:spcPct val="110000"/>
              </a:lnSpc>
              <a:buFont typeface="Arial" panose="020B0604020202020204" pitchFamily="34" charset="0"/>
              <a:buChar char="•"/>
            </a:pPr>
            <a:r>
              <a:rPr lang="es-ES_tradnl" sz="2800" dirty="0"/>
              <a:t>Líneas de Transmisión</a:t>
            </a:r>
          </a:p>
          <a:p>
            <a:pPr marL="914400" lvl="3" indent="-457200">
              <a:lnSpc>
                <a:spcPct val="110000"/>
              </a:lnSpc>
              <a:buFont typeface="Arial" panose="020B0604020202020204" pitchFamily="34" charset="0"/>
              <a:buChar char="•"/>
            </a:pPr>
            <a:r>
              <a:rPr lang="es-ES_tradnl" sz="2800" dirty="0"/>
              <a:t>Subestaciones Reductoras</a:t>
            </a:r>
          </a:p>
          <a:p>
            <a:pPr marL="457200" lvl="2" indent="-457200">
              <a:lnSpc>
                <a:spcPct val="110000"/>
              </a:lnSpc>
              <a:buFont typeface="Wingdings" panose="05000000000000000000" pitchFamily="2" charset="2"/>
              <a:buChar char="q"/>
            </a:pPr>
            <a:r>
              <a:rPr lang="es-ES_tradnl" sz="2800" dirty="0"/>
              <a:t>Subsistema de Distribución</a:t>
            </a:r>
          </a:p>
          <a:p>
            <a:pPr marL="914400" lvl="4" indent="-457200">
              <a:lnSpc>
                <a:spcPct val="110000"/>
              </a:lnSpc>
              <a:buFont typeface="Arial" panose="020B0604020202020204" pitchFamily="34" charset="0"/>
              <a:buChar char="•"/>
            </a:pPr>
            <a:r>
              <a:rPr lang="es-ES_tradnl" sz="2800" dirty="0"/>
              <a:t>Red de </a:t>
            </a:r>
            <a:r>
              <a:rPr lang="es-ES_tradnl" sz="2800" dirty="0" err="1"/>
              <a:t>Subtransmisión</a:t>
            </a:r>
            <a:endParaRPr lang="es-ES_tradnl" sz="2800" dirty="0"/>
          </a:p>
          <a:p>
            <a:pPr marL="914400" lvl="4" indent="-457200">
              <a:lnSpc>
                <a:spcPct val="110000"/>
              </a:lnSpc>
              <a:buFont typeface="Arial" panose="020B0604020202020204" pitchFamily="34" charset="0"/>
              <a:buChar char="•"/>
            </a:pPr>
            <a:r>
              <a:rPr lang="es-ES_tradnl" sz="2800" dirty="0"/>
              <a:t>Subestaciones de Distribución</a:t>
            </a:r>
          </a:p>
          <a:p>
            <a:pPr marL="914400" lvl="4" indent="-457200">
              <a:lnSpc>
                <a:spcPct val="110000"/>
              </a:lnSpc>
              <a:buFont typeface="Arial" panose="020B0604020202020204" pitchFamily="34" charset="0"/>
              <a:buChar char="•"/>
            </a:pPr>
            <a:r>
              <a:rPr lang="es-ES_tradnl" sz="2800" dirty="0"/>
              <a:t>Redes de </a:t>
            </a:r>
            <a:r>
              <a:rPr lang="es-ES_tradnl" sz="2800" dirty="0" err="1"/>
              <a:t>Subtransmisión</a:t>
            </a:r>
            <a:r>
              <a:rPr lang="es-ES_tradnl" sz="2800" dirty="0"/>
              <a:t> en Media Tensión</a:t>
            </a:r>
          </a:p>
          <a:p>
            <a:pPr marL="914400" lvl="4" indent="-457200">
              <a:lnSpc>
                <a:spcPct val="110000"/>
              </a:lnSpc>
              <a:buFont typeface="Arial" panose="020B0604020202020204" pitchFamily="34" charset="0"/>
              <a:buChar char="•"/>
            </a:pPr>
            <a:r>
              <a:rPr lang="es-ES_tradnl" sz="2800" dirty="0"/>
              <a:t>Bancos de Trasformación</a:t>
            </a:r>
          </a:p>
          <a:p>
            <a:pPr marL="914400" lvl="4" indent="-457200">
              <a:lnSpc>
                <a:spcPct val="110000"/>
              </a:lnSpc>
              <a:buFont typeface="Arial" panose="020B0604020202020204" pitchFamily="34" charset="0"/>
              <a:buChar char="•"/>
            </a:pPr>
            <a:r>
              <a:rPr lang="es-ES_tradnl" sz="2800" dirty="0"/>
              <a:t>Redes de Distribución en Baja Tensión</a:t>
            </a:r>
          </a:p>
          <a:p>
            <a:endParaRPr lang="es-MX" dirty="0"/>
          </a:p>
        </p:txBody>
      </p:sp>
    </p:spTree>
    <p:extLst>
      <p:ext uri="{BB962C8B-B14F-4D97-AF65-F5344CB8AC3E}">
        <p14:creationId xmlns:p14="http://schemas.microsoft.com/office/powerpoint/2010/main" val="2048052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Redelectrica2.png"/>
          <p:cNvPicPr>
            <a:picLocks noChangeAspect="1"/>
          </p:cNvPicPr>
          <p:nvPr/>
        </p:nvPicPr>
        <p:blipFill rotWithShape="1">
          <a:blip r:embed="rId3"/>
          <a:srcRect r="740"/>
          <a:stretch/>
        </p:blipFill>
        <p:spPr>
          <a:xfrm>
            <a:off x="990600" y="685800"/>
            <a:ext cx="10210800" cy="5486399"/>
          </a:xfrm>
          <a:prstGeom prst="rect">
            <a:avLst/>
          </a:prstGeom>
          <a:scene3d>
            <a:camera prst="orthographicFront"/>
            <a:lightRig rig="threePt" dir="t"/>
          </a:scene3d>
          <a:sp3d>
            <a:bevelT w="114300" prst="hardEdge"/>
          </a:sp3d>
        </p:spPr>
      </p:pic>
    </p:spTree>
    <p:extLst>
      <p:ext uri="{BB962C8B-B14F-4D97-AF65-F5344CB8AC3E}">
        <p14:creationId xmlns:p14="http://schemas.microsoft.com/office/powerpoint/2010/main" val="821277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94037" y="384125"/>
            <a:ext cx="9003927" cy="492443"/>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s-ES_tradnl"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Fuentes</a:t>
            </a:r>
            <a:r>
              <a:rPr lang="es-ES_tradnl" sz="3200" b="1" dirty="0" smtClean="0">
                <a:ln/>
                <a:solidFill>
                  <a:schemeClr val="accent3"/>
                </a:solidFill>
              </a:rPr>
              <a:t> de </a:t>
            </a:r>
            <a:r>
              <a:rPr lang="es-ES_tradnl"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Energía</a:t>
            </a:r>
            <a:endParaRPr lang="es-MX" sz="3200" b="1" dirty="0">
              <a:ln/>
              <a:solidFill>
                <a:schemeClr val="accent3"/>
              </a:solidFill>
            </a:endParaRPr>
          </a:p>
        </p:txBody>
      </p:sp>
      <p:sp>
        <p:nvSpPr>
          <p:cNvPr id="3" name="2 Marcador de contenido"/>
          <p:cNvSpPr>
            <a:spLocks noGrp="1"/>
          </p:cNvSpPr>
          <p:nvPr>
            <p:ph idx="4294967295"/>
          </p:nvPr>
        </p:nvSpPr>
        <p:spPr>
          <a:xfrm>
            <a:off x="3452794" y="1643050"/>
            <a:ext cx="3186106" cy="1685924"/>
          </a:xfrm>
          <a:ln>
            <a:noFill/>
          </a:ln>
          <a:effectLst/>
          <a:scene3d>
            <a:camera prst="orthographicFront">
              <a:rot lat="0" lon="0" rev="0"/>
            </a:camera>
            <a:lightRig rig="contrasting" dir="t">
              <a:rot lat="0" lon="0" rev="7800000"/>
            </a:lightRig>
          </a:scene3d>
          <a:sp3d>
            <a:bevelT w="139700" h="139700"/>
          </a:sp3d>
        </p:spPr>
        <p:txBody>
          <a:bodyPr/>
          <a:lstStyle/>
          <a:p>
            <a:endParaRPr lang="es-ES_tradnl" dirty="0" smtClean="0">
              <a:effectLst>
                <a:glow rad="101600">
                  <a:schemeClr val="accent3">
                    <a:satMod val="175000"/>
                    <a:alpha val="40000"/>
                  </a:schemeClr>
                </a:glow>
              </a:effectLst>
            </a:endParaRPr>
          </a:p>
          <a:p>
            <a:pPr>
              <a:buNone/>
            </a:pPr>
            <a:r>
              <a:rPr lang="es-ES_tradnl" sz="3200" b="1" dirty="0" smtClean="0">
                <a:effectLst>
                  <a:glow rad="101600">
                    <a:schemeClr val="accent3">
                      <a:satMod val="175000"/>
                      <a:alpha val="40000"/>
                    </a:schemeClr>
                  </a:glow>
                </a:effectLst>
              </a:rPr>
              <a:t>Renovables </a:t>
            </a:r>
          </a:p>
          <a:p>
            <a:endParaRPr lang="es-ES_tradnl" dirty="0">
              <a:effectLst>
                <a:glow rad="101600">
                  <a:schemeClr val="accent3">
                    <a:satMod val="175000"/>
                    <a:alpha val="40000"/>
                  </a:schemeClr>
                </a:glow>
              </a:effectLst>
            </a:endParaRPr>
          </a:p>
          <a:p>
            <a:endParaRPr lang="es-ES_tradnl" dirty="0" smtClean="0">
              <a:effectLst>
                <a:glow rad="101600">
                  <a:schemeClr val="accent3">
                    <a:satMod val="175000"/>
                    <a:alpha val="40000"/>
                  </a:schemeClr>
                </a:glow>
              </a:effectLst>
            </a:endParaRPr>
          </a:p>
          <a:p>
            <a:endParaRPr lang="es-ES_tradnl" dirty="0" smtClean="0">
              <a:effectLst>
                <a:glow rad="101600">
                  <a:schemeClr val="accent3">
                    <a:satMod val="175000"/>
                    <a:alpha val="40000"/>
                  </a:schemeClr>
                </a:glow>
              </a:effectLst>
            </a:endParaRPr>
          </a:p>
        </p:txBody>
      </p:sp>
      <p:pic>
        <p:nvPicPr>
          <p:cNvPr id="4" name="3 Imagen" descr="121481388212uBmT.jpg"/>
          <p:cNvPicPr>
            <a:picLocks noChangeAspect="1"/>
          </p:cNvPicPr>
          <p:nvPr/>
        </p:nvPicPr>
        <p:blipFill>
          <a:blip r:embed="rId3"/>
          <a:stretch>
            <a:fillRect/>
          </a:stretch>
        </p:blipFill>
        <p:spPr>
          <a:xfrm>
            <a:off x="6881818" y="1357299"/>
            <a:ext cx="2394592" cy="304397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4 Imagen" descr="red-centrales-de-electricidad-no-renovables-2_21699_4_1.jpg"/>
          <p:cNvPicPr>
            <a:picLocks noChangeAspect="1"/>
          </p:cNvPicPr>
          <p:nvPr/>
        </p:nvPicPr>
        <p:blipFill>
          <a:blip r:embed="rId4"/>
          <a:stretch>
            <a:fillRect/>
          </a:stretch>
        </p:blipFill>
        <p:spPr>
          <a:xfrm>
            <a:off x="2328361" y="3531409"/>
            <a:ext cx="2248866" cy="250982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6" name="5 CuadroTexto"/>
          <p:cNvSpPr txBox="1"/>
          <p:nvPr/>
        </p:nvSpPr>
        <p:spPr>
          <a:xfrm>
            <a:off x="5453058" y="4786322"/>
            <a:ext cx="3286148" cy="861774"/>
          </a:xfrm>
          <a:prstGeom prst="rect">
            <a:avLst/>
          </a:prstGeom>
          <a:noFill/>
        </p:spPr>
        <p:txBody>
          <a:bodyPr wrap="square" rtlCol="0">
            <a:spAutoFit/>
          </a:bodyPr>
          <a:lstStyle/>
          <a:p>
            <a:r>
              <a:rPr lang="es-ES_tradnl" sz="3200" b="1" dirty="0">
                <a:effectLst>
                  <a:glow rad="228600">
                    <a:schemeClr val="accent6">
                      <a:satMod val="175000"/>
                      <a:alpha val="40000"/>
                    </a:schemeClr>
                  </a:glow>
                </a:effectLst>
              </a:rPr>
              <a:t>No Renovables</a:t>
            </a:r>
            <a:endParaRPr lang="es-MX" sz="3200" b="1" dirty="0">
              <a:effectLst>
                <a:glow rad="228600">
                  <a:schemeClr val="accent6">
                    <a:satMod val="175000"/>
                    <a:alpha val="40000"/>
                  </a:schemeClr>
                </a:glow>
              </a:effectLst>
            </a:endParaRPr>
          </a:p>
          <a:p>
            <a:endParaRPr lang="es-MX" dirty="0">
              <a:effectLst>
                <a:glow rad="228600">
                  <a:schemeClr val="accent6">
                    <a:satMod val="175000"/>
                    <a:alpha val="40000"/>
                  </a:schemeClr>
                </a:glow>
              </a:effectLst>
            </a:endParaRPr>
          </a:p>
        </p:txBody>
      </p:sp>
    </p:spTree>
    <p:extLst>
      <p:ext uri="{BB962C8B-B14F-4D97-AF65-F5344CB8AC3E}">
        <p14:creationId xmlns:p14="http://schemas.microsoft.com/office/powerpoint/2010/main" val="2385607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86200" y="533400"/>
            <a:ext cx="9003927" cy="430887"/>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s-ES_tradnl" sz="3200" b="1" dirty="0" smtClean="0">
                <a:ln/>
                <a:solidFill>
                  <a:schemeClr val="accent3"/>
                </a:solidFill>
              </a:rPr>
              <a:t>Fuentes de Energía Renovable</a:t>
            </a:r>
            <a:endParaRPr lang="es-MX" sz="3200" b="1" dirty="0">
              <a:ln/>
              <a:solidFill>
                <a:schemeClr val="accent3"/>
              </a:solidFill>
            </a:endParaRPr>
          </a:p>
        </p:txBody>
      </p:sp>
      <p:sp>
        <p:nvSpPr>
          <p:cNvPr id="5" name="4 Marcador de contenido"/>
          <p:cNvSpPr>
            <a:spLocks noGrp="1"/>
          </p:cNvSpPr>
          <p:nvPr>
            <p:ph idx="4294967295"/>
          </p:nvPr>
        </p:nvSpPr>
        <p:spPr>
          <a:xfrm>
            <a:off x="2452662" y="2000241"/>
            <a:ext cx="5715040" cy="3857652"/>
          </a:xfrm>
        </p:spPr>
        <p:txBody>
          <a:bodyP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lvl="0">
              <a:buFont typeface="Wingdings" pitchFamily="2" charset="2"/>
              <a:buChar char="Ø"/>
            </a:pPr>
            <a:r>
              <a:rPr lang="es-MX" sz="3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Energía Hidráulica</a:t>
            </a:r>
          </a:p>
          <a:p>
            <a:pPr lvl="0">
              <a:buFont typeface="Wingdings" pitchFamily="2" charset="2"/>
              <a:buChar char="Ø"/>
            </a:pPr>
            <a:r>
              <a:rPr lang="es-MX" sz="3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Energía Solar</a:t>
            </a:r>
          </a:p>
          <a:p>
            <a:pPr lvl="0">
              <a:buFont typeface="Wingdings" pitchFamily="2" charset="2"/>
              <a:buChar char="Ø"/>
            </a:pPr>
            <a:r>
              <a:rPr lang="es-MX" sz="3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Energía Eólica</a:t>
            </a:r>
          </a:p>
          <a:p>
            <a:pPr lvl="0">
              <a:buFont typeface="Wingdings" pitchFamily="2" charset="2"/>
              <a:buChar char="Ø"/>
            </a:pPr>
            <a:r>
              <a:rPr lang="es-MX" sz="3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Energía de Biomasa</a:t>
            </a:r>
          </a:p>
          <a:p>
            <a:pPr lvl="0">
              <a:buFont typeface="Wingdings" pitchFamily="2" charset="2"/>
              <a:buChar char="Ø"/>
            </a:pPr>
            <a:r>
              <a:rPr lang="es-MX" sz="3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Energía Mareomotriz</a:t>
            </a:r>
          </a:p>
          <a:p>
            <a:endParaRPr lang="es-MX"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pic>
        <p:nvPicPr>
          <p:cNvPr id="6" name="5 Imagen" descr="121481388212uBmT.jpg"/>
          <p:cNvPicPr>
            <a:picLocks noChangeAspect="1"/>
          </p:cNvPicPr>
          <p:nvPr/>
        </p:nvPicPr>
        <p:blipFill>
          <a:blip r:embed="rId3"/>
          <a:stretch>
            <a:fillRect/>
          </a:stretch>
        </p:blipFill>
        <p:spPr>
          <a:xfrm>
            <a:off x="8915400" y="2133600"/>
            <a:ext cx="2394592" cy="3043973"/>
          </a:xfrm>
          <a:prstGeom prst="rect">
            <a:avLst/>
          </a:prstGeom>
          <a:ln>
            <a:noFill/>
          </a:ln>
          <a:effectLst>
            <a:outerShdw blurRad="44450" dist="27940" dir="5400000" algn="ctr">
              <a:srgbClr val="000000">
                <a:alpha val="32000"/>
              </a:srgbClr>
            </a:outerShdw>
          </a:effectLst>
        </p:spPr>
      </p:pic>
    </p:spTree>
    <p:extLst>
      <p:ext uri="{BB962C8B-B14F-4D97-AF65-F5344CB8AC3E}">
        <p14:creationId xmlns:p14="http://schemas.microsoft.com/office/powerpoint/2010/main" val="1886246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p:nvPr/>
        </p:nvPicPr>
        <p:blipFill>
          <a:blip r:embed="rId3"/>
          <a:srcRect/>
          <a:stretch>
            <a:fillRect/>
          </a:stretch>
        </p:blipFill>
        <p:spPr bwMode="auto">
          <a:xfrm>
            <a:off x="5410200" y="3429000"/>
            <a:ext cx="5943600" cy="3124200"/>
          </a:xfrm>
          <a:prstGeom prst="rect">
            <a:avLst/>
          </a:prstGeom>
          <a:noFill/>
          <a:ln w="9525">
            <a:noFill/>
            <a:miter lim="800000"/>
            <a:headEnd/>
            <a:tailEnd/>
          </a:ln>
        </p:spPr>
      </p:pic>
      <p:sp>
        <p:nvSpPr>
          <p:cNvPr id="2" name="1 Título"/>
          <p:cNvSpPr>
            <a:spLocks noGrp="1"/>
          </p:cNvSpPr>
          <p:nvPr>
            <p:ph type="title"/>
          </p:nvPr>
        </p:nvSpPr>
        <p:spPr>
          <a:xfrm>
            <a:off x="4343400" y="368885"/>
            <a:ext cx="9003927" cy="430887"/>
          </a:xfrm>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s-ES_tradnl"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Energía Hidroeléctrica</a:t>
            </a:r>
            <a:endParaRPr lang="es-MX"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2 Marcador de contenido"/>
          <p:cNvSpPr>
            <a:spLocks noGrp="1"/>
          </p:cNvSpPr>
          <p:nvPr>
            <p:ph idx="4294967295"/>
          </p:nvPr>
        </p:nvSpPr>
        <p:spPr>
          <a:xfrm>
            <a:off x="914400" y="815012"/>
            <a:ext cx="8901146" cy="4525963"/>
          </a:xfrm>
        </p:spPr>
        <p:txBody>
          <a:bodyPr>
            <a:normAutofit/>
          </a:bodyPr>
          <a:lstStyle/>
          <a:p>
            <a:pPr>
              <a:buNone/>
            </a:pPr>
            <a:endParaRPr lang="es-MX" dirty="0" smtClean="0"/>
          </a:p>
          <a:p>
            <a:pPr>
              <a:buNone/>
            </a:pPr>
            <a:r>
              <a:rPr lang="es-MX" sz="2800" b="1" dirty="0" smtClean="0"/>
              <a:t>Es </a:t>
            </a:r>
            <a:r>
              <a:rPr lang="es-MX" sz="2800" b="1" dirty="0"/>
              <a:t>aquella energía obtenida </a:t>
            </a:r>
            <a:r>
              <a:rPr lang="es-MX" sz="2800" b="1" dirty="0" smtClean="0"/>
              <a:t>principalmente de </a:t>
            </a:r>
            <a:r>
              <a:rPr lang="es-MX" sz="2800" b="1" dirty="0"/>
              <a:t>las </a:t>
            </a:r>
            <a:r>
              <a:rPr lang="es-MX" sz="2800" b="1" dirty="0" smtClean="0"/>
              <a:t>corrientes de </a:t>
            </a:r>
            <a:r>
              <a:rPr lang="es-MX" sz="2800" b="1" dirty="0"/>
              <a:t>agua de los </a:t>
            </a:r>
            <a:r>
              <a:rPr lang="es-MX" sz="2800" b="1" dirty="0" smtClean="0"/>
              <a:t>ríos</a:t>
            </a:r>
          </a:p>
          <a:p>
            <a:pPr>
              <a:buNone/>
            </a:pPr>
            <a:endParaRPr lang="es-MX" sz="2800" b="1" dirty="0"/>
          </a:p>
          <a:p>
            <a:pPr>
              <a:buNone/>
            </a:pPr>
            <a:r>
              <a:rPr lang="es-MX" sz="2800" b="1" dirty="0" smtClean="0"/>
              <a:t>Las </a:t>
            </a:r>
            <a:r>
              <a:rPr lang="es-MX" sz="2800" b="1" dirty="0"/>
              <a:t>partes constitutivas del complejo hidroeléctrico son:</a:t>
            </a:r>
          </a:p>
          <a:p>
            <a:endParaRPr lang="es-MX" sz="2800" b="1" dirty="0"/>
          </a:p>
          <a:p>
            <a:pPr lvl="0">
              <a:buFont typeface="Wingdings" pitchFamily="2" charset="2"/>
              <a:buChar char="ü"/>
            </a:pPr>
            <a:r>
              <a:rPr lang="es-MX" sz="2800" b="1" dirty="0"/>
              <a:t>Fuente de abastecimiento </a:t>
            </a:r>
          </a:p>
          <a:p>
            <a:pPr lvl="0">
              <a:buFont typeface="Wingdings" pitchFamily="2" charset="2"/>
              <a:buChar char="ü"/>
            </a:pPr>
            <a:r>
              <a:rPr lang="es-MX" sz="2800" b="1" dirty="0"/>
              <a:t>Obras de conducción </a:t>
            </a:r>
          </a:p>
          <a:p>
            <a:pPr lvl="0">
              <a:buFont typeface="Wingdings" pitchFamily="2" charset="2"/>
              <a:buChar char="ü"/>
            </a:pPr>
            <a:r>
              <a:rPr lang="es-MX" sz="2800" b="1" dirty="0"/>
              <a:t>Casa de Máquinas </a:t>
            </a:r>
          </a:p>
          <a:p>
            <a:pPr lvl="0">
              <a:buFont typeface="Wingdings" pitchFamily="2" charset="2"/>
              <a:buChar char="ü"/>
            </a:pPr>
            <a:r>
              <a:rPr lang="es-MX" sz="2800" b="1" dirty="0"/>
              <a:t>Subestación</a:t>
            </a:r>
          </a:p>
          <a:p>
            <a:pPr>
              <a:buNone/>
            </a:pPr>
            <a:r>
              <a:rPr lang="es-ES_tradnl" dirty="0" smtClean="0"/>
              <a:t> </a:t>
            </a:r>
            <a:endParaRPr lang="es-MX" dirty="0"/>
          </a:p>
        </p:txBody>
      </p:sp>
    </p:spTree>
    <p:extLst>
      <p:ext uri="{BB962C8B-B14F-4D97-AF65-F5344CB8AC3E}">
        <p14:creationId xmlns:p14="http://schemas.microsoft.com/office/powerpoint/2010/main" val="14217787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sol1.bmp"/>
          <p:cNvPicPr>
            <a:picLocks noChangeAspect="1"/>
          </p:cNvPicPr>
          <p:nvPr/>
        </p:nvPicPr>
        <p:blipFill>
          <a:blip r:embed="rId3"/>
          <a:stretch>
            <a:fillRect/>
          </a:stretch>
        </p:blipFill>
        <p:spPr>
          <a:xfrm>
            <a:off x="8229600" y="3276600"/>
            <a:ext cx="3505200" cy="3248025"/>
          </a:xfrm>
          <a:prstGeom prst="rect">
            <a:avLst/>
          </a:prstGeom>
        </p:spPr>
      </p:pic>
      <p:sp>
        <p:nvSpPr>
          <p:cNvPr id="2" name="1 Título"/>
          <p:cNvSpPr>
            <a:spLocks noGrp="1"/>
          </p:cNvSpPr>
          <p:nvPr>
            <p:ph type="title"/>
          </p:nvPr>
        </p:nvSpPr>
        <p:spPr>
          <a:xfrm>
            <a:off x="5334000" y="533400"/>
            <a:ext cx="8229600" cy="553998"/>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es-ES_tradnl"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Energía Solar</a:t>
            </a:r>
            <a:endParaRPr lang="es-MX"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2 Marcador de contenido"/>
          <p:cNvSpPr>
            <a:spLocks noGrp="1"/>
          </p:cNvSpPr>
          <p:nvPr>
            <p:ph idx="4294967295"/>
          </p:nvPr>
        </p:nvSpPr>
        <p:spPr>
          <a:xfrm>
            <a:off x="1143000" y="1285861"/>
            <a:ext cx="9677400" cy="4840303"/>
          </a:xfrm>
        </p:spPr>
        <p:txBody>
          <a:bodyPr>
            <a:normAutofit/>
          </a:bodyPr>
          <a:lstStyle/>
          <a:p>
            <a:pPr algn="just"/>
            <a:r>
              <a:rPr lang="es-MX" sz="3200" b="1" dirty="0"/>
              <a:t>Es el recurso energético más abundante del planeta. El flujo solar puede ser utilizado para suministrar calefacción, agua caliente o electricidad. Para ello existen tres modalidades de aprovechamiento</a:t>
            </a:r>
            <a:r>
              <a:rPr lang="es-MX" sz="3200" b="1" dirty="0" smtClean="0"/>
              <a:t>:</a:t>
            </a:r>
          </a:p>
          <a:p>
            <a:pPr algn="just"/>
            <a:endParaRPr lang="es-MX" sz="3200" b="1" dirty="0" smtClean="0"/>
          </a:p>
          <a:p>
            <a:pPr lvl="0">
              <a:buFont typeface="Wingdings" pitchFamily="2" charset="2"/>
              <a:buChar char="v"/>
            </a:pPr>
            <a:r>
              <a:rPr lang="es-MX" sz="3200" b="1" dirty="0"/>
              <a:t>La arquitectura solar </a:t>
            </a:r>
            <a:r>
              <a:rPr lang="es-MX" sz="3200" b="1" dirty="0" smtClean="0"/>
              <a:t>pasiva</a:t>
            </a:r>
            <a:endParaRPr lang="es-MX" sz="3200" b="1" dirty="0"/>
          </a:p>
          <a:p>
            <a:pPr lvl="0">
              <a:buFont typeface="Wingdings" pitchFamily="2" charset="2"/>
              <a:buChar char="v"/>
            </a:pPr>
            <a:r>
              <a:rPr lang="es-MX" sz="3200" b="1" dirty="0"/>
              <a:t>Los sistemas solares </a:t>
            </a:r>
            <a:r>
              <a:rPr lang="es-MX" sz="3200" b="1" dirty="0" smtClean="0"/>
              <a:t>activos</a:t>
            </a:r>
            <a:endParaRPr lang="es-MX" sz="3200" b="1" dirty="0"/>
          </a:p>
          <a:p>
            <a:pPr lvl="0">
              <a:buFont typeface="Wingdings" pitchFamily="2" charset="2"/>
              <a:buChar char="v"/>
            </a:pPr>
            <a:r>
              <a:rPr lang="es-MX" sz="3200" b="1" dirty="0" smtClean="0"/>
              <a:t>Celdas fotovoltaicas</a:t>
            </a:r>
            <a:endParaRPr lang="es-MX" sz="3200" b="1" dirty="0"/>
          </a:p>
          <a:p>
            <a:endParaRPr lang="es-MX" dirty="0"/>
          </a:p>
        </p:txBody>
      </p:sp>
    </p:spTree>
    <p:extLst>
      <p:ext uri="{BB962C8B-B14F-4D97-AF65-F5344CB8AC3E}">
        <p14:creationId xmlns:p14="http://schemas.microsoft.com/office/powerpoint/2010/main" val="15210183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53000" y="457200"/>
            <a:ext cx="8229600" cy="430887"/>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s-ES_tradnl"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Energía Eólica</a:t>
            </a:r>
            <a:endParaRPr lang="es-MX"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5" name="4 Imagen" descr="20070926klpmatalg_18_Ies_SCO.jpg"/>
          <p:cNvPicPr>
            <a:picLocks noChangeAspect="1"/>
          </p:cNvPicPr>
          <p:nvPr/>
        </p:nvPicPr>
        <p:blipFill>
          <a:blip r:embed="rId3"/>
          <a:stretch>
            <a:fillRect/>
          </a:stretch>
        </p:blipFill>
        <p:spPr>
          <a:xfrm>
            <a:off x="1828800" y="1653783"/>
            <a:ext cx="2766655" cy="1744737"/>
          </a:xfrm>
          <a:prstGeom prst="rect">
            <a:avLst/>
          </a:prstGeom>
        </p:spPr>
      </p:pic>
      <p:pic>
        <p:nvPicPr>
          <p:cNvPr id="6" name="5 Imagen" descr="000657821.png"/>
          <p:cNvPicPr>
            <a:picLocks noChangeAspect="1"/>
          </p:cNvPicPr>
          <p:nvPr/>
        </p:nvPicPr>
        <p:blipFill>
          <a:blip r:embed="rId4"/>
          <a:stretch>
            <a:fillRect/>
          </a:stretch>
        </p:blipFill>
        <p:spPr>
          <a:xfrm>
            <a:off x="5715000" y="1653783"/>
            <a:ext cx="4094663" cy="3071810"/>
          </a:xfrm>
          <a:prstGeom prst="rect">
            <a:avLst/>
          </a:prstGeom>
        </p:spPr>
      </p:pic>
      <p:pic>
        <p:nvPicPr>
          <p:cNvPr id="7" name="3 Imagen" descr="Energía-eólica.jpg"/>
          <p:cNvPicPr>
            <a:picLocks noChangeAspect="1"/>
          </p:cNvPicPr>
          <p:nvPr/>
        </p:nvPicPr>
        <p:blipFill>
          <a:blip r:embed="rId5"/>
          <a:stretch>
            <a:fillRect/>
          </a:stretch>
        </p:blipFill>
        <p:spPr>
          <a:xfrm>
            <a:off x="1828800" y="4191000"/>
            <a:ext cx="2857480" cy="2031986"/>
          </a:xfrm>
          <a:prstGeom prst="rect">
            <a:avLst/>
          </a:prstGeom>
        </p:spPr>
      </p:pic>
    </p:spTree>
    <p:extLst>
      <p:ext uri="{BB962C8B-B14F-4D97-AF65-F5344CB8AC3E}">
        <p14:creationId xmlns:p14="http://schemas.microsoft.com/office/powerpoint/2010/main" val="36736729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0" y="609600"/>
            <a:ext cx="9003927" cy="492443"/>
          </a:xfrm>
        </p:spPr>
        <p:txBody>
          <a:bodyPr/>
          <a:lstStyle/>
          <a:p>
            <a:r>
              <a:rPr lang="es-ES_tradnl" sz="32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Energía de Biomasa</a:t>
            </a:r>
            <a:endParaRPr lang="es-MX" sz="32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4" name="3 Imagen" descr="Dibujo.JPG"/>
          <p:cNvPicPr>
            <a:picLocks noChangeAspect="1"/>
          </p:cNvPicPr>
          <p:nvPr/>
        </p:nvPicPr>
        <p:blipFill>
          <a:blip r:embed="rId3"/>
          <a:stretch>
            <a:fillRect/>
          </a:stretch>
        </p:blipFill>
        <p:spPr>
          <a:xfrm>
            <a:off x="533400" y="594360"/>
            <a:ext cx="2667000" cy="1981200"/>
          </a:xfrm>
          <a:prstGeom prst="rect">
            <a:avLst/>
          </a:prstGeom>
        </p:spPr>
      </p:pic>
      <p:pic>
        <p:nvPicPr>
          <p:cNvPr id="5" name="3 Imagen"/>
          <p:cNvPicPr/>
          <p:nvPr/>
        </p:nvPicPr>
        <p:blipFill>
          <a:blip r:embed="rId4">
            <a:extLst>
              <a:ext uri="{28A0092B-C50C-407E-A947-70E740481C1C}">
                <a14:useLocalDpi xmlns:a14="http://schemas.microsoft.com/office/drawing/2010/main" val="0"/>
              </a:ext>
            </a:extLst>
          </a:blip>
          <a:srcRect/>
          <a:stretch>
            <a:fillRect/>
          </a:stretch>
        </p:blipFill>
        <p:spPr bwMode="auto">
          <a:xfrm>
            <a:off x="3215640" y="1371600"/>
            <a:ext cx="8643998" cy="5105400"/>
          </a:xfrm>
          <a:prstGeom prst="rect">
            <a:avLst/>
          </a:prstGeom>
          <a:noFill/>
          <a:ln>
            <a:noFill/>
          </a:ln>
        </p:spPr>
      </p:pic>
    </p:spTree>
    <p:extLst>
      <p:ext uri="{BB962C8B-B14F-4D97-AF65-F5344CB8AC3E}">
        <p14:creationId xmlns:p14="http://schemas.microsoft.com/office/powerpoint/2010/main" val="16164599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52800" y="304800"/>
            <a:ext cx="9003927" cy="430887"/>
          </a:xfr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r>
              <a:rPr lang="es-ES_tradnl"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Fuentes de Energía No Renovable</a:t>
            </a:r>
            <a:endParaRPr lang="es-MX"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2 Marcador de contenido"/>
          <p:cNvSpPr>
            <a:spLocks noGrp="1"/>
          </p:cNvSpPr>
          <p:nvPr>
            <p:ph idx="4294967295"/>
          </p:nvPr>
        </p:nvSpPr>
        <p:spPr>
          <a:xfrm>
            <a:off x="3739963" y="2590800"/>
            <a:ext cx="8229600" cy="3257560"/>
          </a:xfrm>
        </p:spPr>
        <p:txBody>
          <a:bodyPr/>
          <a:lstStyle/>
          <a:p>
            <a:pPr lvl="0"/>
            <a:r>
              <a:rPr lang="es-MX"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Carbón</a:t>
            </a:r>
          </a:p>
          <a:p>
            <a:pPr lvl="0"/>
            <a:r>
              <a:rPr lang="es-MX"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Petróleo</a:t>
            </a:r>
          </a:p>
          <a:p>
            <a:pPr lvl="0"/>
            <a:r>
              <a:rPr lang="es-MX"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Gas Natural</a:t>
            </a:r>
          </a:p>
          <a:p>
            <a:pPr lvl="0"/>
            <a:r>
              <a:rPr lang="es-MX"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Energía Nuclear</a:t>
            </a:r>
          </a:p>
          <a:p>
            <a:endParaRPr lang="es-MX" dirty="0"/>
          </a:p>
        </p:txBody>
      </p:sp>
    </p:spTree>
    <p:extLst>
      <p:ext uri="{BB962C8B-B14F-4D97-AF65-F5344CB8AC3E}">
        <p14:creationId xmlns:p14="http://schemas.microsoft.com/office/powerpoint/2010/main" val="12697792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956168" y="483668"/>
            <a:ext cx="8229600" cy="850106"/>
          </a:xfrm>
        </p:spPr>
        <p:txBody>
          <a:bodyPr>
            <a:normAutofit/>
          </a:bodyPr>
          <a:lstStyle/>
          <a:p>
            <a:pPr algn="ctr"/>
            <a:r>
              <a:rPr lang="es-MX" sz="3600" dirty="0"/>
              <a:t>GENERADORES ELECTRICOS</a:t>
            </a:r>
            <a:endParaRPr lang="es-MX" sz="3600" dirty="0"/>
          </a:p>
        </p:txBody>
      </p:sp>
      <p:sp>
        <p:nvSpPr>
          <p:cNvPr id="5" name="4 Marcador de contenido"/>
          <p:cNvSpPr>
            <a:spLocks noGrp="1"/>
          </p:cNvSpPr>
          <p:nvPr>
            <p:ph idx="4294967295"/>
          </p:nvPr>
        </p:nvSpPr>
        <p:spPr>
          <a:xfrm>
            <a:off x="1991544" y="908721"/>
            <a:ext cx="8229600" cy="4525963"/>
          </a:xfrm>
        </p:spPr>
        <p:txBody>
          <a:bodyPr/>
          <a:lstStyle/>
          <a:p>
            <a:pPr>
              <a:buNone/>
            </a:pPr>
            <a:r>
              <a:rPr lang="es-MX" dirty="0" smtClean="0"/>
              <a:t>	</a:t>
            </a:r>
            <a:endParaRPr lang="es-MX" dirty="0"/>
          </a:p>
        </p:txBody>
      </p:sp>
      <p:pic>
        <p:nvPicPr>
          <p:cNvPr id="6" name="5 Imagen" descr="http://2.bp.blogspot.com/_WehVBV3aGmo/S9uFOhMy0CI/AAAAAAAAACA/KvfGVj0we28/s1600/generador.jpg"/>
          <p:cNvPicPr/>
          <p:nvPr/>
        </p:nvPicPr>
        <p:blipFill>
          <a:blip r:embed="rId3" cstate="print"/>
          <a:srcRect/>
          <a:stretch>
            <a:fillRect/>
          </a:stretch>
        </p:blipFill>
        <p:spPr bwMode="auto">
          <a:xfrm>
            <a:off x="1991544" y="1758827"/>
            <a:ext cx="8686800" cy="4309940"/>
          </a:xfrm>
          <a:prstGeom prst="rect">
            <a:avLst/>
          </a:prstGeom>
          <a:noFill/>
          <a:ln w="9525">
            <a:noFill/>
            <a:miter lim="800000"/>
            <a:headEnd/>
            <a:tailEnd/>
          </a:ln>
        </p:spPr>
      </p:pic>
    </p:spTree>
    <p:extLst>
      <p:ext uri="{BB962C8B-B14F-4D97-AF65-F5344CB8AC3E}">
        <p14:creationId xmlns:p14="http://schemas.microsoft.com/office/powerpoint/2010/main" val="2100684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42008" y="381000"/>
            <a:ext cx="9003927" cy="553998"/>
          </a:xfrm>
        </p:spPr>
        <p:txBody>
          <a:bodyPr/>
          <a:lstStyle/>
          <a:p>
            <a:pPr algn="ctr"/>
            <a:r>
              <a:rPr lang="es-MX" sz="3600" b="1" dirty="0" smtClean="0"/>
              <a:t>Transformadores de Potencia</a:t>
            </a:r>
            <a:endParaRPr lang="es-MX" sz="3600" dirty="0"/>
          </a:p>
        </p:txBody>
      </p:sp>
      <p:pic>
        <p:nvPicPr>
          <p:cNvPr id="4" name="3 Marcador de contenido"/>
          <p:cNvPicPr>
            <a:picLocks noGrp="1"/>
          </p:cNvPicPr>
          <p:nvPr>
            <p:ph idx="4294967295"/>
          </p:nvPr>
        </p:nvPicPr>
        <p:blipFill>
          <a:blip r:embed="rId3" cstate="print"/>
          <a:srcRect/>
          <a:stretch>
            <a:fillRect/>
          </a:stretch>
        </p:blipFill>
        <p:spPr bwMode="auto">
          <a:xfrm>
            <a:off x="2286000" y="1143000"/>
            <a:ext cx="7467600" cy="5257800"/>
          </a:xfrm>
          <a:prstGeom prst="rect">
            <a:avLst/>
          </a:prstGeom>
          <a:noFill/>
          <a:ln w="9525">
            <a:noFill/>
            <a:miter lim="800000"/>
            <a:headEnd/>
            <a:tailEnd/>
          </a:ln>
        </p:spPr>
      </p:pic>
    </p:spTree>
    <p:extLst>
      <p:ext uri="{BB962C8B-B14F-4D97-AF65-F5344CB8AC3E}">
        <p14:creationId xmlns:p14="http://schemas.microsoft.com/office/powerpoint/2010/main" val="3517498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724400" y="457200"/>
            <a:ext cx="9003927" cy="430887"/>
          </a:xfrm>
        </p:spPr>
        <p:txBody>
          <a:bodyPr/>
          <a:lstStyle/>
          <a:p>
            <a:r>
              <a:rPr lang="es-MX" b="1" dirty="0" smtClean="0"/>
              <a:t>Conexiones principales</a:t>
            </a:r>
            <a:endParaRPr lang="es-MX" dirty="0"/>
          </a:p>
        </p:txBody>
      </p:sp>
      <p:pic>
        <p:nvPicPr>
          <p:cNvPr id="2052" name="Picture 4" descr="http://patricioconcha.ubb.cl/410113/accionamientos/razon%2015.jpg"/>
          <p:cNvPicPr>
            <a:picLocks noChangeAspect="1" noChangeArrowheads="1"/>
          </p:cNvPicPr>
          <p:nvPr/>
        </p:nvPicPr>
        <p:blipFill>
          <a:blip r:embed="rId3" cstate="print"/>
          <a:srcRect/>
          <a:stretch>
            <a:fillRect/>
          </a:stretch>
        </p:blipFill>
        <p:spPr bwMode="auto">
          <a:xfrm>
            <a:off x="533400" y="903327"/>
            <a:ext cx="5800725" cy="2343151"/>
          </a:xfrm>
          <a:prstGeom prst="rect">
            <a:avLst/>
          </a:prstGeom>
          <a:noFill/>
        </p:spPr>
      </p:pic>
      <p:pic>
        <p:nvPicPr>
          <p:cNvPr id="5" name="Picture 2" descr="http://patricioconcha.ubb.cl/410113/accionamientos/razon%2016.jpg"/>
          <p:cNvPicPr>
            <a:picLocks noChangeAspect="1" noChangeArrowheads="1"/>
          </p:cNvPicPr>
          <p:nvPr/>
        </p:nvPicPr>
        <p:blipFill>
          <a:blip r:embed="rId4" cstate="print"/>
          <a:srcRect/>
          <a:stretch>
            <a:fillRect/>
          </a:stretch>
        </p:blipFill>
        <p:spPr bwMode="auto">
          <a:xfrm>
            <a:off x="533400" y="3962400"/>
            <a:ext cx="5800725" cy="2219326"/>
          </a:xfrm>
          <a:prstGeom prst="rect">
            <a:avLst/>
          </a:prstGeom>
          <a:noFill/>
        </p:spPr>
      </p:pic>
      <p:pic>
        <p:nvPicPr>
          <p:cNvPr id="6" name="Picture 2" descr="http://patricioconcha.ubb.cl/410113/accionamientos/razon%2014.jpg"/>
          <p:cNvPicPr>
            <a:picLocks noChangeAspect="1" noChangeArrowheads="1"/>
          </p:cNvPicPr>
          <p:nvPr/>
        </p:nvPicPr>
        <p:blipFill>
          <a:blip r:embed="rId5" cstate="print"/>
          <a:srcRect/>
          <a:stretch>
            <a:fillRect/>
          </a:stretch>
        </p:blipFill>
        <p:spPr bwMode="auto">
          <a:xfrm>
            <a:off x="6705600" y="2074902"/>
            <a:ext cx="5257800" cy="2543175"/>
          </a:xfrm>
          <a:prstGeom prst="rect">
            <a:avLst/>
          </a:prstGeom>
          <a:noFill/>
        </p:spPr>
      </p:pic>
    </p:spTree>
    <p:extLst>
      <p:ext uri="{BB962C8B-B14F-4D97-AF65-F5344CB8AC3E}">
        <p14:creationId xmlns:p14="http://schemas.microsoft.com/office/powerpoint/2010/main" val="1249350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828800" y="427038"/>
            <a:ext cx="8229600" cy="615553"/>
          </a:xfrm>
        </p:spPr>
        <p:txBody>
          <a:bodyPr/>
          <a:lstStyle/>
          <a:p>
            <a:pPr algn="ctr"/>
            <a:r>
              <a:rPr lang="es-MX" sz="4000" b="1" dirty="0" smtClean="0"/>
              <a:t>Interruptores</a:t>
            </a:r>
            <a:endParaRPr lang="es-MX" sz="4000" dirty="0"/>
          </a:p>
        </p:txBody>
      </p:sp>
      <p:sp>
        <p:nvSpPr>
          <p:cNvPr id="5" name="2 Marcador de contenido"/>
          <p:cNvSpPr txBox="1">
            <a:spLocks/>
          </p:cNvSpPr>
          <p:nvPr/>
        </p:nvSpPr>
        <p:spPr>
          <a:xfrm>
            <a:off x="1828800" y="1752600"/>
            <a:ext cx="8229600" cy="4525963"/>
          </a:xfrm>
          <a:prstGeom prst="rect">
            <a:avLst/>
          </a:prstGeom>
        </p:spPr>
        <p:txBody>
          <a:bodyPr wrap="square" lIns="0" tIns="0" rIns="0" bIns="0">
            <a:normAutofit/>
          </a:bodyPr>
          <a:lstStyle>
            <a:lvl1pPr marL="0">
              <a:defRPr sz="2000" b="0" i="0">
                <a:solidFill>
                  <a:srgbClr val="BEBEBE"/>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r>
              <a:rPr lang="es-MX" sz="3200" b="1" kern="0" dirty="0" smtClean="0">
                <a:solidFill>
                  <a:srgbClr val="0070C0"/>
                </a:solidFill>
              </a:rPr>
              <a:t>Los interruptores son un medio para abrir o cerrar un circuito de corriente. Existen interruptores de operación sin y los interruptores de operación con carga.</a:t>
            </a:r>
          </a:p>
          <a:p>
            <a:endParaRPr lang="es-MX" sz="3200" b="1" kern="0" dirty="0" smtClean="0">
              <a:solidFill>
                <a:srgbClr val="0070C0"/>
              </a:solidFill>
            </a:endParaRPr>
          </a:p>
          <a:p>
            <a:r>
              <a:rPr lang="es-MX" sz="3200" b="1" kern="0" dirty="0" smtClean="0">
                <a:solidFill>
                  <a:srgbClr val="0070C0"/>
                </a:solidFill>
              </a:rPr>
              <a:t>Los estados de operación son los siguientes:</a:t>
            </a:r>
          </a:p>
          <a:p>
            <a:r>
              <a:rPr lang="es-MX" sz="3200" b="1" kern="0" dirty="0" smtClean="0">
                <a:solidFill>
                  <a:srgbClr val="0070C0"/>
                </a:solidFill>
              </a:rPr>
              <a:t> </a:t>
            </a:r>
          </a:p>
          <a:p>
            <a:pPr lvl="6"/>
            <a:r>
              <a:rPr lang="es-MX" sz="3200" b="1" kern="0" dirty="0" smtClean="0">
                <a:solidFill>
                  <a:srgbClr val="0070C0"/>
                </a:solidFill>
              </a:rPr>
              <a:t>ABIERTO (O)</a:t>
            </a:r>
          </a:p>
          <a:p>
            <a:pPr lvl="6"/>
            <a:r>
              <a:rPr lang="es-MX" sz="3200" b="1" kern="0" dirty="0" smtClean="0">
                <a:solidFill>
                  <a:srgbClr val="0070C0"/>
                </a:solidFill>
              </a:rPr>
              <a:t>CERRADO (I)</a:t>
            </a:r>
            <a:endParaRPr lang="es-MX" sz="3200" b="1" kern="0" dirty="0">
              <a:solidFill>
                <a:srgbClr val="0070C0"/>
              </a:solidFill>
            </a:endParaRPr>
          </a:p>
        </p:txBody>
      </p:sp>
    </p:spTree>
    <p:extLst>
      <p:ext uri="{BB962C8B-B14F-4D97-AF65-F5344CB8AC3E}">
        <p14:creationId xmlns:p14="http://schemas.microsoft.com/office/powerpoint/2010/main" val="535771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2164080" y="533400"/>
            <a:ext cx="8229600" cy="492443"/>
          </a:xfrm>
        </p:spPr>
        <p:txBody>
          <a:bodyPr/>
          <a:lstStyle/>
          <a:p>
            <a:pPr algn="ctr"/>
            <a:r>
              <a:rPr lang="es-MX" sz="3200" dirty="0" smtClean="0"/>
              <a:t>Clasificación </a:t>
            </a:r>
            <a:endParaRPr lang="es-MX" sz="3200" dirty="0"/>
          </a:p>
        </p:txBody>
      </p:sp>
      <p:sp>
        <p:nvSpPr>
          <p:cNvPr id="5" name="2 Marcador de contenido"/>
          <p:cNvSpPr txBox="1">
            <a:spLocks/>
          </p:cNvSpPr>
          <p:nvPr/>
        </p:nvSpPr>
        <p:spPr>
          <a:xfrm>
            <a:off x="2164080" y="1676400"/>
            <a:ext cx="8229600" cy="4525963"/>
          </a:xfrm>
          <a:prstGeom prst="rect">
            <a:avLst/>
          </a:prstGeom>
        </p:spPr>
        <p:txBody>
          <a:bodyPr wrap="square" lIns="0" tIns="0" rIns="0" bIns="0">
            <a:normAutofit/>
          </a:bodyPr>
          <a:lstStyle>
            <a:lvl1pPr marL="0">
              <a:defRPr sz="2000" b="0" i="0">
                <a:solidFill>
                  <a:srgbClr val="BEBEBE"/>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buFont typeface="Wingdings" pitchFamily="2" charset="2"/>
              <a:buChar char="v"/>
            </a:pPr>
            <a:r>
              <a:rPr lang="es-MX" sz="3200" b="1" kern="0" dirty="0" smtClean="0">
                <a:solidFill>
                  <a:srgbClr val="0070C0"/>
                </a:solidFill>
              </a:rPr>
              <a:t>Interruptores de bajo voltaje</a:t>
            </a:r>
          </a:p>
          <a:p>
            <a:pPr>
              <a:buFont typeface="Wingdings" pitchFamily="2" charset="2"/>
              <a:buChar char="v"/>
            </a:pPr>
            <a:r>
              <a:rPr lang="es-MX" sz="3200" b="1" kern="0" dirty="0" smtClean="0">
                <a:solidFill>
                  <a:srgbClr val="0070C0"/>
                </a:solidFill>
              </a:rPr>
              <a:t>Interruptores de bajo voltaje</a:t>
            </a:r>
          </a:p>
          <a:p>
            <a:pPr>
              <a:buFont typeface="Wingdings" pitchFamily="2" charset="2"/>
              <a:buChar char="v"/>
            </a:pPr>
            <a:r>
              <a:rPr lang="es-MX" sz="3200" b="1" kern="0" dirty="0" smtClean="0">
                <a:solidFill>
                  <a:srgbClr val="0070C0"/>
                </a:solidFill>
              </a:rPr>
              <a:t>Interrupción de circuitos inductivos</a:t>
            </a:r>
          </a:p>
          <a:p>
            <a:pPr>
              <a:buFont typeface="Wingdings" pitchFamily="2" charset="2"/>
              <a:buChar char="v"/>
            </a:pPr>
            <a:r>
              <a:rPr lang="es-MX" sz="3200" b="1" kern="0" dirty="0" smtClean="0">
                <a:solidFill>
                  <a:srgbClr val="0070C0"/>
                </a:solidFill>
              </a:rPr>
              <a:t>Interrupción de circuitos capacitivos</a:t>
            </a:r>
          </a:p>
          <a:p>
            <a:pPr>
              <a:buFont typeface="Wingdings" pitchFamily="2" charset="2"/>
              <a:buChar char="v"/>
            </a:pPr>
            <a:r>
              <a:rPr lang="es-MX" sz="3200" b="1" kern="0" dirty="0" smtClean="0">
                <a:solidFill>
                  <a:srgbClr val="0070C0"/>
                </a:solidFill>
              </a:rPr>
              <a:t>Interrupción de circuitos en oposición de fases</a:t>
            </a:r>
          </a:p>
          <a:p>
            <a:pPr>
              <a:buFont typeface="Wingdings" pitchFamily="2" charset="2"/>
              <a:buChar char="v"/>
            </a:pPr>
            <a:r>
              <a:rPr lang="es-MX" sz="3200" b="1" kern="0" dirty="0" smtClean="0">
                <a:solidFill>
                  <a:srgbClr val="0070C0"/>
                </a:solidFill>
              </a:rPr>
              <a:t>Interruptores en reducido volumen de aceite</a:t>
            </a:r>
          </a:p>
          <a:p>
            <a:pPr>
              <a:buFont typeface="Wingdings" pitchFamily="2" charset="2"/>
              <a:buChar char="v"/>
            </a:pPr>
            <a:r>
              <a:rPr lang="es-MX" sz="3200" b="1" kern="0" dirty="0" smtClean="0">
                <a:solidFill>
                  <a:srgbClr val="0070C0"/>
                </a:solidFill>
              </a:rPr>
              <a:t>Interruptores de potencia neumáticos</a:t>
            </a:r>
          </a:p>
          <a:p>
            <a:pPr>
              <a:buFont typeface="Wingdings" pitchFamily="2" charset="2"/>
              <a:buChar char="v"/>
            </a:pPr>
            <a:r>
              <a:rPr lang="es-MX" sz="3200" b="1" kern="0" dirty="0" smtClean="0">
                <a:solidFill>
                  <a:srgbClr val="0070C0"/>
                </a:solidFill>
              </a:rPr>
              <a:t>Interruptores de potencia SF6</a:t>
            </a:r>
          </a:p>
          <a:p>
            <a:pPr>
              <a:buFont typeface="Wingdings" pitchFamily="2" charset="2"/>
              <a:buChar char="v"/>
            </a:pPr>
            <a:r>
              <a:rPr lang="es-MX" sz="3200" b="1" kern="0" dirty="0" smtClean="0">
                <a:solidFill>
                  <a:srgbClr val="0070C0"/>
                </a:solidFill>
              </a:rPr>
              <a:t>Interruptores de vacío</a:t>
            </a:r>
            <a:endParaRPr lang="es-MX" sz="3200" b="1" kern="0" dirty="0">
              <a:solidFill>
                <a:srgbClr val="0070C0"/>
              </a:solidFill>
            </a:endParaRPr>
          </a:p>
        </p:txBody>
      </p:sp>
    </p:spTree>
    <p:extLst>
      <p:ext uri="{BB962C8B-B14F-4D97-AF65-F5344CB8AC3E}">
        <p14:creationId xmlns:p14="http://schemas.microsoft.com/office/powerpoint/2010/main" val="3637653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4294967295"/>
          </p:nvPr>
        </p:nvSpPr>
        <p:spPr/>
        <p:txBody>
          <a:bodyPr/>
          <a:lstStyle/>
          <a:p>
            <a:pPr>
              <a:defRPr/>
            </a:pPr>
            <a:fld id="{0DCAF15E-D13E-41C7-94D9-AC637C0014AA}" type="slidenum">
              <a:rPr lang="es-AR" smtClean="0"/>
              <a:pPr>
                <a:defRPr/>
              </a:pPr>
              <a:t>18</a:t>
            </a:fld>
            <a:endParaRPr lang="es-AR" dirty="0"/>
          </a:p>
        </p:txBody>
      </p:sp>
      <p:sp>
        <p:nvSpPr>
          <p:cNvPr id="2" name="Rectángulo 1"/>
          <p:cNvSpPr/>
          <p:nvPr/>
        </p:nvSpPr>
        <p:spPr>
          <a:xfrm>
            <a:off x="1219200" y="4595596"/>
            <a:ext cx="10134600" cy="1586460"/>
          </a:xfrm>
          <a:prstGeom prst="rect">
            <a:avLst/>
          </a:prstGeom>
          <a:ln w="76200">
            <a:solidFill>
              <a:schemeClr val="tx1"/>
            </a:solidFill>
          </a:ln>
        </p:spPr>
        <p:txBody>
          <a:bodyPr wrap="square">
            <a:spAutoFit/>
          </a:bodyPr>
          <a:lstStyle/>
          <a:p>
            <a:pPr algn="ctr"/>
            <a:r>
              <a:rPr lang="es-AR" sz="4909" b="1" kern="0" dirty="0" smtClean="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sz="4800" b="1" dirty="0">
                <a:solidFill>
                  <a:schemeClr val="accent6">
                    <a:lumMod val="50000"/>
                  </a:schemeClr>
                </a:solidFill>
                <a:latin typeface="Arial" panose="020B0604020202020204" pitchFamily="34" charset="0"/>
                <a:cs typeface="Arial" panose="020B0604020202020204" pitchFamily="34" charset="0"/>
              </a:rPr>
              <a:t>INTRODUCCION A LOS SISTEMAS DE PROTECCION</a:t>
            </a:r>
            <a:endParaRPr lang="en-US" sz="4800" b="1" dirty="0">
              <a:solidFill>
                <a:schemeClr val="accent6">
                  <a:lumMod val="50000"/>
                </a:schemeClr>
              </a:solidFill>
              <a:latin typeface="Arial" panose="020B0604020202020204" pitchFamily="34" charset="0"/>
              <a:cs typeface="Arial" panose="020B0604020202020204" pitchFamily="34" charset="0"/>
            </a:endParaRPr>
          </a:p>
        </p:txBody>
      </p:sp>
      <p:pic>
        <p:nvPicPr>
          <p:cNvPr id="3076" name="Imagen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7063" y="-138546"/>
            <a:ext cx="5857875" cy="475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6557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897886" y="5941568"/>
            <a:ext cx="6399530" cy="695325"/>
          </a:xfrm>
          <a:prstGeom prst="rect">
            <a:avLst/>
          </a:prstGeom>
        </p:spPr>
        <p:txBody>
          <a:bodyPr vert="horz" wrap="square" lIns="0" tIns="12065" rIns="0" bIns="0" rtlCol="0">
            <a:spAutoFit/>
          </a:bodyPr>
          <a:lstStyle/>
          <a:p>
            <a:pPr marL="12700">
              <a:spcBef>
                <a:spcPts val="95"/>
              </a:spcBef>
            </a:pPr>
            <a:r>
              <a:rPr sz="4400" spc="-20" dirty="0">
                <a:solidFill>
                  <a:srgbClr val="FFFFFF"/>
                </a:solidFill>
              </a:rPr>
              <a:t>PROTECCIONES</a:t>
            </a:r>
            <a:r>
              <a:rPr sz="4400" spc="-110" dirty="0">
                <a:solidFill>
                  <a:srgbClr val="FFFFFF"/>
                </a:solidFill>
              </a:rPr>
              <a:t> </a:t>
            </a:r>
            <a:r>
              <a:rPr sz="4400" spc="-5" dirty="0">
                <a:solidFill>
                  <a:srgbClr val="FFFFFF"/>
                </a:solidFill>
              </a:rPr>
              <a:t>ELÉCTRICAS</a:t>
            </a:r>
            <a:endParaRPr sz="4400"/>
          </a:p>
        </p:txBody>
      </p:sp>
      <p:sp>
        <p:nvSpPr>
          <p:cNvPr id="6" name="object 6"/>
          <p:cNvSpPr txBox="1"/>
          <p:nvPr/>
        </p:nvSpPr>
        <p:spPr>
          <a:xfrm>
            <a:off x="10030207" y="6429857"/>
            <a:ext cx="102235" cy="194284"/>
          </a:xfrm>
          <a:prstGeom prst="rect">
            <a:avLst/>
          </a:prstGeom>
        </p:spPr>
        <p:txBody>
          <a:bodyPr vert="horz" wrap="square" lIns="0" tIns="17145" rIns="0" bIns="0" rtlCol="0">
            <a:spAutoFit/>
          </a:bodyPr>
          <a:lstStyle/>
          <a:p>
            <a:pPr marL="12700">
              <a:spcBef>
                <a:spcPts val="135"/>
              </a:spcBef>
            </a:pPr>
            <a:r>
              <a:rPr sz="1150" spc="15" dirty="0">
                <a:solidFill>
                  <a:srgbClr val="888888"/>
                </a:solidFill>
                <a:latin typeface="Calibri"/>
                <a:cs typeface="Calibri"/>
              </a:rPr>
              <a:t>1</a:t>
            </a:r>
            <a:endParaRPr sz="1150">
              <a:latin typeface="Calibri"/>
              <a:cs typeface="Calibri"/>
            </a:endParaRPr>
          </a:p>
        </p:txBody>
      </p:sp>
      <p:sp>
        <p:nvSpPr>
          <p:cNvPr id="7" name="CuadroTexto 6"/>
          <p:cNvSpPr txBox="1"/>
          <p:nvPr/>
        </p:nvSpPr>
        <p:spPr>
          <a:xfrm>
            <a:off x="762000" y="2286000"/>
            <a:ext cx="11201400" cy="1754326"/>
          </a:xfrm>
          <a:prstGeom prst="rect">
            <a:avLst/>
          </a:prstGeom>
          <a:noFill/>
        </p:spPr>
        <p:txBody>
          <a:bodyPr wrap="square" rtlCol="0">
            <a:spAutoFit/>
          </a:bodyPr>
          <a:lstStyle/>
          <a:p>
            <a:pPr algn="ctr"/>
            <a:r>
              <a:rPr lang="es-ES" sz="5400" b="1" dirty="0" smtClean="0">
                <a:solidFill>
                  <a:schemeClr val="accent6">
                    <a:lumMod val="50000"/>
                  </a:schemeClr>
                </a:solidFill>
                <a:latin typeface="Arial" panose="020B0604020202020204" pitchFamily="34" charset="0"/>
                <a:cs typeface="Arial" panose="020B0604020202020204" pitchFamily="34" charset="0"/>
              </a:rPr>
              <a:t>INTRODUCCION A LOS SISTEMAS DE PROTECCION</a:t>
            </a:r>
            <a:endParaRPr lang="en-US" sz="5400" b="1" dirty="0">
              <a:solidFill>
                <a:schemeClr val="accent6">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5564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10004807" y="6467576"/>
            <a:ext cx="153035" cy="153888"/>
          </a:xfrm>
          <a:prstGeom prst="rect">
            <a:avLst/>
          </a:prstGeom>
        </p:spPr>
        <p:txBody>
          <a:bodyPr vert="horz" wrap="square" lIns="0" tIns="0" rIns="0" bIns="0" rtlCol="0">
            <a:spAutoFit/>
          </a:bodyPr>
          <a:lstStyle/>
          <a:p>
            <a:pPr marL="38100">
              <a:lnSpc>
                <a:spcPts val="1220"/>
              </a:lnSpc>
            </a:pPr>
            <a:fld id="{81D60167-4931-47E6-BA6A-407CBD079E47}" type="slidenum">
              <a:rPr sz="1150" spc="15" dirty="0">
                <a:solidFill>
                  <a:srgbClr val="888888"/>
                </a:solidFill>
                <a:latin typeface="Calibri"/>
                <a:cs typeface="Calibri"/>
              </a:rPr>
              <a:pPr marL="38100">
                <a:lnSpc>
                  <a:spcPts val="1220"/>
                </a:lnSpc>
              </a:pPr>
              <a:t>20</a:t>
            </a:fld>
            <a:endParaRPr sz="1150">
              <a:latin typeface="Calibri"/>
              <a:cs typeface="Calibri"/>
            </a:endParaRPr>
          </a:p>
        </p:txBody>
      </p:sp>
      <p:sp>
        <p:nvSpPr>
          <p:cNvPr id="2" name="object 2"/>
          <p:cNvSpPr txBox="1">
            <a:spLocks noGrp="1"/>
          </p:cNvSpPr>
          <p:nvPr>
            <p:ph type="title"/>
          </p:nvPr>
        </p:nvSpPr>
        <p:spPr>
          <a:xfrm>
            <a:off x="3657600" y="894611"/>
            <a:ext cx="4899025" cy="454025"/>
          </a:xfrm>
          <a:prstGeom prst="rect">
            <a:avLst/>
          </a:prstGeom>
        </p:spPr>
        <p:txBody>
          <a:bodyPr vert="horz" wrap="square" lIns="0" tIns="13970" rIns="0" bIns="0" rtlCol="0">
            <a:spAutoFit/>
          </a:bodyPr>
          <a:lstStyle/>
          <a:p>
            <a:pPr marL="12700" algn="ctr">
              <a:spcBef>
                <a:spcPts val="110"/>
              </a:spcBef>
            </a:pPr>
            <a:r>
              <a:rPr spc="-5" dirty="0" smtClean="0"/>
              <a:t>OBJETIVOS</a:t>
            </a:r>
            <a:endParaRPr spc="-25" dirty="0"/>
          </a:p>
        </p:txBody>
      </p:sp>
      <p:sp>
        <p:nvSpPr>
          <p:cNvPr id="3" name="object 3"/>
          <p:cNvSpPr txBox="1"/>
          <p:nvPr/>
        </p:nvSpPr>
        <p:spPr>
          <a:xfrm>
            <a:off x="1143000" y="1371600"/>
            <a:ext cx="10287000" cy="3559756"/>
          </a:xfrm>
          <a:prstGeom prst="rect">
            <a:avLst/>
          </a:prstGeom>
        </p:spPr>
        <p:txBody>
          <a:bodyPr vert="horz" wrap="square" lIns="0" tIns="14604" rIns="0" bIns="0" rtlCol="0">
            <a:spAutoFit/>
          </a:bodyPr>
          <a:lstStyle/>
          <a:p>
            <a:pPr>
              <a:spcBef>
                <a:spcPts val="25"/>
              </a:spcBef>
            </a:pPr>
            <a:endParaRPr sz="2350" dirty="0">
              <a:latin typeface="Calibri"/>
              <a:cs typeface="Calibri"/>
            </a:endParaRPr>
          </a:p>
          <a:p>
            <a:pPr marL="469900" indent="-457834" algn="just">
              <a:lnSpc>
                <a:spcPts val="2280"/>
              </a:lnSpc>
              <a:buAutoNum type="arabicPeriod"/>
              <a:tabLst>
                <a:tab pos="469900" algn="l"/>
                <a:tab pos="470534" algn="l"/>
              </a:tabLst>
            </a:pPr>
            <a:r>
              <a:rPr sz="2400" b="1" spc="5" dirty="0">
                <a:latin typeface="Calibri"/>
                <a:cs typeface="Calibri"/>
              </a:rPr>
              <a:t>Reconocer</a:t>
            </a:r>
            <a:r>
              <a:rPr sz="2400" b="1" spc="-145" dirty="0">
                <a:latin typeface="Calibri"/>
                <a:cs typeface="Calibri"/>
              </a:rPr>
              <a:t> </a:t>
            </a:r>
            <a:r>
              <a:rPr sz="2400" b="1" spc="10" dirty="0">
                <a:latin typeface="Calibri"/>
                <a:cs typeface="Calibri"/>
              </a:rPr>
              <a:t>los</a:t>
            </a:r>
            <a:r>
              <a:rPr sz="2400" b="1" spc="-55" dirty="0">
                <a:latin typeface="Calibri"/>
                <a:cs typeface="Calibri"/>
              </a:rPr>
              <a:t> </a:t>
            </a:r>
            <a:r>
              <a:rPr sz="2400" b="1" dirty="0">
                <a:latin typeface="Calibri"/>
                <a:cs typeface="Calibri"/>
              </a:rPr>
              <a:t>elementos</a:t>
            </a:r>
            <a:r>
              <a:rPr sz="2400" b="1" spc="-55" dirty="0">
                <a:latin typeface="Calibri"/>
                <a:cs typeface="Calibri"/>
              </a:rPr>
              <a:t> </a:t>
            </a:r>
            <a:r>
              <a:rPr sz="2400" b="1" spc="-5" dirty="0">
                <a:latin typeface="Calibri"/>
                <a:cs typeface="Calibri"/>
              </a:rPr>
              <a:t>que</a:t>
            </a:r>
            <a:r>
              <a:rPr sz="2400" b="1" spc="15" dirty="0">
                <a:latin typeface="Calibri"/>
                <a:cs typeface="Calibri"/>
              </a:rPr>
              <a:t> </a:t>
            </a:r>
            <a:r>
              <a:rPr sz="2400" b="1" dirty="0">
                <a:latin typeface="Calibri"/>
                <a:cs typeface="Calibri"/>
              </a:rPr>
              <a:t>contienen</a:t>
            </a:r>
            <a:r>
              <a:rPr sz="2400" b="1" spc="-70" dirty="0">
                <a:latin typeface="Calibri"/>
                <a:cs typeface="Calibri"/>
              </a:rPr>
              <a:t> </a:t>
            </a:r>
            <a:r>
              <a:rPr sz="2400" b="1" spc="10" dirty="0">
                <a:latin typeface="Calibri"/>
                <a:cs typeface="Calibri"/>
              </a:rPr>
              <a:t>los</a:t>
            </a:r>
            <a:r>
              <a:rPr sz="2400" b="1" spc="-55" dirty="0">
                <a:latin typeface="Calibri"/>
                <a:cs typeface="Calibri"/>
              </a:rPr>
              <a:t> </a:t>
            </a:r>
            <a:r>
              <a:rPr sz="2400" b="1" dirty="0">
                <a:latin typeface="Calibri"/>
                <a:cs typeface="Calibri"/>
              </a:rPr>
              <a:t>sistemas</a:t>
            </a:r>
            <a:r>
              <a:rPr sz="2400" b="1" spc="-20" dirty="0">
                <a:latin typeface="Calibri"/>
                <a:cs typeface="Calibri"/>
              </a:rPr>
              <a:t> </a:t>
            </a:r>
            <a:r>
              <a:rPr sz="2400" b="1" dirty="0">
                <a:latin typeface="Calibri"/>
                <a:cs typeface="Calibri"/>
              </a:rPr>
              <a:t>de</a:t>
            </a:r>
            <a:r>
              <a:rPr sz="2400" b="1" spc="-15" dirty="0">
                <a:latin typeface="Calibri"/>
                <a:cs typeface="Calibri"/>
              </a:rPr>
              <a:t> </a:t>
            </a:r>
            <a:r>
              <a:rPr sz="2400" b="1" spc="5" dirty="0">
                <a:latin typeface="Calibri"/>
                <a:cs typeface="Calibri"/>
              </a:rPr>
              <a:t>protección</a:t>
            </a:r>
            <a:r>
              <a:rPr sz="2400" b="1" spc="-110" dirty="0">
                <a:latin typeface="Calibri"/>
                <a:cs typeface="Calibri"/>
              </a:rPr>
              <a:t> </a:t>
            </a:r>
            <a:r>
              <a:rPr sz="2400" b="1" spc="5" dirty="0">
                <a:latin typeface="Calibri"/>
                <a:cs typeface="Calibri"/>
              </a:rPr>
              <a:t>y </a:t>
            </a:r>
            <a:r>
              <a:rPr sz="2400" b="1" dirty="0" err="1" smtClean="0">
                <a:latin typeface="Calibri"/>
                <a:cs typeface="Calibri"/>
              </a:rPr>
              <a:t>sus</a:t>
            </a:r>
            <a:r>
              <a:rPr lang="es-ES" sz="2400" b="1" dirty="0" smtClean="0">
                <a:latin typeface="Calibri"/>
                <a:cs typeface="Calibri"/>
              </a:rPr>
              <a:t> </a:t>
            </a:r>
            <a:r>
              <a:rPr sz="2400" b="1" spc="10" dirty="0" err="1" smtClean="0">
                <a:latin typeface="Calibri"/>
                <a:cs typeface="Calibri"/>
              </a:rPr>
              <a:t>c</a:t>
            </a:r>
            <a:r>
              <a:rPr sz="2400" b="1" spc="5" dirty="0" err="1" smtClean="0">
                <a:latin typeface="Calibri"/>
                <a:cs typeface="Calibri"/>
              </a:rPr>
              <a:t>a</a:t>
            </a:r>
            <a:r>
              <a:rPr sz="2400" b="1" spc="-15" dirty="0" err="1" smtClean="0">
                <a:latin typeface="Calibri"/>
                <a:cs typeface="Calibri"/>
              </a:rPr>
              <a:t>r</a:t>
            </a:r>
            <a:r>
              <a:rPr sz="2400" b="1" spc="5" dirty="0" err="1" smtClean="0">
                <a:latin typeface="Calibri"/>
                <a:cs typeface="Calibri"/>
              </a:rPr>
              <a:t>a</a:t>
            </a:r>
            <a:r>
              <a:rPr sz="2400" b="1" spc="15" dirty="0" err="1" smtClean="0">
                <a:latin typeface="Calibri"/>
                <a:cs typeface="Calibri"/>
              </a:rPr>
              <a:t>c</a:t>
            </a:r>
            <a:r>
              <a:rPr sz="2400" b="1" spc="-25" dirty="0" err="1" smtClean="0">
                <a:latin typeface="Calibri"/>
                <a:cs typeface="Calibri"/>
              </a:rPr>
              <a:t>t</a:t>
            </a:r>
            <a:r>
              <a:rPr sz="2400" b="1" spc="5" dirty="0" err="1" smtClean="0">
                <a:latin typeface="Calibri"/>
                <a:cs typeface="Calibri"/>
              </a:rPr>
              <a:t>e</a:t>
            </a:r>
            <a:r>
              <a:rPr sz="2400" b="1" spc="20" dirty="0" err="1" smtClean="0">
                <a:latin typeface="Calibri"/>
                <a:cs typeface="Calibri"/>
              </a:rPr>
              <a:t>r</a:t>
            </a:r>
            <a:r>
              <a:rPr sz="2400" b="1" dirty="0" err="1" smtClean="0">
                <a:latin typeface="Calibri"/>
                <a:cs typeface="Calibri"/>
              </a:rPr>
              <a:t>í</a:t>
            </a:r>
            <a:r>
              <a:rPr sz="2400" b="1" spc="-25" dirty="0" err="1" smtClean="0">
                <a:latin typeface="Calibri"/>
                <a:cs typeface="Calibri"/>
              </a:rPr>
              <a:t>s</a:t>
            </a:r>
            <a:r>
              <a:rPr sz="2400" b="1" spc="10" dirty="0" err="1" smtClean="0">
                <a:latin typeface="Calibri"/>
                <a:cs typeface="Calibri"/>
              </a:rPr>
              <a:t>t</a:t>
            </a:r>
            <a:r>
              <a:rPr sz="2400" b="1" dirty="0" err="1" smtClean="0">
                <a:latin typeface="Calibri"/>
                <a:cs typeface="Calibri"/>
              </a:rPr>
              <a:t>i</a:t>
            </a:r>
            <a:r>
              <a:rPr sz="2400" b="1" spc="-20" dirty="0" err="1" smtClean="0">
                <a:latin typeface="Calibri"/>
                <a:cs typeface="Calibri"/>
              </a:rPr>
              <a:t>c</a:t>
            </a:r>
            <a:r>
              <a:rPr sz="2400" b="1" spc="-30" dirty="0" err="1" smtClean="0">
                <a:latin typeface="Calibri"/>
                <a:cs typeface="Calibri"/>
              </a:rPr>
              <a:t>a</a:t>
            </a:r>
            <a:r>
              <a:rPr sz="2400" b="1" spc="5" dirty="0" err="1" smtClean="0">
                <a:latin typeface="Calibri"/>
                <a:cs typeface="Calibri"/>
              </a:rPr>
              <a:t>s</a:t>
            </a:r>
            <a:r>
              <a:rPr sz="2400" b="1" spc="-130" dirty="0" smtClean="0">
                <a:latin typeface="Calibri"/>
                <a:cs typeface="Calibri"/>
              </a:rPr>
              <a:t> </a:t>
            </a:r>
            <a:r>
              <a:rPr sz="2400" b="1" spc="-15" dirty="0">
                <a:latin typeface="Calibri"/>
                <a:cs typeface="Calibri"/>
              </a:rPr>
              <a:t>d</a:t>
            </a:r>
            <a:r>
              <a:rPr sz="2400" b="1" spc="5" dirty="0">
                <a:latin typeface="Calibri"/>
                <a:cs typeface="Calibri"/>
              </a:rPr>
              <a:t>e</a:t>
            </a:r>
            <a:r>
              <a:rPr sz="2400" b="1" spc="-20" dirty="0">
                <a:latin typeface="Calibri"/>
                <a:cs typeface="Calibri"/>
              </a:rPr>
              <a:t> </a:t>
            </a:r>
            <a:r>
              <a:rPr sz="2400" b="1" dirty="0">
                <a:latin typeface="Calibri"/>
                <a:cs typeface="Calibri"/>
              </a:rPr>
              <a:t>f</a:t>
            </a:r>
            <a:r>
              <a:rPr sz="2400" b="1" spc="-20" dirty="0">
                <a:latin typeface="Calibri"/>
                <a:cs typeface="Calibri"/>
              </a:rPr>
              <a:t>u</a:t>
            </a:r>
            <a:r>
              <a:rPr sz="2400" b="1" spc="-15" dirty="0">
                <a:latin typeface="Calibri"/>
                <a:cs typeface="Calibri"/>
              </a:rPr>
              <a:t>n</a:t>
            </a:r>
            <a:r>
              <a:rPr sz="2400" b="1" spc="10" dirty="0">
                <a:latin typeface="Calibri"/>
                <a:cs typeface="Calibri"/>
              </a:rPr>
              <a:t>c</a:t>
            </a:r>
            <a:r>
              <a:rPr sz="2400" b="1" dirty="0">
                <a:latin typeface="Calibri"/>
                <a:cs typeface="Calibri"/>
              </a:rPr>
              <a:t>i</a:t>
            </a:r>
            <a:r>
              <a:rPr sz="2400" b="1" spc="20" dirty="0">
                <a:latin typeface="Calibri"/>
                <a:cs typeface="Calibri"/>
              </a:rPr>
              <a:t>o</a:t>
            </a:r>
            <a:r>
              <a:rPr sz="2400" b="1" spc="-15" dirty="0">
                <a:latin typeface="Calibri"/>
                <a:cs typeface="Calibri"/>
              </a:rPr>
              <a:t>n</a:t>
            </a:r>
            <a:r>
              <a:rPr sz="2400" b="1" spc="5" dirty="0">
                <a:latin typeface="Calibri"/>
                <a:cs typeface="Calibri"/>
              </a:rPr>
              <a:t>a</a:t>
            </a:r>
            <a:r>
              <a:rPr sz="2400" b="1" spc="20" dirty="0">
                <a:latin typeface="Calibri"/>
                <a:cs typeface="Calibri"/>
              </a:rPr>
              <a:t>m</a:t>
            </a:r>
            <a:r>
              <a:rPr sz="2400" b="1" dirty="0">
                <a:latin typeface="Calibri"/>
                <a:cs typeface="Calibri"/>
              </a:rPr>
              <a:t>i</a:t>
            </a:r>
            <a:r>
              <a:rPr sz="2400" b="1" spc="10" dirty="0">
                <a:latin typeface="Calibri"/>
                <a:cs typeface="Calibri"/>
              </a:rPr>
              <a:t>e</a:t>
            </a:r>
            <a:r>
              <a:rPr sz="2400" b="1" spc="-50" dirty="0">
                <a:latin typeface="Calibri"/>
                <a:cs typeface="Calibri"/>
              </a:rPr>
              <a:t>n</a:t>
            </a:r>
            <a:r>
              <a:rPr sz="2400" b="1" spc="-25" dirty="0">
                <a:latin typeface="Calibri"/>
                <a:cs typeface="Calibri"/>
              </a:rPr>
              <a:t>t</a:t>
            </a:r>
            <a:r>
              <a:rPr sz="2400" b="1" spc="15" dirty="0">
                <a:latin typeface="Calibri"/>
                <a:cs typeface="Calibri"/>
              </a:rPr>
              <a:t>o</a:t>
            </a:r>
            <a:r>
              <a:rPr sz="2400" b="1" dirty="0">
                <a:latin typeface="Calibri"/>
                <a:cs typeface="Calibri"/>
              </a:rPr>
              <a:t>.</a:t>
            </a:r>
          </a:p>
          <a:p>
            <a:pPr algn="just">
              <a:spcBef>
                <a:spcPts val="25"/>
              </a:spcBef>
            </a:pPr>
            <a:endParaRPr sz="2400" b="1" dirty="0">
              <a:latin typeface="Calibri"/>
              <a:cs typeface="Calibri"/>
            </a:endParaRPr>
          </a:p>
          <a:p>
            <a:pPr marL="469900" indent="-457834" algn="just">
              <a:lnSpc>
                <a:spcPts val="2280"/>
              </a:lnSpc>
              <a:buAutoNum type="arabicPeriod" startAt="2"/>
              <a:tabLst>
                <a:tab pos="469900" algn="l"/>
                <a:tab pos="470534" algn="l"/>
              </a:tabLst>
            </a:pPr>
            <a:r>
              <a:rPr sz="2400" b="1" dirty="0">
                <a:latin typeface="Calibri"/>
                <a:cs typeface="Calibri"/>
              </a:rPr>
              <a:t>Identificar</a:t>
            </a:r>
            <a:r>
              <a:rPr sz="2400" b="1" spc="-85" dirty="0">
                <a:latin typeface="Calibri"/>
                <a:cs typeface="Calibri"/>
              </a:rPr>
              <a:t> </a:t>
            </a:r>
            <a:r>
              <a:rPr sz="2400" b="1" spc="10" dirty="0">
                <a:latin typeface="Calibri"/>
                <a:cs typeface="Calibri"/>
              </a:rPr>
              <a:t>los</a:t>
            </a:r>
            <a:r>
              <a:rPr sz="2400" b="1" spc="-55" dirty="0">
                <a:latin typeface="Calibri"/>
                <a:cs typeface="Calibri"/>
              </a:rPr>
              <a:t> </a:t>
            </a:r>
            <a:r>
              <a:rPr sz="2400" b="1" spc="5" dirty="0">
                <a:latin typeface="Calibri"/>
                <a:cs typeface="Calibri"/>
              </a:rPr>
              <a:t>esquemas</a:t>
            </a:r>
            <a:r>
              <a:rPr sz="2400" b="1" spc="-60" dirty="0">
                <a:latin typeface="Calibri"/>
                <a:cs typeface="Calibri"/>
              </a:rPr>
              <a:t> </a:t>
            </a:r>
            <a:r>
              <a:rPr sz="2400" b="1" spc="5" dirty="0">
                <a:latin typeface="Calibri"/>
                <a:cs typeface="Calibri"/>
              </a:rPr>
              <a:t>principales</a:t>
            </a:r>
            <a:r>
              <a:rPr sz="2400" b="1" spc="-55" dirty="0">
                <a:latin typeface="Calibri"/>
                <a:cs typeface="Calibri"/>
              </a:rPr>
              <a:t> </a:t>
            </a:r>
            <a:r>
              <a:rPr sz="2400" b="1" dirty="0">
                <a:latin typeface="Calibri"/>
                <a:cs typeface="Calibri"/>
              </a:rPr>
              <a:t>de</a:t>
            </a:r>
            <a:r>
              <a:rPr sz="2400" b="1" spc="10" dirty="0">
                <a:latin typeface="Calibri"/>
                <a:cs typeface="Calibri"/>
              </a:rPr>
              <a:t> </a:t>
            </a:r>
            <a:r>
              <a:rPr sz="2400" b="1" spc="5" dirty="0">
                <a:latin typeface="Calibri"/>
                <a:cs typeface="Calibri"/>
              </a:rPr>
              <a:t>protección</a:t>
            </a:r>
            <a:r>
              <a:rPr sz="2400" b="1" spc="-110" dirty="0">
                <a:latin typeface="Calibri"/>
                <a:cs typeface="Calibri"/>
              </a:rPr>
              <a:t> </a:t>
            </a:r>
            <a:r>
              <a:rPr sz="2400" b="1" spc="5" dirty="0">
                <a:latin typeface="Calibri"/>
                <a:cs typeface="Calibri"/>
              </a:rPr>
              <a:t>y</a:t>
            </a:r>
            <a:r>
              <a:rPr sz="2400" b="1" spc="-40" dirty="0">
                <a:latin typeface="Calibri"/>
                <a:cs typeface="Calibri"/>
              </a:rPr>
              <a:t> </a:t>
            </a:r>
            <a:r>
              <a:rPr sz="2400" b="1" dirty="0">
                <a:latin typeface="Calibri"/>
                <a:cs typeface="Calibri"/>
              </a:rPr>
              <a:t>su</a:t>
            </a:r>
            <a:r>
              <a:rPr sz="2400" b="1" spc="-5" dirty="0">
                <a:latin typeface="Calibri"/>
                <a:cs typeface="Calibri"/>
              </a:rPr>
              <a:t> </a:t>
            </a:r>
            <a:r>
              <a:rPr sz="2400" b="1" spc="10" dirty="0" err="1">
                <a:latin typeface="Calibri"/>
                <a:cs typeface="Calibri"/>
              </a:rPr>
              <a:t>modo</a:t>
            </a:r>
            <a:r>
              <a:rPr sz="2400" b="1" spc="-80" dirty="0">
                <a:latin typeface="Calibri"/>
                <a:cs typeface="Calibri"/>
              </a:rPr>
              <a:t> </a:t>
            </a:r>
            <a:r>
              <a:rPr sz="2400" b="1" dirty="0" smtClean="0">
                <a:latin typeface="Calibri"/>
                <a:cs typeface="Calibri"/>
              </a:rPr>
              <a:t>de</a:t>
            </a:r>
            <a:r>
              <a:rPr lang="es-ES" sz="2400" b="1" dirty="0" smtClean="0">
                <a:latin typeface="Calibri"/>
                <a:cs typeface="Calibri"/>
              </a:rPr>
              <a:t> </a:t>
            </a:r>
            <a:r>
              <a:rPr sz="2400" b="1" spc="5" dirty="0" err="1" smtClean="0">
                <a:latin typeface="Calibri"/>
                <a:cs typeface="Calibri"/>
              </a:rPr>
              <a:t>operación</a:t>
            </a:r>
            <a:r>
              <a:rPr sz="2400" b="1" spc="5" dirty="0">
                <a:latin typeface="Calibri"/>
                <a:cs typeface="Calibri"/>
              </a:rPr>
              <a:t>.</a:t>
            </a:r>
            <a:endParaRPr sz="2400" b="1" dirty="0">
              <a:latin typeface="Calibri"/>
              <a:cs typeface="Calibri"/>
            </a:endParaRPr>
          </a:p>
          <a:p>
            <a:pPr algn="just">
              <a:spcBef>
                <a:spcPts val="50"/>
              </a:spcBef>
            </a:pPr>
            <a:endParaRPr sz="2400" b="1" dirty="0">
              <a:latin typeface="Calibri"/>
              <a:cs typeface="Calibri"/>
            </a:endParaRPr>
          </a:p>
          <a:p>
            <a:pPr marL="469900" indent="-457834" algn="just">
              <a:lnSpc>
                <a:spcPts val="2280"/>
              </a:lnSpc>
              <a:buAutoNum type="arabicPeriod" startAt="3"/>
              <a:tabLst>
                <a:tab pos="469900" algn="l"/>
                <a:tab pos="470534" algn="l"/>
              </a:tabLst>
            </a:pPr>
            <a:r>
              <a:rPr sz="2400" b="1" dirty="0">
                <a:latin typeface="Calibri"/>
                <a:cs typeface="Calibri"/>
              </a:rPr>
              <a:t>I</a:t>
            </a:r>
            <a:r>
              <a:rPr sz="2400" b="1" spc="-15" dirty="0">
                <a:latin typeface="Calibri"/>
                <a:cs typeface="Calibri"/>
              </a:rPr>
              <a:t>d</a:t>
            </a:r>
            <a:r>
              <a:rPr sz="2400" b="1" spc="5" dirty="0">
                <a:latin typeface="Calibri"/>
                <a:cs typeface="Calibri"/>
              </a:rPr>
              <a:t>e</a:t>
            </a:r>
            <a:r>
              <a:rPr sz="2400" b="1" spc="-45" dirty="0">
                <a:latin typeface="Calibri"/>
                <a:cs typeface="Calibri"/>
              </a:rPr>
              <a:t>n</a:t>
            </a:r>
            <a:r>
              <a:rPr sz="2400" b="1" spc="10" dirty="0">
                <a:latin typeface="Calibri"/>
                <a:cs typeface="Calibri"/>
              </a:rPr>
              <a:t>t</a:t>
            </a:r>
            <a:r>
              <a:rPr sz="2400" b="1" dirty="0">
                <a:latin typeface="Calibri"/>
                <a:cs typeface="Calibri"/>
              </a:rPr>
              <a:t>ifi</a:t>
            </a:r>
            <a:r>
              <a:rPr sz="2400" b="1" spc="20" dirty="0">
                <a:latin typeface="Calibri"/>
                <a:cs typeface="Calibri"/>
              </a:rPr>
              <a:t>c</a:t>
            </a:r>
            <a:r>
              <a:rPr sz="2400" b="1" spc="5" dirty="0">
                <a:latin typeface="Calibri"/>
                <a:cs typeface="Calibri"/>
              </a:rPr>
              <a:t>ar</a:t>
            </a:r>
            <a:r>
              <a:rPr sz="2400" b="1" spc="-80" dirty="0">
                <a:latin typeface="Calibri"/>
                <a:cs typeface="Calibri"/>
              </a:rPr>
              <a:t> </a:t>
            </a:r>
            <a:r>
              <a:rPr sz="2400" b="1" spc="5" dirty="0">
                <a:latin typeface="Calibri"/>
                <a:cs typeface="Calibri"/>
              </a:rPr>
              <a:t>la</a:t>
            </a:r>
            <a:r>
              <a:rPr sz="2400" b="1" spc="-15" dirty="0">
                <a:latin typeface="Calibri"/>
                <a:cs typeface="Calibri"/>
              </a:rPr>
              <a:t> </a:t>
            </a:r>
            <a:r>
              <a:rPr sz="2400" b="1" dirty="0">
                <a:latin typeface="Calibri"/>
                <a:cs typeface="Calibri"/>
              </a:rPr>
              <a:t>s</a:t>
            </a:r>
            <a:r>
              <a:rPr sz="2400" b="1" spc="10" dirty="0">
                <a:latin typeface="Calibri"/>
                <a:cs typeface="Calibri"/>
              </a:rPr>
              <a:t>im</a:t>
            </a:r>
            <a:r>
              <a:rPr sz="2400" b="1" spc="-10" dirty="0">
                <a:latin typeface="Calibri"/>
                <a:cs typeface="Calibri"/>
              </a:rPr>
              <a:t>b</a:t>
            </a:r>
            <a:r>
              <a:rPr sz="2400" b="1" spc="20" dirty="0">
                <a:latin typeface="Calibri"/>
                <a:cs typeface="Calibri"/>
              </a:rPr>
              <a:t>o</a:t>
            </a:r>
            <a:r>
              <a:rPr sz="2400" b="1" dirty="0">
                <a:latin typeface="Calibri"/>
                <a:cs typeface="Calibri"/>
              </a:rPr>
              <a:t>l</a:t>
            </a:r>
            <a:r>
              <a:rPr sz="2400" b="1" spc="25" dirty="0">
                <a:latin typeface="Calibri"/>
                <a:cs typeface="Calibri"/>
              </a:rPr>
              <a:t>o</a:t>
            </a:r>
            <a:r>
              <a:rPr sz="2400" b="1" spc="-10" dirty="0">
                <a:latin typeface="Calibri"/>
                <a:cs typeface="Calibri"/>
              </a:rPr>
              <a:t>g</a:t>
            </a:r>
            <a:r>
              <a:rPr sz="2400" b="1" spc="5" dirty="0">
                <a:latin typeface="Calibri"/>
                <a:cs typeface="Calibri"/>
              </a:rPr>
              <a:t>ía</a:t>
            </a:r>
            <a:r>
              <a:rPr sz="2400" b="1" spc="-120" dirty="0">
                <a:latin typeface="Calibri"/>
                <a:cs typeface="Calibri"/>
              </a:rPr>
              <a:t> </a:t>
            </a:r>
            <a:r>
              <a:rPr sz="2400" b="1" spc="-10" dirty="0">
                <a:latin typeface="Calibri"/>
                <a:cs typeface="Calibri"/>
              </a:rPr>
              <a:t>u</a:t>
            </a:r>
            <a:r>
              <a:rPr sz="2400" b="1" dirty="0">
                <a:latin typeface="Calibri"/>
                <a:cs typeface="Calibri"/>
              </a:rPr>
              <a:t>s</a:t>
            </a:r>
            <a:r>
              <a:rPr sz="2400" b="1" spc="10" dirty="0">
                <a:latin typeface="Calibri"/>
                <a:cs typeface="Calibri"/>
              </a:rPr>
              <a:t>a</a:t>
            </a:r>
            <a:r>
              <a:rPr sz="2400" b="1" spc="-10" dirty="0">
                <a:latin typeface="Calibri"/>
                <a:cs typeface="Calibri"/>
              </a:rPr>
              <a:t>d</a:t>
            </a:r>
            <a:r>
              <a:rPr sz="2400" b="1" spc="5" dirty="0">
                <a:latin typeface="Calibri"/>
                <a:cs typeface="Calibri"/>
              </a:rPr>
              <a:t>as</a:t>
            </a:r>
            <a:r>
              <a:rPr sz="2400" b="1" spc="15" dirty="0">
                <a:latin typeface="Calibri"/>
                <a:cs typeface="Calibri"/>
              </a:rPr>
              <a:t> </a:t>
            </a:r>
            <a:r>
              <a:rPr sz="2400" b="1" spc="5" dirty="0">
                <a:latin typeface="Calibri"/>
                <a:cs typeface="Calibri"/>
              </a:rPr>
              <a:t>en</a:t>
            </a:r>
            <a:r>
              <a:rPr sz="2400" b="1" spc="-30" dirty="0">
                <a:latin typeface="Calibri"/>
                <a:cs typeface="Calibri"/>
              </a:rPr>
              <a:t> </a:t>
            </a:r>
            <a:r>
              <a:rPr sz="2400" b="1" dirty="0">
                <a:latin typeface="Calibri"/>
                <a:cs typeface="Calibri"/>
              </a:rPr>
              <a:t>l</a:t>
            </a:r>
            <a:r>
              <a:rPr sz="2400" b="1" spc="25" dirty="0">
                <a:latin typeface="Calibri"/>
                <a:cs typeface="Calibri"/>
              </a:rPr>
              <a:t>o</a:t>
            </a:r>
            <a:r>
              <a:rPr sz="2400" b="1" spc="5" dirty="0">
                <a:latin typeface="Calibri"/>
                <a:cs typeface="Calibri"/>
              </a:rPr>
              <a:t>s</a:t>
            </a:r>
            <a:r>
              <a:rPr sz="2400" b="1" spc="-55" dirty="0">
                <a:latin typeface="Calibri"/>
                <a:cs typeface="Calibri"/>
              </a:rPr>
              <a:t> </a:t>
            </a:r>
            <a:r>
              <a:rPr sz="2400" b="1" spc="-10" dirty="0">
                <a:latin typeface="Calibri"/>
                <a:cs typeface="Calibri"/>
              </a:rPr>
              <a:t>p</a:t>
            </a:r>
            <a:r>
              <a:rPr sz="2400" b="1" dirty="0">
                <a:latin typeface="Calibri"/>
                <a:cs typeface="Calibri"/>
              </a:rPr>
              <a:t>l</a:t>
            </a:r>
            <a:r>
              <a:rPr sz="2400" b="1" spc="10" dirty="0">
                <a:latin typeface="Calibri"/>
                <a:cs typeface="Calibri"/>
              </a:rPr>
              <a:t>a</a:t>
            </a:r>
            <a:r>
              <a:rPr sz="2400" b="1" spc="-10" dirty="0">
                <a:latin typeface="Calibri"/>
                <a:cs typeface="Calibri"/>
              </a:rPr>
              <a:t>n</a:t>
            </a:r>
            <a:r>
              <a:rPr sz="2400" b="1" spc="20" dirty="0">
                <a:latin typeface="Calibri"/>
                <a:cs typeface="Calibri"/>
              </a:rPr>
              <a:t>o</a:t>
            </a:r>
            <a:r>
              <a:rPr sz="2400" b="1" spc="5" dirty="0">
                <a:latin typeface="Calibri"/>
                <a:cs typeface="Calibri"/>
              </a:rPr>
              <a:t>s</a:t>
            </a:r>
            <a:r>
              <a:rPr sz="2400" b="1" spc="-20" dirty="0">
                <a:latin typeface="Calibri"/>
                <a:cs typeface="Calibri"/>
              </a:rPr>
              <a:t> </a:t>
            </a:r>
            <a:r>
              <a:rPr sz="2400" b="1" spc="-10" dirty="0">
                <a:latin typeface="Calibri"/>
                <a:cs typeface="Calibri"/>
              </a:rPr>
              <a:t>d</a:t>
            </a:r>
            <a:r>
              <a:rPr sz="2400" b="1" spc="5" dirty="0">
                <a:latin typeface="Calibri"/>
                <a:cs typeface="Calibri"/>
              </a:rPr>
              <a:t>e</a:t>
            </a:r>
            <a:r>
              <a:rPr sz="2400" b="1" spc="-15" dirty="0">
                <a:latin typeface="Calibri"/>
                <a:cs typeface="Calibri"/>
              </a:rPr>
              <a:t> </a:t>
            </a:r>
            <a:r>
              <a:rPr sz="2400" b="1" dirty="0">
                <a:latin typeface="Calibri"/>
                <a:cs typeface="Calibri"/>
              </a:rPr>
              <a:t>l</a:t>
            </a:r>
            <a:r>
              <a:rPr sz="2400" b="1" spc="10" dirty="0">
                <a:latin typeface="Calibri"/>
                <a:cs typeface="Calibri"/>
              </a:rPr>
              <a:t>a</a:t>
            </a:r>
            <a:r>
              <a:rPr sz="2400" b="1" spc="5" dirty="0">
                <a:latin typeface="Calibri"/>
                <a:cs typeface="Calibri"/>
              </a:rPr>
              <a:t>s</a:t>
            </a:r>
            <a:r>
              <a:rPr sz="2400" b="1" spc="-20" dirty="0">
                <a:latin typeface="Calibri"/>
                <a:cs typeface="Calibri"/>
              </a:rPr>
              <a:t> </a:t>
            </a:r>
            <a:r>
              <a:rPr sz="2400" b="1" spc="-10" dirty="0" err="1" smtClean="0">
                <a:latin typeface="Calibri"/>
                <a:cs typeface="Calibri"/>
              </a:rPr>
              <a:t>p</a:t>
            </a:r>
            <a:r>
              <a:rPr sz="2400" b="1" spc="-15" dirty="0" err="1" smtClean="0">
                <a:latin typeface="Calibri"/>
                <a:cs typeface="Calibri"/>
              </a:rPr>
              <a:t>r</a:t>
            </a:r>
            <a:r>
              <a:rPr sz="2400" b="1" spc="20" dirty="0" err="1" smtClean="0">
                <a:latin typeface="Calibri"/>
                <a:cs typeface="Calibri"/>
              </a:rPr>
              <a:t>o</a:t>
            </a:r>
            <a:r>
              <a:rPr sz="2400" b="1" spc="-25" dirty="0" err="1" smtClean="0">
                <a:latin typeface="Calibri"/>
                <a:cs typeface="Calibri"/>
              </a:rPr>
              <a:t>t</a:t>
            </a:r>
            <a:r>
              <a:rPr sz="2400" b="1" spc="5" dirty="0" err="1" smtClean="0">
                <a:latin typeface="Calibri"/>
                <a:cs typeface="Calibri"/>
              </a:rPr>
              <a:t>e</a:t>
            </a:r>
            <a:r>
              <a:rPr sz="2400" b="1" spc="20" dirty="0" err="1" smtClean="0">
                <a:latin typeface="Calibri"/>
                <a:cs typeface="Calibri"/>
              </a:rPr>
              <a:t>c</a:t>
            </a:r>
            <a:r>
              <a:rPr sz="2400" b="1" spc="15" dirty="0" err="1" smtClean="0">
                <a:latin typeface="Calibri"/>
                <a:cs typeface="Calibri"/>
              </a:rPr>
              <a:t>c</a:t>
            </a:r>
            <a:r>
              <a:rPr sz="2400" b="1" dirty="0" err="1" smtClean="0">
                <a:latin typeface="Calibri"/>
                <a:cs typeface="Calibri"/>
              </a:rPr>
              <a:t>i</a:t>
            </a:r>
            <a:r>
              <a:rPr sz="2400" b="1" spc="25" dirty="0" err="1" smtClean="0">
                <a:latin typeface="Calibri"/>
                <a:cs typeface="Calibri"/>
              </a:rPr>
              <a:t>o</a:t>
            </a:r>
            <a:r>
              <a:rPr sz="2400" b="1" spc="-10" dirty="0" err="1" smtClean="0">
                <a:latin typeface="Calibri"/>
                <a:cs typeface="Calibri"/>
              </a:rPr>
              <a:t>n</a:t>
            </a:r>
            <a:r>
              <a:rPr sz="2400" b="1" spc="5" dirty="0" err="1" smtClean="0">
                <a:latin typeface="Calibri"/>
                <a:cs typeface="Calibri"/>
              </a:rPr>
              <a:t>es</a:t>
            </a:r>
            <a:r>
              <a:rPr lang="es-ES" sz="2400" b="1" spc="5" dirty="0" smtClean="0">
                <a:latin typeface="Calibri"/>
                <a:cs typeface="Calibri"/>
              </a:rPr>
              <a:t> </a:t>
            </a:r>
            <a:r>
              <a:rPr sz="2400" b="1" spc="5" dirty="0" err="1" smtClean="0">
                <a:latin typeface="Calibri"/>
                <a:cs typeface="Calibri"/>
              </a:rPr>
              <a:t>elé</a:t>
            </a:r>
            <a:r>
              <a:rPr sz="2400" b="1" spc="15" dirty="0" err="1" smtClean="0">
                <a:latin typeface="Calibri"/>
                <a:cs typeface="Calibri"/>
              </a:rPr>
              <a:t>c</a:t>
            </a:r>
            <a:r>
              <a:rPr sz="2400" b="1" spc="10" dirty="0" err="1" smtClean="0">
                <a:latin typeface="Calibri"/>
                <a:cs typeface="Calibri"/>
              </a:rPr>
              <a:t>t</a:t>
            </a:r>
            <a:r>
              <a:rPr sz="2400" b="1" spc="15" dirty="0" err="1" smtClean="0">
                <a:latin typeface="Calibri"/>
                <a:cs typeface="Calibri"/>
              </a:rPr>
              <a:t>r</a:t>
            </a:r>
            <a:r>
              <a:rPr sz="2400" b="1" dirty="0" err="1" smtClean="0">
                <a:latin typeface="Calibri"/>
                <a:cs typeface="Calibri"/>
              </a:rPr>
              <a:t>i</a:t>
            </a:r>
            <a:r>
              <a:rPr sz="2400" b="1" spc="15" dirty="0" err="1" smtClean="0">
                <a:latin typeface="Calibri"/>
                <a:cs typeface="Calibri"/>
              </a:rPr>
              <a:t>c</a:t>
            </a:r>
            <a:r>
              <a:rPr sz="2400" b="1" spc="5" dirty="0" err="1" smtClean="0">
                <a:latin typeface="Calibri"/>
                <a:cs typeface="Calibri"/>
              </a:rPr>
              <a:t>as</a:t>
            </a:r>
            <a:r>
              <a:rPr sz="2400" b="1" spc="-160" dirty="0" smtClean="0">
                <a:latin typeface="Calibri"/>
                <a:cs typeface="Calibri"/>
              </a:rPr>
              <a:t> </a:t>
            </a:r>
            <a:r>
              <a:rPr sz="2400" b="1" dirty="0">
                <a:latin typeface="Calibri"/>
                <a:cs typeface="Calibri"/>
              </a:rPr>
              <a:t>se</a:t>
            </a:r>
            <a:r>
              <a:rPr sz="2400" b="1" spc="-5" dirty="0">
                <a:latin typeface="Calibri"/>
                <a:cs typeface="Calibri"/>
              </a:rPr>
              <a:t>g</a:t>
            </a:r>
            <a:r>
              <a:rPr sz="2400" b="1" spc="-15" dirty="0">
                <a:latin typeface="Calibri"/>
                <a:cs typeface="Calibri"/>
              </a:rPr>
              <a:t>ú</a:t>
            </a:r>
            <a:r>
              <a:rPr sz="2400" b="1" spc="5" dirty="0">
                <a:latin typeface="Calibri"/>
                <a:cs typeface="Calibri"/>
              </a:rPr>
              <a:t>n</a:t>
            </a:r>
            <a:r>
              <a:rPr sz="2400" b="1" spc="-5" dirty="0">
                <a:latin typeface="Calibri"/>
                <a:cs typeface="Calibri"/>
              </a:rPr>
              <a:t> </a:t>
            </a:r>
            <a:r>
              <a:rPr sz="2400" b="1" dirty="0">
                <a:latin typeface="Calibri"/>
                <a:cs typeface="Calibri"/>
              </a:rPr>
              <a:t>l</a:t>
            </a:r>
            <a:r>
              <a:rPr sz="2400" b="1" spc="10" dirty="0">
                <a:latin typeface="Calibri"/>
                <a:cs typeface="Calibri"/>
              </a:rPr>
              <a:t>a</a:t>
            </a:r>
            <a:r>
              <a:rPr sz="2400" b="1" spc="5" dirty="0">
                <a:latin typeface="Calibri"/>
                <a:cs typeface="Calibri"/>
              </a:rPr>
              <a:t>s</a:t>
            </a:r>
            <a:r>
              <a:rPr sz="2400" b="1" spc="-20" dirty="0">
                <a:latin typeface="Calibri"/>
                <a:cs typeface="Calibri"/>
              </a:rPr>
              <a:t> </a:t>
            </a:r>
            <a:r>
              <a:rPr sz="2400" b="1" spc="-15" dirty="0">
                <a:latin typeface="Calibri"/>
                <a:cs typeface="Calibri"/>
              </a:rPr>
              <a:t>n</a:t>
            </a:r>
            <a:r>
              <a:rPr sz="2400" b="1" spc="15" dirty="0">
                <a:latin typeface="Calibri"/>
                <a:cs typeface="Calibri"/>
              </a:rPr>
              <a:t>orm</a:t>
            </a:r>
            <a:r>
              <a:rPr sz="2400" b="1" spc="5" dirty="0">
                <a:latin typeface="Calibri"/>
                <a:cs typeface="Calibri"/>
              </a:rPr>
              <a:t>as</a:t>
            </a:r>
            <a:r>
              <a:rPr sz="2400" b="1" spc="-90" dirty="0">
                <a:latin typeface="Calibri"/>
                <a:cs typeface="Calibri"/>
              </a:rPr>
              <a:t> </a:t>
            </a:r>
            <a:r>
              <a:rPr sz="2400" b="1" spc="-10" dirty="0">
                <a:latin typeface="Calibri"/>
                <a:cs typeface="Calibri"/>
              </a:rPr>
              <a:t>A</a:t>
            </a:r>
            <a:r>
              <a:rPr sz="2400" b="1" dirty="0">
                <a:latin typeface="Calibri"/>
                <a:cs typeface="Calibri"/>
              </a:rPr>
              <a:t>N</a:t>
            </a:r>
            <a:r>
              <a:rPr sz="2400" b="1" spc="10" dirty="0">
                <a:latin typeface="Calibri"/>
                <a:cs typeface="Calibri"/>
              </a:rPr>
              <a:t>S</a:t>
            </a:r>
            <a:r>
              <a:rPr sz="2400" b="1" dirty="0">
                <a:latin typeface="Calibri"/>
                <a:cs typeface="Calibri"/>
              </a:rPr>
              <a:t>I</a:t>
            </a:r>
            <a:r>
              <a:rPr sz="2400" b="1" spc="-25" dirty="0">
                <a:latin typeface="Calibri"/>
                <a:cs typeface="Calibri"/>
              </a:rPr>
              <a:t> </a:t>
            </a:r>
            <a:r>
              <a:rPr sz="2400" b="1" spc="5" dirty="0">
                <a:latin typeface="Calibri"/>
                <a:cs typeface="Calibri"/>
              </a:rPr>
              <a:t>e</a:t>
            </a:r>
            <a:r>
              <a:rPr sz="2400" b="1" spc="15" dirty="0">
                <a:latin typeface="Calibri"/>
                <a:cs typeface="Calibri"/>
              </a:rPr>
              <a:t> </a:t>
            </a:r>
            <a:r>
              <a:rPr sz="2400" b="1" dirty="0">
                <a:latin typeface="Calibri"/>
                <a:cs typeface="Calibri"/>
              </a:rPr>
              <a:t>I</a:t>
            </a:r>
            <a:r>
              <a:rPr sz="2400" b="1" spc="-15" dirty="0">
                <a:latin typeface="Calibri"/>
                <a:cs typeface="Calibri"/>
              </a:rPr>
              <a:t>E</a:t>
            </a:r>
            <a:r>
              <a:rPr sz="2400" b="1" spc="-10" dirty="0">
                <a:latin typeface="Calibri"/>
                <a:cs typeface="Calibri"/>
              </a:rPr>
              <a:t>EE</a:t>
            </a:r>
            <a:r>
              <a:rPr sz="2400" b="1" dirty="0">
                <a:latin typeface="Calibri"/>
                <a:cs typeface="Calibri"/>
              </a:rPr>
              <a:t>.</a:t>
            </a:r>
          </a:p>
          <a:p>
            <a:pPr algn="just">
              <a:spcBef>
                <a:spcPts val="55"/>
              </a:spcBef>
            </a:pPr>
            <a:endParaRPr sz="2400" b="1" dirty="0">
              <a:latin typeface="Calibri"/>
              <a:cs typeface="Calibri"/>
            </a:endParaRPr>
          </a:p>
          <a:p>
            <a:pPr marL="469900" marR="467359" indent="-457834" algn="just">
              <a:lnSpc>
                <a:spcPts val="2160"/>
              </a:lnSpc>
              <a:buAutoNum type="arabicPeriod" startAt="4"/>
              <a:tabLst>
                <a:tab pos="469900" algn="l"/>
                <a:tab pos="470534" algn="l"/>
              </a:tabLst>
            </a:pPr>
            <a:r>
              <a:rPr sz="2400" b="1" spc="-5" dirty="0">
                <a:latin typeface="Calibri"/>
                <a:cs typeface="Calibri"/>
              </a:rPr>
              <a:t>Resalta</a:t>
            </a:r>
            <a:r>
              <a:rPr sz="2400" b="1" spc="-60" dirty="0">
                <a:latin typeface="Calibri"/>
                <a:cs typeface="Calibri"/>
              </a:rPr>
              <a:t> </a:t>
            </a:r>
            <a:r>
              <a:rPr sz="2400" b="1" spc="5" dirty="0">
                <a:latin typeface="Calibri"/>
                <a:cs typeface="Calibri"/>
              </a:rPr>
              <a:t>la</a:t>
            </a:r>
            <a:r>
              <a:rPr sz="2400" b="1" spc="-20" dirty="0">
                <a:latin typeface="Calibri"/>
                <a:cs typeface="Calibri"/>
              </a:rPr>
              <a:t> </a:t>
            </a:r>
            <a:r>
              <a:rPr sz="2400" b="1" spc="5" dirty="0">
                <a:latin typeface="Calibri"/>
                <a:cs typeface="Calibri"/>
              </a:rPr>
              <a:t>importancia</a:t>
            </a:r>
            <a:r>
              <a:rPr sz="2400" b="1" spc="-85" dirty="0">
                <a:latin typeface="Calibri"/>
                <a:cs typeface="Calibri"/>
              </a:rPr>
              <a:t> </a:t>
            </a:r>
            <a:r>
              <a:rPr sz="2400" b="1" dirty="0">
                <a:latin typeface="Calibri"/>
                <a:cs typeface="Calibri"/>
              </a:rPr>
              <a:t>de</a:t>
            </a:r>
            <a:r>
              <a:rPr sz="2400" b="1" spc="-20" dirty="0">
                <a:latin typeface="Calibri"/>
                <a:cs typeface="Calibri"/>
              </a:rPr>
              <a:t> </a:t>
            </a:r>
            <a:r>
              <a:rPr sz="2400" b="1" spc="10" dirty="0">
                <a:latin typeface="Calibri"/>
                <a:cs typeface="Calibri"/>
              </a:rPr>
              <a:t>los</a:t>
            </a:r>
            <a:r>
              <a:rPr sz="2400" b="1" spc="-55" dirty="0">
                <a:latin typeface="Calibri"/>
                <a:cs typeface="Calibri"/>
              </a:rPr>
              <a:t> </a:t>
            </a:r>
            <a:r>
              <a:rPr sz="2400" b="1" spc="5" dirty="0">
                <a:latin typeface="Calibri"/>
                <a:cs typeface="Calibri"/>
              </a:rPr>
              <a:t>esquemas</a:t>
            </a:r>
            <a:r>
              <a:rPr sz="2400" b="1" spc="-25" dirty="0">
                <a:latin typeface="Calibri"/>
                <a:cs typeface="Calibri"/>
              </a:rPr>
              <a:t> </a:t>
            </a:r>
            <a:r>
              <a:rPr sz="2400" b="1" dirty="0">
                <a:latin typeface="Calibri"/>
                <a:cs typeface="Calibri"/>
              </a:rPr>
              <a:t>de</a:t>
            </a:r>
            <a:r>
              <a:rPr sz="2400" b="1" spc="-20" dirty="0">
                <a:latin typeface="Calibri"/>
                <a:cs typeface="Calibri"/>
              </a:rPr>
              <a:t> </a:t>
            </a:r>
            <a:r>
              <a:rPr sz="2400" b="1" spc="5" dirty="0">
                <a:latin typeface="Calibri"/>
                <a:cs typeface="Calibri"/>
              </a:rPr>
              <a:t>protección</a:t>
            </a:r>
            <a:r>
              <a:rPr sz="2400" b="1" spc="-110" dirty="0">
                <a:latin typeface="Calibri"/>
                <a:cs typeface="Calibri"/>
              </a:rPr>
              <a:t> </a:t>
            </a:r>
            <a:r>
              <a:rPr sz="2400" b="1" spc="5" dirty="0">
                <a:latin typeface="Calibri"/>
                <a:cs typeface="Calibri"/>
              </a:rPr>
              <a:t>en</a:t>
            </a:r>
            <a:r>
              <a:rPr sz="2400" b="1" spc="-35" dirty="0">
                <a:latin typeface="Calibri"/>
                <a:cs typeface="Calibri"/>
              </a:rPr>
              <a:t> </a:t>
            </a:r>
            <a:r>
              <a:rPr sz="2400" b="1" dirty="0">
                <a:latin typeface="Calibri"/>
                <a:cs typeface="Calibri"/>
              </a:rPr>
              <a:t>un</a:t>
            </a:r>
            <a:r>
              <a:rPr sz="2400" b="1" spc="-5" dirty="0">
                <a:latin typeface="Calibri"/>
                <a:cs typeface="Calibri"/>
              </a:rPr>
              <a:t> </a:t>
            </a:r>
            <a:r>
              <a:rPr sz="2400" b="1" dirty="0" err="1">
                <a:latin typeface="Calibri"/>
                <a:cs typeface="Calibri"/>
              </a:rPr>
              <a:t>circuito</a:t>
            </a:r>
            <a:r>
              <a:rPr sz="2400" b="1" dirty="0">
                <a:latin typeface="Calibri"/>
                <a:cs typeface="Calibri"/>
              </a:rPr>
              <a:t> </a:t>
            </a:r>
            <a:r>
              <a:rPr sz="2400" b="1" spc="-440" dirty="0">
                <a:latin typeface="Calibri"/>
                <a:cs typeface="Calibri"/>
              </a:rPr>
              <a:t> </a:t>
            </a:r>
            <a:r>
              <a:rPr sz="2400" b="1" spc="10" dirty="0" err="1" smtClean="0">
                <a:latin typeface="Calibri"/>
                <a:cs typeface="Calibri"/>
              </a:rPr>
              <a:t>léctrico</a:t>
            </a:r>
            <a:r>
              <a:rPr sz="2400" b="1" spc="-150" dirty="0" smtClean="0">
                <a:latin typeface="Calibri"/>
                <a:cs typeface="Calibri"/>
              </a:rPr>
              <a:t> </a:t>
            </a:r>
            <a:r>
              <a:rPr sz="2400" b="1" spc="5" dirty="0">
                <a:latin typeface="Calibri"/>
                <a:cs typeface="Calibri"/>
              </a:rPr>
              <a:t>y</a:t>
            </a:r>
            <a:r>
              <a:rPr sz="2400" b="1" spc="-35" dirty="0">
                <a:latin typeface="Calibri"/>
                <a:cs typeface="Calibri"/>
              </a:rPr>
              <a:t> </a:t>
            </a:r>
            <a:r>
              <a:rPr sz="2400" b="1" spc="5" dirty="0">
                <a:latin typeface="Calibri"/>
                <a:cs typeface="Calibri"/>
              </a:rPr>
              <a:t>las</a:t>
            </a:r>
            <a:r>
              <a:rPr sz="2400" b="1" spc="-20" dirty="0">
                <a:latin typeface="Calibri"/>
                <a:cs typeface="Calibri"/>
              </a:rPr>
              <a:t> </a:t>
            </a:r>
            <a:r>
              <a:rPr sz="2400" b="1" spc="5" dirty="0">
                <a:latin typeface="Calibri"/>
                <a:cs typeface="Calibri"/>
              </a:rPr>
              <a:t>principales</a:t>
            </a:r>
            <a:r>
              <a:rPr sz="2400" b="1" spc="-55" dirty="0">
                <a:latin typeface="Calibri"/>
                <a:cs typeface="Calibri"/>
              </a:rPr>
              <a:t> </a:t>
            </a:r>
            <a:r>
              <a:rPr sz="2400" b="1" dirty="0">
                <a:latin typeface="Calibri"/>
                <a:cs typeface="Calibri"/>
              </a:rPr>
              <a:t>características</a:t>
            </a:r>
            <a:r>
              <a:rPr sz="2400" b="1" spc="-160" dirty="0">
                <a:latin typeface="Calibri"/>
                <a:cs typeface="Calibri"/>
              </a:rPr>
              <a:t> </a:t>
            </a:r>
            <a:r>
              <a:rPr sz="2400" b="1" spc="-5" dirty="0">
                <a:latin typeface="Calibri"/>
                <a:cs typeface="Calibri"/>
              </a:rPr>
              <a:t>que</a:t>
            </a:r>
            <a:r>
              <a:rPr sz="2400" b="1" spc="15" dirty="0">
                <a:latin typeface="Calibri"/>
                <a:cs typeface="Calibri"/>
              </a:rPr>
              <a:t> </a:t>
            </a:r>
            <a:r>
              <a:rPr sz="2400" b="1" dirty="0">
                <a:latin typeface="Calibri"/>
                <a:cs typeface="Calibri"/>
              </a:rPr>
              <a:t>deben</a:t>
            </a:r>
            <a:r>
              <a:rPr sz="2400" b="1" spc="-30" dirty="0">
                <a:latin typeface="Calibri"/>
                <a:cs typeface="Calibri"/>
              </a:rPr>
              <a:t> </a:t>
            </a:r>
            <a:r>
              <a:rPr sz="2400" b="1" spc="-20" dirty="0">
                <a:latin typeface="Calibri"/>
                <a:cs typeface="Calibri"/>
              </a:rPr>
              <a:t>cumplir.</a:t>
            </a:r>
            <a:endParaRPr sz="2400" b="1" dirty="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10004807" y="6467576"/>
            <a:ext cx="153035" cy="153888"/>
          </a:xfrm>
          <a:prstGeom prst="rect">
            <a:avLst/>
          </a:prstGeom>
        </p:spPr>
        <p:txBody>
          <a:bodyPr vert="horz" wrap="square" lIns="0" tIns="0" rIns="0" bIns="0" rtlCol="0">
            <a:spAutoFit/>
          </a:bodyPr>
          <a:lstStyle/>
          <a:p>
            <a:pPr marL="38100">
              <a:lnSpc>
                <a:spcPts val="1220"/>
              </a:lnSpc>
            </a:pPr>
            <a:fld id="{81D60167-4931-47E6-BA6A-407CBD079E47}" type="slidenum">
              <a:rPr sz="1150" spc="15" dirty="0">
                <a:solidFill>
                  <a:srgbClr val="888888"/>
                </a:solidFill>
                <a:latin typeface="Calibri"/>
                <a:cs typeface="Calibri"/>
              </a:rPr>
              <a:pPr marL="38100">
                <a:lnSpc>
                  <a:spcPts val="1220"/>
                </a:lnSpc>
              </a:pPr>
              <a:t>21</a:t>
            </a:fld>
            <a:endParaRPr sz="1150">
              <a:latin typeface="Calibri"/>
              <a:cs typeface="Calibri"/>
            </a:endParaRPr>
          </a:p>
        </p:txBody>
      </p:sp>
      <p:sp>
        <p:nvSpPr>
          <p:cNvPr id="2" name="object 2"/>
          <p:cNvSpPr txBox="1">
            <a:spLocks noGrp="1"/>
          </p:cNvSpPr>
          <p:nvPr>
            <p:ph type="title"/>
          </p:nvPr>
        </p:nvSpPr>
        <p:spPr>
          <a:xfrm>
            <a:off x="4810125" y="597485"/>
            <a:ext cx="2576830" cy="454025"/>
          </a:xfrm>
          <a:prstGeom prst="rect">
            <a:avLst/>
          </a:prstGeom>
        </p:spPr>
        <p:txBody>
          <a:bodyPr vert="horz" wrap="square" lIns="0" tIns="13970" rIns="0" bIns="0" rtlCol="0">
            <a:spAutoFit/>
          </a:bodyPr>
          <a:lstStyle/>
          <a:p>
            <a:pPr marL="12700">
              <a:spcBef>
                <a:spcPts val="110"/>
              </a:spcBef>
            </a:pPr>
            <a:r>
              <a:rPr dirty="0"/>
              <a:t>TEMAS</a:t>
            </a:r>
            <a:r>
              <a:rPr spc="-85" dirty="0"/>
              <a:t> </a:t>
            </a:r>
            <a:r>
              <a:rPr spc="5" dirty="0"/>
              <a:t>A</a:t>
            </a:r>
            <a:r>
              <a:rPr spc="-30" dirty="0"/>
              <a:t> </a:t>
            </a:r>
            <a:r>
              <a:rPr spc="-70" dirty="0"/>
              <a:t>TRATAR</a:t>
            </a:r>
          </a:p>
        </p:txBody>
      </p:sp>
      <p:sp>
        <p:nvSpPr>
          <p:cNvPr id="3" name="object 3"/>
          <p:cNvSpPr txBox="1"/>
          <p:nvPr/>
        </p:nvSpPr>
        <p:spPr>
          <a:xfrm>
            <a:off x="2317496" y="1540429"/>
            <a:ext cx="7553325" cy="4394793"/>
          </a:xfrm>
          <a:prstGeom prst="rect">
            <a:avLst/>
          </a:prstGeom>
        </p:spPr>
        <p:txBody>
          <a:bodyPr vert="horz" wrap="square" lIns="0" tIns="85090" rIns="0" bIns="0" rtlCol="0">
            <a:spAutoFit/>
          </a:bodyPr>
          <a:lstStyle/>
          <a:p>
            <a:pPr marL="355600" indent="-343535">
              <a:spcBef>
                <a:spcPts val="670"/>
              </a:spcBef>
              <a:buFont typeface="Wingdings"/>
              <a:buChar char=""/>
              <a:tabLst>
                <a:tab pos="356235" algn="l"/>
              </a:tabLst>
            </a:pPr>
            <a:r>
              <a:rPr sz="2400" b="1" spc="-5" dirty="0">
                <a:latin typeface="Calibri"/>
                <a:cs typeface="Calibri"/>
              </a:rPr>
              <a:t>PORQUÉ</a:t>
            </a:r>
            <a:r>
              <a:rPr sz="2400" b="1" spc="-75" dirty="0">
                <a:latin typeface="Calibri"/>
                <a:cs typeface="Calibri"/>
              </a:rPr>
              <a:t> </a:t>
            </a:r>
            <a:r>
              <a:rPr sz="2400" b="1" dirty="0">
                <a:latin typeface="Calibri"/>
                <a:cs typeface="Calibri"/>
              </a:rPr>
              <a:t>SON</a:t>
            </a:r>
            <a:r>
              <a:rPr sz="2400" b="1" spc="-15" dirty="0">
                <a:latin typeface="Calibri"/>
                <a:cs typeface="Calibri"/>
              </a:rPr>
              <a:t> </a:t>
            </a:r>
            <a:r>
              <a:rPr sz="2400" b="1" spc="-20" dirty="0">
                <a:latin typeface="Calibri"/>
                <a:cs typeface="Calibri"/>
              </a:rPr>
              <a:t>IMPORTANTES</a:t>
            </a:r>
            <a:r>
              <a:rPr sz="2400" b="1" spc="-110" dirty="0">
                <a:latin typeface="Calibri"/>
                <a:cs typeface="Calibri"/>
              </a:rPr>
              <a:t> </a:t>
            </a:r>
            <a:r>
              <a:rPr sz="2400" b="1" dirty="0">
                <a:latin typeface="Calibri"/>
                <a:cs typeface="Calibri"/>
              </a:rPr>
              <a:t>LAS</a:t>
            </a:r>
            <a:r>
              <a:rPr sz="2400" b="1" spc="-35" dirty="0">
                <a:latin typeface="Calibri"/>
                <a:cs typeface="Calibri"/>
              </a:rPr>
              <a:t> </a:t>
            </a:r>
            <a:r>
              <a:rPr sz="2400" b="1" spc="-10" dirty="0">
                <a:latin typeface="Calibri"/>
                <a:cs typeface="Calibri"/>
              </a:rPr>
              <a:t>PROTECCIONES</a:t>
            </a:r>
            <a:endParaRPr sz="2400" b="1" dirty="0">
              <a:latin typeface="Calibri"/>
              <a:cs typeface="Calibri"/>
            </a:endParaRPr>
          </a:p>
          <a:p>
            <a:pPr marL="355600" indent="-343535">
              <a:spcBef>
                <a:spcPts val="580"/>
              </a:spcBef>
              <a:buFont typeface="Wingdings"/>
              <a:buChar char=""/>
              <a:tabLst>
                <a:tab pos="356235" algn="l"/>
              </a:tabLst>
            </a:pPr>
            <a:r>
              <a:rPr sz="2400" b="1" spc="10" dirty="0">
                <a:latin typeface="Calibri"/>
                <a:cs typeface="Calibri"/>
              </a:rPr>
              <a:t>C</a:t>
            </a:r>
            <a:r>
              <a:rPr sz="2400" b="1" spc="5" dirty="0">
                <a:latin typeface="Calibri"/>
                <a:cs typeface="Calibri"/>
              </a:rPr>
              <a:t>A</a:t>
            </a:r>
            <a:r>
              <a:rPr sz="2400" b="1" spc="-5" dirty="0">
                <a:latin typeface="Calibri"/>
                <a:cs typeface="Calibri"/>
              </a:rPr>
              <a:t>R</a:t>
            </a:r>
            <a:r>
              <a:rPr sz="2400" b="1" spc="5" dirty="0">
                <a:latin typeface="Calibri"/>
                <a:cs typeface="Calibri"/>
              </a:rPr>
              <a:t>A</a:t>
            </a:r>
            <a:r>
              <a:rPr sz="2400" b="1" spc="15" dirty="0">
                <a:latin typeface="Calibri"/>
                <a:cs typeface="Calibri"/>
              </a:rPr>
              <a:t>C</a:t>
            </a:r>
            <a:r>
              <a:rPr sz="2400" b="1" spc="10" dirty="0">
                <a:latin typeface="Calibri"/>
                <a:cs typeface="Calibri"/>
              </a:rPr>
              <a:t>TE</a:t>
            </a:r>
            <a:r>
              <a:rPr sz="2400" b="1" spc="-10" dirty="0">
                <a:latin typeface="Calibri"/>
                <a:cs typeface="Calibri"/>
              </a:rPr>
              <a:t>R</a:t>
            </a:r>
            <a:r>
              <a:rPr sz="2400" b="1" dirty="0">
                <a:latin typeface="Calibri"/>
                <a:cs typeface="Calibri"/>
              </a:rPr>
              <a:t>Í</a:t>
            </a:r>
            <a:r>
              <a:rPr sz="2400" b="1" spc="-20" dirty="0">
                <a:latin typeface="Calibri"/>
                <a:cs typeface="Calibri"/>
              </a:rPr>
              <a:t>S</a:t>
            </a:r>
            <a:r>
              <a:rPr sz="2400" b="1" spc="10" dirty="0">
                <a:latin typeface="Calibri"/>
                <a:cs typeface="Calibri"/>
              </a:rPr>
              <a:t>T</a:t>
            </a:r>
            <a:r>
              <a:rPr sz="2400" b="1" spc="-35" dirty="0">
                <a:latin typeface="Calibri"/>
                <a:cs typeface="Calibri"/>
              </a:rPr>
              <a:t>I</a:t>
            </a:r>
            <a:r>
              <a:rPr sz="2400" b="1" spc="10" dirty="0">
                <a:latin typeface="Calibri"/>
                <a:cs typeface="Calibri"/>
              </a:rPr>
              <a:t>C</a:t>
            </a:r>
            <a:r>
              <a:rPr sz="2400" b="1" spc="-25" dirty="0">
                <a:latin typeface="Calibri"/>
                <a:cs typeface="Calibri"/>
              </a:rPr>
              <a:t>A</a:t>
            </a:r>
            <a:r>
              <a:rPr sz="2400" b="1" spc="5" dirty="0">
                <a:latin typeface="Calibri"/>
                <a:cs typeface="Calibri"/>
              </a:rPr>
              <a:t>S</a:t>
            </a:r>
            <a:r>
              <a:rPr sz="2400" b="1" spc="-145" dirty="0">
                <a:latin typeface="Calibri"/>
                <a:cs typeface="Calibri"/>
              </a:rPr>
              <a:t> </a:t>
            </a:r>
            <a:r>
              <a:rPr sz="2400" b="1" spc="-10" dirty="0">
                <a:latin typeface="Calibri"/>
                <a:cs typeface="Calibri"/>
              </a:rPr>
              <a:t>D</a:t>
            </a:r>
            <a:r>
              <a:rPr sz="2400" b="1" spc="5" dirty="0">
                <a:latin typeface="Calibri"/>
                <a:cs typeface="Calibri"/>
              </a:rPr>
              <a:t>E</a:t>
            </a:r>
            <a:r>
              <a:rPr sz="2400" b="1" spc="-35" dirty="0">
                <a:latin typeface="Calibri"/>
                <a:cs typeface="Calibri"/>
              </a:rPr>
              <a:t> </a:t>
            </a:r>
            <a:r>
              <a:rPr sz="2400" b="1" spc="-40" dirty="0">
                <a:latin typeface="Calibri"/>
                <a:cs typeface="Calibri"/>
              </a:rPr>
              <a:t>L</a:t>
            </a:r>
            <a:r>
              <a:rPr sz="2400" b="1" spc="-10" dirty="0">
                <a:latin typeface="Calibri"/>
                <a:cs typeface="Calibri"/>
              </a:rPr>
              <a:t>O</a:t>
            </a:r>
            <a:r>
              <a:rPr sz="2400" b="1" spc="5" dirty="0">
                <a:latin typeface="Calibri"/>
                <a:cs typeface="Calibri"/>
              </a:rPr>
              <a:t>S </a:t>
            </a:r>
            <a:r>
              <a:rPr sz="2400" b="1" dirty="0">
                <a:latin typeface="Calibri"/>
                <a:cs typeface="Calibri"/>
              </a:rPr>
              <a:t>SI</a:t>
            </a:r>
            <a:r>
              <a:rPr sz="2400" b="1" spc="15" dirty="0">
                <a:latin typeface="Calibri"/>
                <a:cs typeface="Calibri"/>
              </a:rPr>
              <a:t>S</a:t>
            </a:r>
            <a:r>
              <a:rPr sz="2400" b="1" spc="10" dirty="0">
                <a:latin typeface="Calibri"/>
                <a:cs typeface="Calibri"/>
              </a:rPr>
              <a:t>TE</a:t>
            </a:r>
            <a:r>
              <a:rPr sz="2400" b="1" spc="-5" dirty="0">
                <a:latin typeface="Calibri"/>
                <a:cs typeface="Calibri"/>
              </a:rPr>
              <a:t>M</a:t>
            </a:r>
            <a:r>
              <a:rPr sz="2400" b="1" spc="5" dirty="0">
                <a:latin typeface="Calibri"/>
                <a:cs typeface="Calibri"/>
              </a:rPr>
              <a:t>AS</a:t>
            </a:r>
            <a:r>
              <a:rPr sz="2400" b="1" spc="-135" dirty="0">
                <a:latin typeface="Calibri"/>
                <a:cs typeface="Calibri"/>
              </a:rPr>
              <a:t> </a:t>
            </a:r>
            <a:r>
              <a:rPr sz="2400" b="1" spc="-10" dirty="0">
                <a:latin typeface="Calibri"/>
                <a:cs typeface="Calibri"/>
              </a:rPr>
              <a:t>D</a:t>
            </a:r>
            <a:r>
              <a:rPr sz="2400" b="1" spc="5" dirty="0">
                <a:latin typeface="Calibri"/>
                <a:cs typeface="Calibri"/>
              </a:rPr>
              <a:t>E P</a:t>
            </a:r>
            <a:r>
              <a:rPr sz="2400" b="1" spc="-40" dirty="0">
                <a:latin typeface="Calibri"/>
                <a:cs typeface="Calibri"/>
              </a:rPr>
              <a:t>R</a:t>
            </a:r>
            <a:r>
              <a:rPr sz="2400" b="1" spc="-85" dirty="0">
                <a:latin typeface="Calibri"/>
                <a:cs typeface="Calibri"/>
              </a:rPr>
              <a:t>O</a:t>
            </a:r>
            <a:r>
              <a:rPr sz="2400" b="1" spc="10" dirty="0">
                <a:latin typeface="Calibri"/>
                <a:cs typeface="Calibri"/>
              </a:rPr>
              <a:t>T</a:t>
            </a:r>
            <a:r>
              <a:rPr sz="2400" b="1" spc="-25" dirty="0">
                <a:latin typeface="Calibri"/>
                <a:cs typeface="Calibri"/>
              </a:rPr>
              <a:t>E</a:t>
            </a:r>
            <a:r>
              <a:rPr sz="2400" b="1" spc="10" dirty="0">
                <a:latin typeface="Calibri"/>
                <a:cs typeface="Calibri"/>
              </a:rPr>
              <a:t>CC</a:t>
            </a:r>
            <a:r>
              <a:rPr sz="2400" b="1" dirty="0">
                <a:latin typeface="Calibri"/>
                <a:cs typeface="Calibri"/>
              </a:rPr>
              <a:t>I</a:t>
            </a:r>
            <a:r>
              <a:rPr sz="2400" b="1" spc="-5" dirty="0">
                <a:latin typeface="Calibri"/>
                <a:cs typeface="Calibri"/>
              </a:rPr>
              <a:t>Ó</a:t>
            </a:r>
            <a:r>
              <a:rPr sz="2400" b="1" spc="-10" dirty="0">
                <a:latin typeface="Calibri"/>
                <a:cs typeface="Calibri"/>
              </a:rPr>
              <a:t>N</a:t>
            </a:r>
            <a:r>
              <a:rPr sz="2400" b="1" dirty="0">
                <a:latin typeface="Calibri"/>
                <a:cs typeface="Calibri"/>
              </a:rPr>
              <a:t>.</a:t>
            </a:r>
          </a:p>
          <a:p>
            <a:pPr marL="355600" indent="-343535">
              <a:spcBef>
                <a:spcPts val="575"/>
              </a:spcBef>
              <a:buFont typeface="Wingdings"/>
              <a:buChar char=""/>
              <a:tabLst>
                <a:tab pos="356235" algn="l"/>
              </a:tabLst>
            </a:pPr>
            <a:r>
              <a:rPr sz="2400" b="1" spc="-10" dirty="0">
                <a:latin typeface="Calibri"/>
                <a:cs typeface="Calibri"/>
              </a:rPr>
              <a:t>R</a:t>
            </a:r>
            <a:r>
              <a:rPr sz="2400" b="1" spc="-25" dirty="0">
                <a:latin typeface="Calibri"/>
                <a:cs typeface="Calibri"/>
              </a:rPr>
              <a:t>E</a:t>
            </a:r>
            <a:r>
              <a:rPr sz="2400" b="1" spc="5" dirty="0">
                <a:latin typeface="Calibri"/>
                <a:cs typeface="Calibri"/>
              </a:rPr>
              <a:t>S</a:t>
            </a:r>
            <a:r>
              <a:rPr sz="2400" b="1" spc="-165" dirty="0">
                <a:latin typeface="Calibri"/>
                <a:cs typeface="Calibri"/>
              </a:rPr>
              <a:t>P</a:t>
            </a:r>
            <a:r>
              <a:rPr sz="2400" b="1" spc="5" dirty="0">
                <a:latin typeface="Calibri"/>
                <a:cs typeface="Calibri"/>
              </a:rPr>
              <a:t>AL</a:t>
            </a:r>
            <a:r>
              <a:rPr sz="2400" b="1" spc="-5" dirty="0">
                <a:latin typeface="Calibri"/>
                <a:cs typeface="Calibri"/>
              </a:rPr>
              <a:t>D</a:t>
            </a:r>
            <a:r>
              <a:rPr sz="2400" b="1" spc="5" dirty="0">
                <a:latin typeface="Calibri"/>
                <a:cs typeface="Calibri"/>
              </a:rPr>
              <a:t>O</a:t>
            </a:r>
            <a:r>
              <a:rPr sz="2400" b="1" spc="-90" dirty="0">
                <a:latin typeface="Calibri"/>
                <a:cs typeface="Calibri"/>
              </a:rPr>
              <a:t> </a:t>
            </a:r>
            <a:r>
              <a:rPr sz="2400" b="1" spc="10" dirty="0">
                <a:latin typeface="Calibri"/>
                <a:cs typeface="Calibri"/>
              </a:rPr>
              <a:t>E</a:t>
            </a:r>
            <a:r>
              <a:rPr sz="2400" b="1" spc="5" dirty="0">
                <a:latin typeface="Calibri"/>
                <a:cs typeface="Calibri"/>
              </a:rPr>
              <a:t>N</a:t>
            </a:r>
            <a:r>
              <a:rPr sz="2400" b="1" spc="-50" dirty="0">
                <a:latin typeface="Calibri"/>
                <a:cs typeface="Calibri"/>
              </a:rPr>
              <a:t> </a:t>
            </a:r>
            <a:r>
              <a:rPr sz="2400" b="1" spc="-40" dirty="0">
                <a:latin typeface="Calibri"/>
                <a:cs typeface="Calibri"/>
              </a:rPr>
              <a:t>L</a:t>
            </a:r>
            <a:r>
              <a:rPr sz="2400" b="1" spc="-10" dirty="0">
                <a:latin typeface="Calibri"/>
                <a:cs typeface="Calibri"/>
              </a:rPr>
              <a:t>O</a:t>
            </a:r>
            <a:r>
              <a:rPr sz="2400" b="1" spc="5" dirty="0">
                <a:latin typeface="Calibri"/>
                <a:cs typeface="Calibri"/>
              </a:rPr>
              <a:t>S </a:t>
            </a:r>
            <a:r>
              <a:rPr sz="2400" b="1" dirty="0">
                <a:latin typeface="Calibri"/>
                <a:cs typeface="Calibri"/>
              </a:rPr>
              <a:t>SI</a:t>
            </a:r>
            <a:r>
              <a:rPr sz="2400" b="1" spc="15" dirty="0">
                <a:latin typeface="Calibri"/>
                <a:cs typeface="Calibri"/>
              </a:rPr>
              <a:t>S</a:t>
            </a:r>
            <a:r>
              <a:rPr sz="2400" b="1" spc="10" dirty="0">
                <a:latin typeface="Calibri"/>
                <a:cs typeface="Calibri"/>
              </a:rPr>
              <a:t>TE</a:t>
            </a:r>
            <a:r>
              <a:rPr sz="2400" b="1" spc="-5" dirty="0">
                <a:latin typeface="Calibri"/>
                <a:cs typeface="Calibri"/>
              </a:rPr>
              <a:t>M</a:t>
            </a:r>
            <a:r>
              <a:rPr sz="2400" b="1" spc="5" dirty="0">
                <a:latin typeface="Calibri"/>
                <a:cs typeface="Calibri"/>
              </a:rPr>
              <a:t>AS</a:t>
            </a:r>
            <a:r>
              <a:rPr sz="2400" b="1" spc="-135" dirty="0">
                <a:latin typeface="Calibri"/>
                <a:cs typeface="Calibri"/>
              </a:rPr>
              <a:t> </a:t>
            </a:r>
            <a:r>
              <a:rPr sz="2400" b="1" spc="-10" dirty="0">
                <a:latin typeface="Calibri"/>
                <a:cs typeface="Calibri"/>
              </a:rPr>
              <a:t>D</a:t>
            </a:r>
            <a:r>
              <a:rPr sz="2400" b="1" spc="5" dirty="0">
                <a:latin typeface="Calibri"/>
                <a:cs typeface="Calibri"/>
              </a:rPr>
              <a:t>E P</a:t>
            </a:r>
            <a:r>
              <a:rPr sz="2400" b="1" spc="-40" dirty="0">
                <a:latin typeface="Calibri"/>
                <a:cs typeface="Calibri"/>
              </a:rPr>
              <a:t>R</a:t>
            </a:r>
            <a:r>
              <a:rPr sz="2400" b="1" spc="-85" dirty="0">
                <a:latin typeface="Calibri"/>
                <a:cs typeface="Calibri"/>
              </a:rPr>
              <a:t>O</a:t>
            </a:r>
            <a:r>
              <a:rPr sz="2400" b="1" spc="10" dirty="0">
                <a:latin typeface="Calibri"/>
                <a:cs typeface="Calibri"/>
              </a:rPr>
              <a:t>T</a:t>
            </a:r>
            <a:r>
              <a:rPr sz="2400" b="1" spc="-25" dirty="0">
                <a:latin typeface="Calibri"/>
                <a:cs typeface="Calibri"/>
              </a:rPr>
              <a:t>E</a:t>
            </a:r>
            <a:r>
              <a:rPr sz="2400" b="1" spc="10" dirty="0">
                <a:latin typeface="Calibri"/>
                <a:cs typeface="Calibri"/>
              </a:rPr>
              <a:t>CC</a:t>
            </a:r>
            <a:r>
              <a:rPr sz="2400" b="1" dirty="0">
                <a:latin typeface="Calibri"/>
                <a:cs typeface="Calibri"/>
              </a:rPr>
              <a:t>I</a:t>
            </a:r>
            <a:r>
              <a:rPr sz="2400" b="1" spc="-5" dirty="0">
                <a:latin typeface="Calibri"/>
                <a:cs typeface="Calibri"/>
              </a:rPr>
              <a:t>Ó</a:t>
            </a:r>
            <a:r>
              <a:rPr sz="2400" b="1" spc="5" dirty="0">
                <a:latin typeface="Calibri"/>
                <a:cs typeface="Calibri"/>
              </a:rPr>
              <a:t>N</a:t>
            </a:r>
            <a:endParaRPr sz="2400" b="1" dirty="0">
              <a:latin typeface="Calibri"/>
              <a:cs typeface="Calibri"/>
            </a:endParaRPr>
          </a:p>
          <a:p>
            <a:pPr marL="355600" indent="-343535">
              <a:spcBef>
                <a:spcPts val="580"/>
              </a:spcBef>
              <a:buFont typeface="Wingdings"/>
              <a:buChar char=""/>
              <a:tabLst>
                <a:tab pos="356235" algn="l"/>
              </a:tabLst>
            </a:pPr>
            <a:r>
              <a:rPr sz="2400" b="1" dirty="0">
                <a:latin typeface="Calibri"/>
                <a:cs typeface="Calibri"/>
              </a:rPr>
              <a:t>LAS</a:t>
            </a:r>
            <a:r>
              <a:rPr sz="2400" b="1" spc="-90" dirty="0">
                <a:latin typeface="Calibri"/>
                <a:cs typeface="Calibri"/>
              </a:rPr>
              <a:t> </a:t>
            </a:r>
            <a:r>
              <a:rPr sz="2400" b="1" spc="-10" dirty="0">
                <a:latin typeface="Calibri"/>
                <a:cs typeface="Calibri"/>
              </a:rPr>
              <a:t>ZONAS</a:t>
            </a:r>
            <a:r>
              <a:rPr sz="2400" b="1" dirty="0">
                <a:latin typeface="Calibri"/>
                <a:cs typeface="Calibri"/>
              </a:rPr>
              <a:t> </a:t>
            </a:r>
            <a:r>
              <a:rPr sz="2400" b="1" spc="-5" dirty="0">
                <a:latin typeface="Calibri"/>
                <a:cs typeface="Calibri"/>
              </a:rPr>
              <a:t>DE</a:t>
            </a:r>
            <a:r>
              <a:rPr sz="2400" b="1" spc="-45" dirty="0">
                <a:latin typeface="Calibri"/>
                <a:cs typeface="Calibri"/>
              </a:rPr>
              <a:t> </a:t>
            </a:r>
            <a:r>
              <a:rPr sz="2400" b="1" spc="-10" dirty="0">
                <a:latin typeface="Calibri"/>
                <a:cs typeface="Calibri"/>
              </a:rPr>
              <a:t>PROTECCIÓN</a:t>
            </a:r>
            <a:endParaRPr sz="2400" b="1" dirty="0">
              <a:latin typeface="Calibri"/>
              <a:cs typeface="Calibri"/>
            </a:endParaRPr>
          </a:p>
          <a:p>
            <a:pPr marL="355600" indent="-343535">
              <a:spcBef>
                <a:spcPts val="580"/>
              </a:spcBef>
              <a:buFont typeface="Wingdings"/>
              <a:buChar char=""/>
              <a:tabLst>
                <a:tab pos="356235" algn="l"/>
              </a:tabLst>
            </a:pPr>
            <a:r>
              <a:rPr sz="2400" b="1" spc="-5" dirty="0">
                <a:latin typeface="Calibri"/>
                <a:cs typeface="Calibri"/>
              </a:rPr>
              <a:t>COMPONENTES</a:t>
            </a:r>
            <a:r>
              <a:rPr sz="2400" b="1" spc="-114" dirty="0">
                <a:latin typeface="Calibri"/>
                <a:cs typeface="Calibri"/>
              </a:rPr>
              <a:t> </a:t>
            </a:r>
            <a:r>
              <a:rPr sz="2400" b="1" spc="-5" dirty="0">
                <a:latin typeface="Calibri"/>
                <a:cs typeface="Calibri"/>
              </a:rPr>
              <a:t>BÁSICOS</a:t>
            </a:r>
            <a:r>
              <a:rPr sz="2400" b="1" spc="-40" dirty="0">
                <a:latin typeface="Calibri"/>
                <a:cs typeface="Calibri"/>
              </a:rPr>
              <a:t> </a:t>
            </a:r>
            <a:r>
              <a:rPr sz="2400" b="1" dirty="0">
                <a:latin typeface="Calibri"/>
                <a:cs typeface="Calibri"/>
              </a:rPr>
              <a:t>DE</a:t>
            </a:r>
            <a:r>
              <a:rPr sz="2400" b="1" spc="-40" dirty="0">
                <a:latin typeface="Calibri"/>
                <a:cs typeface="Calibri"/>
              </a:rPr>
              <a:t> </a:t>
            </a:r>
            <a:r>
              <a:rPr sz="2400" b="1" spc="5" dirty="0">
                <a:latin typeface="Calibri"/>
                <a:cs typeface="Calibri"/>
              </a:rPr>
              <a:t>UN</a:t>
            </a:r>
            <a:r>
              <a:rPr sz="2400" b="1" spc="-20" dirty="0">
                <a:latin typeface="Calibri"/>
                <a:cs typeface="Calibri"/>
              </a:rPr>
              <a:t> </a:t>
            </a:r>
            <a:r>
              <a:rPr sz="2400" b="1" spc="5" dirty="0">
                <a:latin typeface="Calibri"/>
                <a:cs typeface="Calibri"/>
              </a:rPr>
              <a:t>SISTEMA</a:t>
            </a:r>
            <a:r>
              <a:rPr sz="2400" b="1" spc="-110" dirty="0">
                <a:latin typeface="Calibri"/>
                <a:cs typeface="Calibri"/>
              </a:rPr>
              <a:t> </a:t>
            </a:r>
            <a:r>
              <a:rPr sz="2400" b="1" dirty="0">
                <a:latin typeface="Calibri"/>
                <a:cs typeface="Calibri"/>
              </a:rPr>
              <a:t>DE </a:t>
            </a:r>
            <a:r>
              <a:rPr sz="2400" b="1" spc="-10" dirty="0">
                <a:latin typeface="Calibri"/>
                <a:cs typeface="Calibri"/>
              </a:rPr>
              <a:t>PROTECCIÓN</a:t>
            </a:r>
            <a:endParaRPr sz="2400" b="1" dirty="0">
              <a:latin typeface="Calibri"/>
              <a:cs typeface="Calibri"/>
            </a:endParaRPr>
          </a:p>
          <a:p>
            <a:pPr marL="355600" indent="-343535">
              <a:spcBef>
                <a:spcPts val="580"/>
              </a:spcBef>
              <a:buFont typeface="Wingdings"/>
              <a:buChar char=""/>
              <a:tabLst>
                <a:tab pos="356235" algn="l"/>
              </a:tabLst>
            </a:pPr>
            <a:r>
              <a:rPr sz="2400" b="1" spc="-5" dirty="0">
                <a:latin typeface="Calibri"/>
                <a:cs typeface="Calibri"/>
              </a:rPr>
              <a:t>TRANSFORMADORES</a:t>
            </a:r>
            <a:r>
              <a:rPr sz="2400" b="1" spc="-125" dirty="0">
                <a:latin typeface="Calibri"/>
                <a:cs typeface="Calibri"/>
              </a:rPr>
              <a:t> </a:t>
            </a:r>
            <a:r>
              <a:rPr sz="2400" b="1" dirty="0">
                <a:latin typeface="Calibri"/>
                <a:cs typeface="Calibri"/>
              </a:rPr>
              <a:t>DE</a:t>
            </a:r>
            <a:r>
              <a:rPr sz="2400" b="1" spc="-5" dirty="0">
                <a:latin typeface="Calibri"/>
                <a:cs typeface="Calibri"/>
              </a:rPr>
              <a:t> </a:t>
            </a:r>
            <a:r>
              <a:rPr sz="2400" b="1" spc="-10" dirty="0">
                <a:latin typeface="Calibri"/>
                <a:cs typeface="Calibri"/>
              </a:rPr>
              <a:t>INSTRUMENTACIÓN</a:t>
            </a:r>
            <a:endParaRPr sz="2400" b="1" dirty="0">
              <a:latin typeface="Calibri"/>
              <a:cs typeface="Calibri"/>
            </a:endParaRPr>
          </a:p>
          <a:p>
            <a:pPr marL="355600" indent="-343535">
              <a:spcBef>
                <a:spcPts val="575"/>
              </a:spcBef>
              <a:buFont typeface="Wingdings"/>
              <a:buChar char=""/>
              <a:tabLst>
                <a:tab pos="356235" algn="l"/>
              </a:tabLst>
            </a:pPr>
            <a:r>
              <a:rPr sz="2400" b="1" spc="-10" dirty="0">
                <a:latin typeface="Calibri"/>
                <a:cs typeface="Calibri"/>
              </a:rPr>
              <a:t>BREAKERS</a:t>
            </a:r>
            <a:endParaRPr sz="2400" b="1" dirty="0">
              <a:latin typeface="Calibri"/>
              <a:cs typeface="Calibri"/>
            </a:endParaRPr>
          </a:p>
          <a:p>
            <a:pPr marL="355600" indent="-343535">
              <a:spcBef>
                <a:spcPts val="580"/>
              </a:spcBef>
              <a:buFont typeface="Wingdings"/>
              <a:buChar char=""/>
              <a:tabLst>
                <a:tab pos="356235" algn="l"/>
              </a:tabLst>
            </a:pPr>
            <a:r>
              <a:rPr sz="2400" b="1" spc="-5" dirty="0">
                <a:latin typeface="Calibri"/>
                <a:cs typeface="Calibri"/>
              </a:rPr>
              <a:t>RELÉS</a:t>
            </a:r>
            <a:r>
              <a:rPr sz="2400" b="1" spc="-110" dirty="0">
                <a:latin typeface="Calibri"/>
                <a:cs typeface="Calibri"/>
              </a:rPr>
              <a:t> </a:t>
            </a:r>
            <a:r>
              <a:rPr sz="2400" b="1" dirty="0">
                <a:latin typeface="Calibri"/>
                <a:cs typeface="Calibri"/>
              </a:rPr>
              <a:t>DE</a:t>
            </a:r>
            <a:r>
              <a:rPr sz="2400" b="1" spc="-35" dirty="0">
                <a:latin typeface="Calibri"/>
                <a:cs typeface="Calibri"/>
              </a:rPr>
              <a:t> </a:t>
            </a:r>
            <a:r>
              <a:rPr sz="2400" b="1" spc="-10" dirty="0">
                <a:latin typeface="Calibri"/>
                <a:cs typeface="Calibri"/>
              </a:rPr>
              <a:t>PROTECCIÓN</a:t>
            </a:r>
            <a:endParaRPr sz="2400" b="1" dirty="0">
              <a:latin typeface="Calibri"/>
              <a:cs typeface="Calibri"/>
            </a:endParaRPr>
          </a:p>
          <a:p>
            <a:pPr marL="355600" indent="-343535">
              <a:spcBef>
                <a:spcPts val="580"/>
              </a:spcBef>
              <a:buFont typeface="Wingdings"/>
              <a:buChar char=""/>
              <a:tabLst>
                <a:tab pos="356235" algn="l"/>
              </a:tabLst>
            </a:pPr>
            <a:r>
              <a:rPr sz="2400" b="1" spc="10" dirty="0">
                <a:latin typeface="Calibri"/>
                <a:cs typeface="Calibri"/>
              </a:rPr>
              <a:t>T</a:t>
            </a:r>
            <a:r>
              <a:rPr sz="2400" b="1" dirty="0">
                <a:latin typeface="Calibri"/>
                <a:cs typeface="Calibri"/>
              </a:rPr>
              <a:t>I</a:t>
            </a:r>
            <a:r>
              <a:rPr sz="2400" b="1" spc="15" dirty="0">
                <a:latin typeface="Calibri"/>
                <a:cs typeface="Calibri"/>
              </a:rPr>
              <a:t>P</a:t>
            </a:r>
            <a:r>
              <a:rPr sz="2400" b="1" spc="-10" dirty="0">
                <a:latin typeface="Calibri"/>
                <a:cs typeface="Calibri"/>
              </a:rPr>
              <a:t>O</a:t>
            </a:r>
            <a:r>
              <a:rPr sz="2400" b="1" spc="5" dirty="0">
                <a:latin typeface="Calibri"/>
                <a:cs typeface="Calibri"/>
              </a:rPr>
              <a:t>S</a:t>
            </a:r>
            <a:r>
              <a:rPr sz="2400" b="1" spc="-110" dirty="0">
                <a:latin typeface="Calibri"/>
                <a:cs typeface="Calibri"/>
              </a:rPr>
              <a:t> </a:t>
            </a:r>
            <a:r>
              <a:rPr sz="2400" b="1" spc="-10" dirty="0">
                <a:latin typeface="Calibri"/>
                <a:cs typeface="Calibri"/>
              </a:rPr>
              <a:t>D</a:t>
            </a:r>
            <a:r>
              <a:rPr sz="2400" b="1" spc="5" dirty="0">
                <a:latin typeface="Calibri"/>
                <a:cs typeface="Calibri"/>
              </a:rPr>
              <a:t>E P</a:t>
            </a:r>
            <a:r>
              <a:rPr sz="2400" b="1" spc="-40" dirty="0">
                <a:latin typeface="Calibri"/>
                <a:cs typeface="Calibri"/>
              </a:rPr>
              <a:t>R</a:t>
            </a:r>
            <a:r>
              <a:rPr sz="2400" b="1" spc="-85" dirty="0">
                <a:latin typeface="Calibri"/>
                <a:cs typeface="Calibri"/>
              </a:rPr>
              <a:t>O</a:t>
            </a:r>
            <a:r>
              <a:rPr sz="2400" b="1" spc="10" dirty="0">
                <a:latin typeface="Calibri"/>
                <a:cs typeface="Calibri"/>
              </a:rPr>
              <a:t>T</a:t>
            </a:r>
            <a:r>
              <a:rPr sz="2400" b="1" spc="-25" dirty="0">
                <a:latin typeface="Calibri"/>
                <a:cs typeface="Calibri"/>
              </a:rPr>
              <a:t>E</a:t>
            </a:r>
            <a:r>
              <a:rPr sz="2400" b="1" spc="10" dirty="0">
                <a:latin typeface="Calibri"/>
                <a:cs typeface="Calibri"/>
              </a:rPr>
              <a:t>CC</a:t>
            </a:r>
            <a:r>
              <a:rPr sz="2400" b="1" dirty="0">
                <a:latin typeface="Calibri"/>
                <a:cs typeface="Calibri"/>
              </a:rPr>
              <a:t>I</a:t>
            </a:r>
            <a:r>
              <a:rPr sz="2400" b="1" spc="-5" dirty="0">
                <a:latin typeface="Calibri"/>
                <a:cs typeface="Calibri"/>
              </a:rPr>
              <a:t>Ó</a:t>
            </a:r>
            <a:r>
              <a:rPr sz="2400" b="1" spc="5" dirty="0">
                <a:latin typeface="Calibri"/>
                <a:cs typeface="Calibri"/>
              </a:rPr>
              <a:t>N</a:t>
            </a:r>
            <a:endParaRPr sz="2400" b="1" dirty="0">
              <a:latin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294967295"/>
          </p:nvPr>
        </p:nvSpPr>
        <p:spPr/>
        <p:txBody>
          <a:bodyPr/>
          <a:lstStyle/>
          <a:p>
            <a:pPr>
              <a:defRPr/>
            </a:pPr>
            <a:fld id="{A9A9398E-2CD2-4670-BE45-3A391902D18E}" type="slidenum">
              <a:rPr lang="es-AR" smtClean="0"/>
              <a:pPr>
                <a:defRPr/>
              </a:pPr>
              <a:t>22</a:t>
            </a:fld>
            <a:endParaRPr lang="es-AR" dirty="0"/>
          </a:p>
        </p:txBody>
      </p:sp>
      <p:pic>
        <p:nvPicPr>
          <p:cNvPr id="59397" name="Imagen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6690" y="2001798"/>
            <a:ext cx="5857875" cy="475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609600" y="1447800"/>
            <a:ext cx="10752056" cy="553998"/>
          </a:xfrm>
        </p:spPr>
        <p:txBody>
          <a:bodyPr/>
          <a:lstStyle/>
          <a:p>
            <a:pPr algn="ctr"/>
            <a:r>
              <a:rPr lang="es-ES" sz="3600" dirty="0" smtClean="0"/>
              <a:t>CONCEPTOS GENERALES</a:t>
            </a:r>
            <a:endParaRPr lang="en-US" sz="3600" dirty="0"/>
          </a:p>
        </p:txBody>
      </p:sp>
    </p:spTree>
    <p:extLst>
      <p:ext uri="{BB962C8B-B14F-4D97-AF65-F5344CB8AC3E}">
        <p14:creationId xmlns:p14="http://schemas.microsoft.com/office/powerpoint/2010/main" val="23921825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66800" y="533400"/>
            <a:ext cx="10752056" cy="444994"/>
          </a:xfrm>
          <a:prstGeom prst="rect">
            <a:avLst/>
          </a:prstGeom>
        </p:spPr>
        <p:txBody>
          <a:bodyPr vert="horz" wrap="square" lIns="0" tIns="13970" rIns="0" bIns="0" rtlCol="0">
            <a:spAutoFit/>
          </a:bodyPr>
          <a:lstStyle/>
          <a:p>
            <a:pPr marR="5080" algn="ctr">
              <a:spcBef>
                <a:spcPts val="110"/>
              </a:spcBef>
            </a:pPr>
            <a:r>
              <a:rPr dirty="0"/>
              <a:t>SIMBOLOGÍA</a:t>
            </a:r>
            <a:r>
              <a:rPr spc="-135" dirty="0"/>
              <a:t> </a:t>
            </a:r>
            <a:r>
              <a:rPr spc="-5" dirty="0"/>
              <a:t>ELÉCTRICA</a:t>
            </a:r>
            <a:r>
              <a:rPr dirty="0"/>
              <a:t> </a:t>
            </a:r>
            <a:r>
              <a:rPr spc="5" dirty="0"/>
              <a:t>EN</a:t>
            </a:r>
            <a:r>
              <a:rPr spc="-10" dirty="0"/>
              <a:t> LOS</a:t>
            </a:r>
            <a:r>
              <a:rPr spc="-45" dirty="0"/>
              <a:t> </a:t>
            </a:r>
            <a:r>
              <a:rPr spc="-5" dirty="0"/>
              <a:t>ESQUEMAS</a:t>
            </a:r>
            <a:r>
              <a:rPr spc="-15" dirty="0"/>
              <a:t> </a:t>
            </a:r>
            <a:r>
              <a:rPr dirty="0"/>
              <a:t>DE </a:t>
            </a:r>
            <a:r>
              <a:rPr spc="-620" dirty="0"/>
              <a:t> </a:t>
            </a:r>
            <a:r>
              <a:rPr spc="-10" dirty="0"/>
              <a:t>PROTECCIÓN</a:t>
            </a:r>
          </a:p>
        </p:txBody>
      </p:sp>
      <p:pic>
        <p:nvPicPr>
          <p:cNvPr id="3" name="object 3"/>
          <p:cNvPicPr/>
          <p:nvPr/>
        </p:nvPicPr>
        <p:blipFill>
          <a:blip r:embed="rId2" cstate="print"/>
          <a:stretch>
            <a:fillRect/>
          </a:stretch>
        </p:blipFill>
        <p:spPr>
          <a:xfrm>
            <a:off x="2166913" y="1642986"/>
            <a:ext cx="3852291" cy="4526026"/>
          </a:xfrm>
          <a:prstGeom prst="rect">
            <a:avLst/>
          </a:prstGeom>
        </p:spPr>
      </p:pic>
      <p:pic>
        <p:nvPicPr>
          <p:cNvPr id="4" name="object 4"/>
          <p:cNvPicPr/>
          <p:nvPr/>
        </p:nvPicPr>
        <p:blipFill>
          <a:blip r:embed="rId3" cstate="print"/>
          <a:stretch>
            <a:fillRect/>
          </a:stretch>
        </p:blipFill>
        <p:spPr>
          <a:xfrm>
            <a:off x="6310377" y="1471637"/>
            <a:ext cx="4010025" cy="4743450"/>
          </a:xfrm>
          <a:prstGeom prst="rect">
            <a:avLst/>
          </a:prstGeom>
        </p:spPr>
      </p:pic>
      <p:sp>
        <p:nvSpPr>
          <p:cNvPr id="5" name="object 5"/>
          <p:cNvSpPr/>
          <p:nvPr/>
        </p:nvSpPr>
        <p:spPr>
          <a:xfrm>
            <a:off x="6094349" y="1929638"/>
            <a:ext cx="1905" cy="4072254"/>
          </a:xfrm>
          <a:custGeom>
            <a:avLst/>
            <a:gdLst/>
            <a:ahLst/>
            <a:cxnLst/>
            <a:rect l="l" t="t" r="r" b="b"/>
            <a:pathLst>
              <a:path w="1904" h="4072254">
                <a:moveTo>
                  <a:pt x="1650" y="0"/>
                </a:moveTo>
                <a:lnTo>
                  <a:pt x="0" y="4071924"/>
                </a:lnTo>
              </a:path>
            </a:pathLst>
          </a:custGeom>
          <a:ln w="38100">
            <a:solidFill>
              <a:srgbClr val="00AF50"/>
            </a:solidFill>
          </a:ln>
        </p:spPr>
        <p:txBody>
          <a:bodyPr wrap="square" lIns="0" tIns="0" rIns="0" bIns="0" rtlCol="0"/>
          <a:lstStyle/>
          <a:p>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24</a:t>
            </a:fld>
            <a:endParaRPr spc="15" dirty="0"/>
          </a:p>
        </p:txBody>
      </p:sp>
      <p:sp>
        <p:nvSpPr>
          <p:cNvPr id="2" name="object 2"/>
          <p:cNvSpPr txBox="1">
            <a:spLocks noGrp="1"/>
          </p:cNvSpPr>
          <p:nvPr>
            <p:ph type="title"/>
          </p:nvPr>
        </p:nvSpPr>
        <p:spPr>
          <a:xfrm>
            <a:off x="773612" y="381000"/>
            <a:ext cx="10752056" cy="875881"/>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dirty="0"/>
              <a:t>¿PORQUÉ</a:t>
            </a:r>
            <a:r>
              <a:rPr spc="-60" dirty="0"/>
              <a:t> </a:t>
            </a:r>
            <a:r>
              <a:rPr spc="5" dirty="0"/>
              <a:t>SON</a:t>
            </a:r>
            <a:r>
              <a:rPr spc="-40" dirty="0"/>
              <a:t> </a:t>
            </a:r>
            <a:r>
              <a:rPr spc="-15" dirty="0"/>
              <a:t>NECESARIAS</a:t>
            </a:r>
            <a:r>
              <a:rPr spc="10" dirty="0"/>
              <a:t> </a:t>
            </a:r>
            <a:r>
              <a:rPr dirty="0"/>
              <a:t>LAS </a:t>
            </a:r>
            <a:r>
              <a:rPr spc="-620" dirty="0"/>
              <a:t> </a:t>
            </a:r>
            <a:r>
              <a:rPr spc="-15" dirty="0"/>
              <a:t>PROTECCIONES</a:t>
            </a:r>
            <a:r>
              <a:rPr spc="-95" dirty="0"/>
              <a:t> </a:t>
            </a:r>
            <a:r>
              <a:rPr spc="5" dirty="0"/>
              <a:t>EN</a:t>
            </a:r>
            <a:r>
              <a:rPr spc="-5" dirty="0"/>
              <a:t> </a:t>
            </a:r>
            <a:r>
              <a:rPr spc="5" dirty="0"/>
              <a:t>UN</a:t>
            </a:r>
            <a:r>
              <a:rPr dirty="0"/>
              <a:t> SISTEMA</a:t>
            </a:r>
            <a:r>
              <a:rPr spc="-35" dirty="0"/>
              <a:t> </a:t>
            </a:r>
            <a:r>
              <a:rPr spc="-5" dirty="0"/>
              <a:t>ELÉCTRICO?</a:t>
            </a:r>
          </a:p>
        </p:txBody>
      </p:sp>
      <p:sp>
        <p:nvSpPr>
          <p:cNvPr id="3" name="object 3"/>
          <p:cNvSpPr txBox="1"/>
          <p:nvPr/>
        </p:nvSpPr>
        <p:spPr>
          <a:xfrm>
            <a:off x="2060245" y="2055064"/>
            <a:ext cx="7439025" cy="3609975"/>
          </a:xfrm>
          <a:prstGeom prst="rect">
            <a:avLst/>
          </a:prstGeom>
        </p:spPr>
        <p:txBody>
          <a:bodyPr vert="horz" wrap="square" lIns="0" tIns="14605" rIns="0" bIns="0" rtlCol="0">
            <a:spAutoFit/>
          </a:bodyPr>
          <a:lstStyle/>
          <a:p>
            <a:pPr marL="469900" indent="-457834">
              <a:lnSpc>
                <a:spcPts val="2865"/>
              </a:lnSpc>
              <a:spcBef>
                <a:spcPts val="115"/>
              </a:spcBef>
              <a:buAutoNum type="arabicPeriod"/>
              <a:tabLst>
                <a:tab pos="469900" algn="l"/>
                <a:tab pos="470534" algn="l"/>
              </a:tabLst>
            </a:pPr>
            <a:r>
              <a:rPr sz="2400" b="1" u="heavy" spc="10" dirty="0">
                <a:uFill>
                  <a:solidFill>
                    <a:srgbClr val="000000"/>
                  </a:solidFill>
                </a:uFill>
                <a:latin typeface="Calibri"/>
                <a:cs typeface="Calibri"/>
              </a:rPr>
              <a:t>PREVENIR</a:t>
            </a:r>
            <a:r>
              <a:rPr sz="2400" b="1" spc="-130" dirty="0">
                <a:latin typeface="Calibri"/>
                <a:cs typeface="Calibri"/>
              </a:rPr>
              <a:t> </a:t>
            </a:r>
            <a:r>
              <a:rPr sz="2400" spc="-5" dirty="0">
                <a:latin typeface="Calibri"/>
                <a:cs typeface="Calibri"/>
              </a:rPr>
              <a:t>daños</a:t>
            </a:r>
            <a:r>
              <a:rPr sz="2400" dirty="0">
                <a:latin typeface="Calibri"/>
                <a:cs typeface="Calibri"/>
              </a:rPr>
              <a:t> </a:t>
            </a:r>
            <a:r>
              <a:rPr sz="2400" spc="-15" dirty="0">
                <a:latin typeface="Calibri"/>
                <a:cs typeface="Calibri"/>
              </a:rPr>
              <a:t>considerables</a:t>
            </a:r>
            <a:r>
              <a:rPr sz="2400" spc="55" dirty="0">
                <a:latin typeface="Calibri"/>
                <a:cs typeface="Calibri"/>
              </a:rPr>
              <a:t> </a:t>
            </a:r>
            <a:r>
              <a:rPr sz="2400" spc="-5" dirty="0">
                <a:latin typeface="Calibri"/>
                <a:cs typeface="Calibri"/>
              </a:rPr>
              <a:t>en equipos</a:t>
            </a:r>
            <a:r>
              <a:rPr sz="2400" spc="25" dirty="0">
                <a:latin typeface="Calibri"/>
                <a:cs typeface="Calibri"/>
              </a:rPr>
              <a:t> </a:t>
            </a:r>
            <a:r>
              <a:rPr sz="2400" spc="-15" dirty="0">
                <a:latin typeface="Calibri"/>
                <a:cs typeface="Calibri"/>
              </a:rPr>
              <a:t>instalados</a:t>
            </a:r>
            <a:r>
              <a:rPr sz="2400" spc="35" dirty="0">
                <a:latin typeface="Calibri"/>
                <a:cs typeface="Calibri"/>
              </a:rPr>
              <a:t> </a:t>
            </a:r>
            <a:r>
              <a:rPr sz="2400" spc="10" dirty="0">
                <a:latin typeface="Wingdings"/>
                <a:cs typeface="Wingdings"/>
              </a:rPr>
              <a:t></a:t>
            </a:r>
            <a:endParaRPr sz="2400">
              <a:latin typeface="Wingdings"/>
              <a:cs typeface="Wingdings"/>
            </a:endParaRPr>
          </a:p>
          <a:p>
            <a:pPr marL="469900">
              <a:lnSpc>
                <a:spcPts val="2865"/>
              </a:lnSpc>
            </a:pPr>
            <a:r>
              <a:rPr sz="2400" b="1" spc="-5" dirty="0">
                <a:latin typeface="Calibri"/>
                <a:cs typeface="Calibri"/>
              </a:rPr>
              <a:t>Minimizar</a:t>
            </a:r>
            <a:r>
              <a:rPr sz="2400" b="1" spc="-105" dirty="0">
                <a:latin typeface="Calibri"/>
                <a:cs typeface="Calibri"/>
              </a:rPr>
              <a:t> </a:t>
            </a:r>
            <a:r>
              <a:rPr sz="2400" spc="-5" dirty="0">
                <a:latin typeface="Calibri"/>
                <a:cs typeface="Calibri"/>
              </a:rPr>
              <a:t>los</a:t>
            </a:r>
            <a:r>
              <a:rPr sz="2400" spc="20" dirty="0">
                <a:latin typeface="Calibri"/>
                <a:cs typeface="Calibri"/>
              </a:rPr>
              <a:t> </a:t>
            </a:r>
            <a:r>
              <a:rPr sz="2400" spc="-25" dirty="0">
                <a:latin typeface="Calibri"/>
                <a:cs typeface="Calibri"/>
              </a:rPr>
              <a:t>costos</a:t>
            </a:r>
            <a:r>
              <a:rPr sz="2400" spc="25" dirty="0">
                <a:latin typeface="Calibri"/>
                <a:cs typeface="Calibri"/>
              </a:rPr>
              <a:t> </a:t>
            </a:r>
            <a:r>
              <a:rPr sz="2400" dirty="0">
                <a:latin typeface="Calibri"/>
                <a:cs typeface="Calibri"/>
              </a:rPr>
              <a:t>de</a:t>
            </a:r>
            <a:r>
              <a:rPr sz="2400" spc="-15" dirty="0">
                <a:latin typeface="Calibri"/>
                <a:cs typeface="Calibri"/>
              </a:rPr>
              <a:t> </a:t>
            </a:r>
            <a:r>
              <a:rPr sz="2400" spc="-5" dirty="0">
                <a:latin typeface="Calibri"/>
                <a:cs typeface="Calibri"/>
              </a:rPr>
              <a:t>las</a:t>
            </a:r>
            <a:r>
              <a:rPr sz="2400" spc="25" dirty="0">
                <a:latin typeface="Calibri"/>
                <a:cs typeface="Calibri"/>
              </a:rPr>
              <a:t> </a:t>
            </a:r>
            <a:r>
              <a:rPr sz="2400" spc="-15" dirty="0">
                <a:latin typeface="Calibri"/>
                <a:cs typeface="Calibri"/>
              </a:rPr>
              <a:t>reparaciones.</a:t>
            </a:r>
            <a:endParaRPr sz="2400">
              <a:latin typeface="Calibri"/>
              <a:cs typeface="Calibri"/>
            </a:endParaRPr>
          </a:p>
          <a:p>
            <a:pPr>
              <a:spcBef>
                <a:spcPts val="5"/>
              </a:spcBef>
            </a:pPr>
            <a:endParaRPr sz="3300">
              <a:latin typeface="Calibri"/>
              <a:cs typeface="Calibri"/>
            </a:endParaRPr>
          </a:p>
          <a:p>
            <a:pPr marL="469900" marR="169545" indent="-457834">
              <a:lnSpc>
                <a:spcPct val="100099"/>
              </a:lnSpc>
              <a:buAutoNum type="arabicPeriod" startAt="2"/>
              <a:tabLst>
                <a:tab pos="469900" algn="l"/>
                <a:tab pos="470534" algn="l"/>
              </a:tabLst>
            </a:pPr>
            <a:r>
              <a:rPr sz="2400" b="1" u="heavy" dirty="0">
                <a:uFill>
                  <a:solidFill>
                    <a:srgbClr val="000000"/>
                  </a:solidFill>
                </a:uFill>
                <a:latin typeface="Calibri"/>
                <a:cs typeface="Calibri"/>
              </a:rPr>
              <a:t>REDUCIR</a:t>
            </a:r>
            <a:r>
              <a:rPr sz="2400" b="1" spc="-90" dirty="0">
                <a:latin typeface="Calibri"/>
                <a:cs typeface="Calibri"/>
              </a:rPr>
              <a:t> </a:t>
            </a:r>
            <a:r>
              <a:rPr sz="2400" spc="-5" dirty="0">
                <a:latin typeface="Calibri"/>
                <a:cs typeface="Calibri"/>
              </a:rPr>
              <a:t>los </a:t>
            </a:r>
            <a:r>
              <a:rPr sz="2400" spc="-25" dirty="0">
                <a:latin typeface="Calibri"/>
                <a:cs typeface="Calibri"/>
              </a:rPr>
              <a:t>cortes</a:t>
            </a:r>
            <a:r>
              <a:rPr sz="2400" spc="55" dirty="0">
                <a:latin typeface="Calibri"/>
                <a:cs typeface="Calibri"/>
              </a:rPr>
              <a:t> </a:t>
            </a:r>
            <a:r>
              <a:rPr sz="2400" dirty="0">
                <a:latin typeface="Calibri"/>
                <a:cs typeface="Calibri"/>
              </a:rPr>
              <a:t>de</a:t>
            </a:r>
            <a:r>
              <a:rPr sz="2400" spc="-15" dirty="0">
                <a:latin typeface="Calibri"/>
                <a:cs typeface="Calibri"/>
              </a:rPr>
              <a:t> </a:t>
            </a:r>
            <a:r>
              <a:rPr sz="2400" spc="-10" dirty="0">
                <a:latin typeface="Calibri"/>
                <a:cs typeface="Calibri"/>
              </a:rPr>
              <a:t>energía</a:t>
            </a:r>
            <a:r>
              <a:rPr sz="2400" spc="25" dirty="0">
                <a:latin typeface="Calibri"/>
                <a:cs typeface="Calibri"/>
              </a:rPr>
              <a:t> </a:t>
            </a:r>
            <a:r>
              <a:rPr sz="2400" spc="5" dirty="0">
                <a:latin typeface="Calibri"/>
                <a:cs typeface="Calibri"/>
              </a:rPr>
              <a:t>a</a:t>
            </a:r>
            <a:r>
              <a:rPr sz="2400" spc="-10" dirty="0">
                <a:latin typeface="Calibri"/>
                <a:cs typeface="Calibri"/>
              </a:rPr>
              <a:t> </a:t>
            </a:r>
            <a:r>
              <a:rPr sz="2400" spc="-5" dirty="0">
                <a:latin typeface="Calibri"/>
                <a:cs typeface="Calibri"/>
              </a:rPr>
              <a:t>los</a:t>
            </a:r>
            <a:r>
              <a:rPr sz="2400" dirty="0">
                <a:latin typeface="Calibri"/>
                <a:cs typeface="Calibri"/>
              </a:rPr>
              <a:t> </a:t>
            </a:r>
            <a:r>
              <a:rPr sz="2400" spc="-5" dirty="0">
                <a:latin typeface="Calibri"/>
                <a:cs typeface="Calibri"/>
              </a:rPr>
              <a:t>usuarios</a:t>
            </a:r>
            <a:r>
              <a:rPr sz="2400" spc="20" dirty="0">
                <a:latin typeface="Calibri"/>
                <a:cs typeface="Calibri"/>
              </a:rPr>
              <a:t> </a:t>
            </a:r>
            <a:r>
              <a:rPr sz="2400" spc="5" dirty="0">
                <a:latin typeface="Calibri"/>
                <a:cs typeface="Calibri"/>
              </a:rPr>
              <a:t>al</a:t>
            </a:r>
            <a:r>
              <a:rPr sz="2400" spc="-20" dirty="0">
                <a:latin typeface="Calibri"/>
                <a:cs typeface="Calibri"/>
              </a:rPr>
              <a:t> </a:t>
            </a:r>
            <a:r>
              <a:rPr sz="2400" dirty="0">
                <a:latin typeface="Calibri"/>
                <a:cs typeface="Calibri"/>
              </a:rPr>
              <a:t>mínimo </a:t>
            </a:r>
            <a:r>
              <a:rPr sz="2400" spc="-530" dirty="0">
                <a:latin typeface="Calibri"/>
                <a:cs typeface="Calibri"/>
              </a:rPr>
              <a:t> </a:t>
            </a:r>
            <a:r>
              <a:rPr sz="2400" spc="-5" dirty="0">
                <a:latin typeface="Calibri"/>
                <a:cs typeface="Calibri"/>
              </a:rPr>
              <a:t>posible </a:t>
            </a:r>
            <a:r>
              <a:rPr sz="2400" spc="10" dirty="0">
                <a:latin typeface="Wingdings"/>
                <a:cs typeface="Wingdings"/>
              </a:rPr>
              <a:t></a:t>
            </a:r>
            <a:r>
              <a:rPr sz="2400" spc="10" dirty="0">
                <a:latin typeface="Times New Roman"/>
                <a:cs typeface="Times New Roman"/>
              </a:rPr>
              <a:t> </a:t>
            </a:r>
            <a:r>
              <a:rPr sz="2400" b="1" spc="-5" dirty="0">
                <a:latin typeface="Calibri"/>
                <a:cs typeface="Calibri"/>
              </a:rPr>
              <a:t>Mantener </a:t>
            </a:r>
            <a:r>
              <a:rPr sz="2400" spc="-5" dirty="0">
                <a:latin typeface="Calibri"/>
                <a:cs typeface="Calibri"/>
              </a:rPr>
              <a:t>el servicio </a:t>
            </a:r>
            <a:r>
              <a:rPr sz="2400" dirty="0">
                <a:latin typeface="Calibri"/>
                <a:cs typeface="Calibri"/>
              </a:rPr>
              <a:t>de </a:t>
            </a:r>
            <a:r>
              <a:rPr sz="2400" spc="-10" dirty="0">
                <a:latin typeface="Calibri"/>
                <a:cs typeface="Calibri"/>
              </a:rPr>
              <a:t>energía </a:t>
            </a:r>
            <a:r>
              <a:rPr sz="2400" dirty="0">
                <a:latin typeface="Calibri"/>
                <a:cs typeface="Calibri"/>
              </a:rPr>
              <a:t>de </a:t>
            </a:r>
            <a:r>
              <a:rPr sz="2400" spc="-10" dirty="0">
                <a:latin typeface="Calibri"/>
                <a:cs typeface="Calibri"/>
              </a:rPr>
              <a:t>forma </a:t>
            </a:r>
            <a:r>
              <a:rPr sz="2400" spc="-5" dirty="0">
                <a:latin typeface="Calibri"/>
                <a:cs typeface="Calibri"/>
              </a:rPr>
              <a:t> </a:t>
            </a:r>
            <a:r>
              <a:rPr sz="2400" spc="-20" dirty="0">
                <a:latin typeface="Calibri"/>
                <a:cs typeface="Calibri"/>
              </a:rPr>
              <a:t>continua</a:t>
            </a:r>
            <a:r>
              <a:rPr sz="2400" spc="25" dirty="0">
                <a:latin typeface="Calibri"/>
                <a:cs typeface="Calibri"/>
              </a:rPr>
              <a:t> </a:t>
            </a:r>
            <a:r>
              <a:rPr sz="2400" spc="-20" dirty="0">
                <a:latin typeface="Calibri"/>
                <a:cs typeface="Calibri"/>
              </a:rPr>
              <a:t>hasta</a:t>
            </a:r>
            <a:r>
              <a:rPr sz="2400" spc="-5" dirty="0">
                <a:latin typeface="Calibri"/>
                <a:cs typeface="Calibri"/>
              </a:rPr>
              <a:t> donde</a:t>
            </a:r>
            <a:r>
              <a:rPr sz="2400" spc="25" dirty="0">
                <a:latin typeface="Calibri"/>
                <a:cs typeface="Calibri"/>
              </a:rPr>
              <a:t> </a:t>
            </a:r>
            <a:r>
              <a:rPr sz="2400" spc="-5" dirty="0">
                <a:latin typeface="Calibri"/>
                <a:cs typeface="Calibri"/>
              </a:rPr>
              <a:t>sea</a:t>
            </a:r>
            <a:r>
              <a:rPr sz="2400" spc="-10" dirty="0">
                <a:latin typeface="Calibri"/>
                <a:cs typeface="Calibri"/>
              </a:rPr>
              <a:t> posible</a:t>
            </a:r>
            <a:r>
              <a:rPr sz="2400" spc="25" dirty="0">
                <a:latin typeface="Calibri"/>
                <a:cs typeface="Calibri"/>
              </a:rPr>
              <a:t> </a:t>
            </a:r>
            <a:r>
              <a:rPr sz="2400" spc="-15" dirty="0">
                <a:latin typeface="Calibri"/>
                <a:cs typeface="Calibri"/>
              </a:rPr>
              <a:t>para</a:t>
            </a:r>
            <a:r>
              <a:rPr sz="2400" spc="-5" dirty="0">
                <a:latin typeface="Calibri"/>
                <a:cs typeface="Calibri"/>
              </a:rPr>
              <a:t> </a:t>
            </a:r>
            <a:r>
              <a:rPr sz="2400" spc="-10" dirty="0">
                <a:latin typeface="Calibri"/>
                <a:cs typeface="Calibri"/>
              </a:rPr>
              <a:t>poder</a:t>
            </a:r>
            <a:r>
              <a:rPr sz="2400" spc="20" dirty="0">
                <a:latin typeface="Calibri"/>
                <a:cs typeface="Calibri"/>
              </a:rPr>
              <a:t> </a:t>
            </a:r>
            <a:r>
              <a:rPr sz="2400" spc="-45" dirty="0">
                <a:latin typeface="Calibri"/>
                <a:cs typeface="Calibri"/>
              </a:rPr>
              <a:t>facturar.</a:t>
            </a:r>
            <a:endParaRPr sz="2400">
              <a:latin typeface="Calibri"/>
              <a:cs typeface="Calibri"/>
            </a:endParaRPr>
          </a:p>
          <a:p>
            <a:pPr>
              <a:spcBef>
                <a:spcPts val="5"/>
              </a:spcBef>
              <a:buFont typeface="Calibri"/>
              <a:buAutoNum type="arabicPeriod" startAt="2"/>
            </a:pPr>
            <a:endParaRPr sz="3300">
              <a:latin typeface="Calibri"/>
              <a:cs typeface="Calibri"/>
            </a:endParaRPr>
          </a:p>
          <a:p>
            <a:pPr marL="469900" marR="43815" indent="-457834">
              <a:buAutoNum type="arabicPeriod" startAt="2"/>
              <a:tabLst>
                <a:tab pos="469900" algn="l"/>
                <a:tab pos="470534" algn="l"/>
              </a:tabLst>
            </a:pPr>
            <a:r>
              <a:rPr sz="2400" b="1" u="heavy" spc="-10" dirty="0">
                <a:uFill>
                  <a:solidFill>
                    <a:srgbClr val="000000"/>
                  </a:solidFill>
                </a:uFill>
                <a:latin typeface="Calibri"/>
                <a:cs typeface="Calibri"/>
              </a:rPr>
              <a:t>PROTEGER</a:t>
            </a:r>
            <a:r>
              <a:rPr sz="2400" b="1" spc="-125" dirty="0">
                <a:latin typeface="Calibri"/>
                <a:cs typeface="Calibri"/>
              </a:rPr>
              <a:t> </a:t>
            </a:r>
            <a:r>
              <a:rPr sz="2400" spc="-5" dirty="0">
                <a:latin typeface="Calibri"/>
                <a:cs typeface="Calibri"/>
              </a:rPr>
              <a:t>la</a:t>
            </a:r>
            <a:r>
              <a:rPr sz="2400" dirty="0">
                <a:latin typeface="Calibri"/>
                <a:cs typeface="Calibri"/>
              </a:rPr>
              <a:t> </a:t>
            </a:r>
            <a:r>
              <a:rPr sz="2400" spc="-5" dirty="0">
                <a:latin typeface="Calibri"/>
                <a:cs typeface="Calibri"/>
              </a:rPr>
              <a:t>salud</a:t>
            </a:r>
            <a:r>
              <a:rPr sz="2400" spc="20" dirty="0">
                <a:latin typeface="Calibri"/>
                <a:cs typeface="Calibri"/>
              </a:rPr>
              <a:t> </a:t>
            </a:r>
            <a:r>
              <a:rPr sz="2400" spc="-5" dirty="0">
                <a:latin typeface="Calibri"/>
                <a:cs typeface="Calibri"/>
              </a:rPr>
              <a:t>del</a:t>
            </a:r>
            <a:r>
              <a:rPr sz="2400" spc="-10" dirty="0">
                <a:latin typeface="Calibri"/>
                <a:cs typeface="Calibri"/>
              </a:rPr>
              <a:t> </a:t>
            </a:r>
            <a:r>
              <a:rPr sz="2400" spc="-15" dirty="0">
                <a:latin typeface="Calibri"/>
                <a:cs typeface="Calibri"/>
              </a:rPr>
              <a:t>personal,</a:t>
            </a:r>
            <a:r>
              <a:rPr sz="2400" spc="45" dirty="0">
                <a:latin typeface="Calibri"/>
                <a:cs typeface="Calibri"/>
              </a:rPr>
              <a:t> </a:t>
            </a:r>
            <a:r>
              <a:rPr sz="2400" spc="-5" dirty="0">
                <a:latin typeface="Calibri"/>
                <a:cs typeface="Calibri"/>
              </a:rPr>
              <a:t>del</a:t>
            </a:r>
            <a:r>
              <a:rPr sz="2400" spc="-10" dirty="0">
                <a:latin typeface="Calibri"/>
                <a:cs typeface="Calibri"/>
              </a:rPr>
              <a:t> </a:t>
            </a:r>
            <a:r>
              <a:rPr sz="2400" spc="-15" dirty="0">
                <a:latin typeface="Calibri"/>
                <a:cs typeface="Calibri"/>
              </a:rPr>
              <a:t>publico</a:t>
            </a:r>
            <a:r>
              <a:rPr sz="2400" spc="55" dirty="0">
                <a:latin typeface="Calibri"/>
                <a:cs typeface="Calibri"/>
              </a:rPr>
              <a:t> </a:t>
            </a:r>
            <a:r>
              <a:rPr sz="2400" spc="-15" dirty="0">
                <a:latin typeface="Calibri"/>
                <a:cs typeface="Calibri"/>
              </a:rPr>
              <a:t>general,</a:t>
            </a:r>
            <a:r>
              <a:rPr sz="2400" spc="20" dirty="0">
                <a:latin typeface="Calibri"/>
                <a:cs typeface="Calibri"/>
              </a:rPr>
              <a:t> </a:t>
            </a:r>
            <a:r>
              <a:rPr sz="2400" spc="-10" dirty="0">
                <a:latin typeface="Calibri"/>
                <a:cs typeface="Calibri"/>
              </a:rPr>
              <a:t>los </a:t>
            </a:r>
            <a:r>
              <a:rPr sz="2400" spc="-530" dirty="0">
                <a:latin typeface="Calibri"/>
                <a:cs typeface="Calibri"/>
              </a:rPr>
              <a:t> </a:t>
            </a:r>
            <a:r>
              <a:rPr sz="2400" spc="-5" dirty="0">
                <a:latin typeface="Calibri"/>
                <a:cs typeface="Calibri"/>
              </a:rPr>
              <a:t>animales.</a:t>
            </a:r>
            <a:endParaRPr sz="2400">
              <a:latin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25</a:t>
            </a:fld>
            <a:endParaRPr spc="15" dirty="0"/>
          </a:p>
        </p:txBody>
      </p:sp>
      <p:sp>
        <p:nvSpPr>
          <p:cNvPr id="2" name="object 2"/>
          <p:cNvSpPr txBox="1">
            <a:spLocks noGrp="1"/>
          </p:cNvSpPr>
          <p:nvPr>
            <p:ph type="title"/>
          </p:nvPr>
        </p:nvSpPr>
        <p:spPr>
          <a:xfrm>
            <a:off x="606569" y="492848"/>
            <a:ext cx="10752056" cy="875881"/>
          </a:xfrm>
          <a:prstGeom prst="rect">
            <a:avLst/>
          </a:prstGeom>
        </p:spPr>
        <p:txBody>
          <a:bodyPr vert="horz" wrap="square" lIns="0" tIns="13970" rIns="0" bIns="0" rtlCol="0">
            <a:spAutoFit/>
          </a:bodyPr>
          <a:lstStyle/>
          <a:p>
            <a:pPr marR="5080" algn="ctr">
              <a:spcBef>
                <a:spcPts val="110"/>
              </a:spcBef>
            </a:pPr>
            <a:r>
              <a:rPr lang="en-US" spc="-5" dirty="0" smtClean="0"/>
              <a:t> </a:t>
            </a:r>
            <a:r>
              <a:rPr spc="-5" dirty="0" smtClean="0"/>
              <a:t> </a:t>
            </a:r>
            <a:r>
              <a:rPr spc="5" dirty="0"/>
              <a:t>¿QUE </a:t>
            </a:r>
            <a:r>
              <a:rPr spc="-15" dirty="0"/>
              <a:t>CAUSA </a:t>
            </a:r>
            <a:r>
              <a:rPr dirty="0"/>
              <a:t>LAS </a:t>
            </a:r>
            <a:r>
              <a:rPr spc="-10" dirty="0"/>
              <a:t>CONDICIONES </a:t>
            </a:r>
            <a:r>
              <a:rPr spc="-620" dirty="0"/>
              <a:t> </a:t>
            </a:r>
            <a:r>
              <a:rPr spc="-5" dirty="0"/>
              <a:t>ANORMALES</a:t>
            </a:r>
            <a:r>
              <a:rPr spc="-30" dirty="0"/>
              <a:t> </a:t>
            </a:r>
            <a:r>
              <a:rPr spc="5" dirty="0"/>
              <a:t>EN</a:t>
            </a:r>
            <a:r>
              <a:rPr spc="-15" dirty="0"/>
              <a:t> </a:t>
            </a:r>
            <a:r>
              <a:rPr spc="5" dirty="0"/>
              <a:t>UN</a:t>
            </a:r>
            <a:r>
              <a:rPr spc="-40" dirty="0"/>
              <a:t> </a:t>
            </a:r>
            <a:r>
              <a:rPr dirty="0"/>
              <a:t>SISTEMA</a:t>
            </a:r>
            <a:r>
              <a:rPr spc="-45" dirty="0"/>
              <a:t> </a:t>
            </a:r>
            <a:r>
              <a:rPr spc="-5" dirty="0"/>
              <a:t>ELÉCTRICO</a:t>
            </a:r>
            <a:r>
              <a:rPr spc="10" dirty="0"/>
              <a:t> </a:t>
            </a:r>
            <a:r>
              <a:rPr dirty="0"/>
              <a:t>?</a:t>
            </a:r>
          </a:p>
        </p:txBody>
      </p:sp>
      <p:sp>
        <p:nvSpPr>
          <p:cNvPr id="3" name="object 3"/>
          <p:cNvSpPr txBox="1"/>
          <p:nvPr/>
        </p:nvSpPr>
        <p:spPr>
          <a:xfrm>
            <a:off x="2060244" y="1977339"/>
            <a:ext cx="3299460" cy="393700"/>
          </a:xfrm>
          <a:prstGeom prst="rect">
            <a:avLst/>
          </a:prstGeom>
        </p:spPr>
        <p:txBody>
          <a:bodyPr vert="horz" wrap="square" lIns="0" tIns="14605" rIns="0" bIns="0" rtlCol="0">
            <a:spAutoFit/>
          </a:bodyPr>
          <a:lstStyle/>
          <a:p>
            <a:pPr marL="12700">
              <a:spcBef>
                <a:spcPts val="115"/>
              </a:spcBef>
              <a:tabLst>
                <a:tab pos="469900" algn="l"/>
              </a:tabLst>
            </a:pPr>
            <a:r>
              <a:rPr sz="2400" b="1" spc="5" dirty="0">
                <a:latin typeface="Calibri"/>
                <a:cs typeface="Calibri"/>
              </a:rPr>
              <a:t>1.	</a:t>
            </a:r>
            <a:r>
              <a:rPr sz="2400" b="1" spc="10" dirty="0">
                <a:latin typeface="Calibri"/>
                <a:cs typeface="Calibri"/>
              </a:rPr>
              <a:t>EVE</a:t>
            </a:r>
            <a:r>
              <a:rPr sz="2400" b="1" spc="5" dirty="0">
                <a:latin typeface="Calibri"/>
                <a:cs typeface="Calibri"/>
              </a:rPr>
              <a:t>N</a:t>
            </a:r>
            <a:r>
              <a:rPr sz="2400" b="1" spc="-85" dirty="0">
                <a:latin typeface="Calibri"/>
                <a:cs typeface="Calibri"/>
              </a:rPr>
              <a:t>T</a:t>
            </a:r>
            <a:r>
              <a:rPr sz="2400" b="1" spc="-10" dirty="0">
                <a:latin typeface="Calibri"/>
                <a:cs typeface="Calibri"/>
              </a:rPr>
              <a:t>O</a:t>
            </a:r>
            <a:r>
              <a:rPr sz="2400" b="1" spc="5" dirty="0">
                <a:latin typeface="Calibri"/>
                <a:cs typeface="Calibri"/>
              </a:rPr>
              <a:t>S</a:t>
            </a:r>
            <a:r>
              <a:rPr sz="2400" b="1" spc="-105" dirty="0">
                <a:latin typeface="Calibri"/>
                <a:cs typeface="Calibri"/>
              </a:rPr>
              <a:t> </a:t>
            </a:r>
            <a:r>
              <a:rPr sz="2400" b="1" spc="5" dirty="0">
                <a:latin typeface="Calibri"/>
                <a:cs typeface="Calibri"/>
              </a:rPr>
              <a:t>N</a:t>
            </a:r>
            <a:r>
              <a:rPr sz="2400" b="1" spc="-170" dirty="0">
                <a:latin typeface="Calibri"/>
                <a:cs typeface="Calibri"/>
              </a:rPr>
              <a:t>A</a:t>
            </a:r>
            <a:r>
              <a:rPr sz="2400" b="1" dirty="0">
                <a:latin typeface="Calibri"/>
                <a:cs typeface="Calibri"/>
              </a:rPr>
              <a:t>TU</a:t>
            </a:r>
            <a:r>
              <a:rPr sz="2400" b="1" spc="10" dirty="0">
                <a:latin typeface="Calibri"/>
                <a:cs typeface="Calibri"/>
              </a:rPr>
              <a:t>RA</a:t>
            </a:r>
            <a:r>
              <a:rPr sz="2400" b="1" spc="-10" dirty="0">
                <a:latin typeface="Calibri"/>
                <a:cs typeface="Calibri"/>
              </a:rPr>
              <a:t>L</a:t>
            </a:r>
            <a:r>
              <a:rPr sz="2400" b="1" spc="-25" dirty="0">
                <a:latin typeface="Calibri"/>
                <a:cs typeface="Calibri"/>
              </a:rPr>
              <a:t>E</a:t>
            </a:r>
            <a:r>
              <a:rPr sz="2400" b="1" spc="10" dirty="0">
                <a:latin typeface="Calibri"/>
                <a:cs typeface="Calibri"/>
              </a:rPr>
              <a:t>S</a:t>
            </a:r>
            <a:r>
              <a:rPr sz="2400" b="1" dirty="0">
                <a:latin typeface="Calibri"/>
                <a:cs typeface="Calibri"/>
              </a:rPr>
              <a:t>:</a:t>
            </a:r>
            <a:endParaRPr sz="2400">
              <a:latin typeface="Calibri"/>
              <a:cs typeface="Calibri"/>
            </a:endParaRPr>
          </a:p>
        </p:txBody>
      </p:sp>
      <p:sp>
        <p:nvSpPr>
          <p:cNvPr id="4" name="object 4"/>
          <p:cNvSpPr txBox="1"/>
          <p:nvPr/>
        </p:nvSpPr>
        <p:spPr>
          <a:xfrm>
            <a:off x="2060244" y="3588259"/>
            <a:ext cx="3163570" cy="393065"/>
          </a:xfrm>
          <a:prstGeom prst="rect">
            <a:avLst/>
          </a:prstGeom>
        </p:spPr>
        <p:txBody>
          <a:bodyPr vert="horz" wrap="square" lIns="0" tIns="13970" rIns="0" bIns="0" rtlCol="0">
            <a:spAutoFit/>
          </a:bodyPr>
          <a:lstStyle/>
          <a:p>
            <a:pPr marL="12700">
              <a:spcBef>
                <a:spcPts val="110"/>
              </a:spcBef>
              <a:tabLst>
                <a:tab pos="469900" algn="l"/>
              </a:tabLst>
            </a:pPr>
            <a:r>
              <a:rPr sz="2400" b="1" dirty="0">
                <a:latin typeface="Calibri"/>
                <a:cs typeface="Calibri"/>
              </a:rPr>
              <a:t>2.	</a:t>
            </a:r>
            <a:r>
              <a:rPr sz="2400" b="1" spc="-5" dirty="0">
                <a:latin typeface="Calibri"/>
                <a:cs typeface="Calibri"/>
              </a:rPr>
              <a:t>ACCIDENTES</a:t>
            </a:r>
            <a:r>
              <a:rPr sz="2400" b="1" spc="-110" dirty="0">
                <a:latin typeface="Calibri"/>
                <a:cs typeface="Calibri"/>
              </a:rPr>
              <a:t> </a:t>
            </a:r>
            <a:r>
              <a:rPr sz="2400" b="1" dirty="0">
                <a:latin typeface="Calibri"/>
                <a:cs typeface="Calibri"/>
              </a:rPr>
              <a:t>FÍSICOS:</a:t>
            </a:r>
            <a:endParaRPr sz="2400">
              <a:latin typeface="Calibri"/>
              <a:cs typeface="Calibri"/>
            </a:endParaRPr>
          </a:p>
        </p:txBody>
      </p:sp>
      <p:sp>
        <p:nvSpPr>
          <p:cNvPr id="5" name="object 5"/>
          <p:cNvSpPr txBox="1"/>
          <p:nvPr/>
        </p:nvSpPr>
        <p:spPr>
          <a:xfrm>
            <a:off x="6253354" y="1977339"/>
            <a:ext cx="2677795" cy="393700"/>
          </a:xfrm>
          <a:prstGeom prst="rect">
            <a:avLst/>
          </a:prstGeom>
        </p:spPr>
        <p:txBody>
          <a:bodyPr vert="horz" wrap="square" lIns="0" tIns="14605" rIns="0" bIns="0" rtlCol="0">
            <a:spAutoFit/>
          </a:bodyPr>
          <a:lstStyle/>
          <a:p>
            <a:pPr marL="12700">
              <a:spcBef>
                <a:spcPts val="115"/>
              </a:spcBef>
              <a:tabLst>
                <a:tab pos="469900" algn="l"/>
              </a:tabLst>
            </a:pPr>
            <a:r>
              <a:rPr sz="2400" b="1" spc="5" dirty="0">
                <a:latin typeface="Calibri"/>
                <a:cs typeface="Calibri"/>
              </a:rPr>
              <a:t>3.	</a:t>
            </a:r>
            <a:r>
              <a:rPr sz="2400" b="1" spc="-135" dirty="0">
                <a:latin typeface="Calibri"/>
                <a:cs typeface="Calibri"/>
              </a:rPr>
              <a:t>F</a:t>
            </a:r>
            <a:r>
              <a:rPr sz="2400" b="1" spc="10" dirty="0">
                <a:latin typeface="Calibri"/>
                <a:cs typeface="Calibri"/>
              </a:rPr>
              <a:t>A</a:t>
            </a:r>
            <a:r>
              <a:rPr sz="2400" b="1" spc="-10" dirty="0">
                <a:latin typeface="Calibri"/>
                <a:cs typeface="Calibri"/>
              </a:rPr>
              <a:t>LL</a:t>
            </a:r>
            <a:r>
              <a:rPr sz="2400" b="1" spc="10" dirty="0">
                <a:latin typeface="Calibri"/>
                <a:cs typeface="Calibri"/>
              </a:rPr>
              <a:t>A</a:t>
            </a:r>
            <a:r>
              <a:rPr sz="2400" b="1" spc="5" dirty="0">
                <a:latin typeface="Calibri"/>
                <a:cs typeface="Calibri"/>
              </a:rPr>
              <a:t>S</a:t>
            </a:r>
            <a:r>
              <a:rPr sz="2400" b="1" spc="-105" dirty="0">
                <a:latin typeface="Calibri"/>
                <a:cs typeface="Calibri"/>
              </a:rPr>
              <a:t> </a:t>
            </a:r>
            <a:r>
              <a:rPr sz="2400" b="1" spc="-25" dirty="0">
                <a:latin typeface="Calibri"/>
                <a:cs typeface="Calibri"/>
              </a:rPr>
              <a:t>E</a:t>
            </a:r>
            <a:r>
              <a:rPr sz="2400" b="1" dirty="0">
                <a:latin typeface="Calibri"/>
                <a:cs typeface="Calibri"/>
              </a:rPr>
              <a:t>QU</a:t>
            </a:r>
            <a:r>
              <a:rPr sz="2400" b="1" spc="10" dirty="0">
                <a:latin typeface="Calibri"/>
                <a:cs typeface="Calibri"/>
              </a:rPr>
              <a:t>IP</a:t>
            </a:r>
            <a:r>
              <a:rPr sz="2400" b="1" spc="-10" dirty="0">
                <a:latin typeface="Calibri"/>
                <a:cs typeface="Calibri"/>
              </a:rPr>
              <a:t>O</a:t>
            </a:r>
            <a:r>
              <a:rPr sz="2400" b="1" spc="10" dirty="0">
                <a:latin typeface="Calibri"/>
                <a:cs typeface="Calibri"/>
              </a:rPr>
              <a:t>S</a:t>
            </a:r>
            <a:r>
              <a:rPr sz="2400" b="1" dirty="0">
                <a:latin typeface="Calibri"/>
                <a:cs typeface="Calibri"/>
              </a:rPr>
              <a:t>:</a:t>
            </a:r>
            <a:endParaRPr sz="2400">
              <a:latin typeface="Calibri"/>
              <a:cs typeface="Calibri"/>
            </a:endParaRPr>
          </a:p>
        </p:txBody>
      </p:sp>
      <p:sp>
        <p:nvSpPr>
          <p:cNvPr id="6" name="object 6"/>
          <p:cNvSpPr txBox="1"/>
          <p:nvPr/>
        </p:nvSpPr>
        <p:spPr>
          <a:xfrm>
            <a:off x="6253353" y="3588259"/>
            <a:ext cx="2921000" cy="393065"/>
          </a:xfrm>
          <a:prstGeom prst="rect">
            <a:avLst/>
          </a:prstGeom>
        </p:spPr>
        <p:txBody>
          <a:bodyPr vert="horz" wrap="square" lIns="0" tIns="13970" rIns="0" bIns="0" rtlCol="0">
            <a:spAutoFit/>
          </a:bodyPr>
          <a:lstStyle/>
          <a:p>
            <a:pPr marL="12700">
              <a:spcBef>
                <a:spcPts val="110"/>
              </a:spcBef>
              <a:tabLst>
                <a:tab pos="469900" algn="l"/>
              </a:tabLst>
            </a:pPr>
            <a:r>
              <a:rPr sz="2400" b="1" dirty="0">
                <a:latin typeface="Calibri"/>
                <a:cs typeface="Calibri"/>
              </a:rPr>
              <a:t>4.	</a:t>
            </a:r>
            <a:r>
              <a:rPr sz="2400" b="1" spc="15" dirty="0">
                <a:latin typeface="Calibri"/>
                <a:cs typeface="Calibri"/>
              </a:rPr>
              <a:t>MA</a:t>
            </a:r>
            <a:r>
              <a:rPr sz="2400" b="1" spc="-10" dirty="0">
                <a:latin typeface="Calibri"/>
                <a:cs typeface="Calibri"/>
              </a:rPr>
              <a:t>L</a:t>
            </a:r>
            <a:r>
              <a:rPr sz="2400" b="1" spc="5" dirty="0">
                <a:latin typeface="Calibri"/>
                <a:cs typeface="Calibri"/>
              </a:rPr>
              <a:t>A</a:t>
            </a:r>
            <a:r>
              <a:rPr sz="2400" b="1" spc="-100" dirty="0">
                <a:latin typeface="Calibri"/>
                <a:cs typeface="Calibri"/>
              </a:rPr>
              <a:t> </a:t>
            </a:r>
            <a:r>
              <a:rPr sz="2400" b="1" spc="-10" dirty="0">
                <a:latin typeface="Calibri"/>
                <a:cs typeface="Calibri"/>
              </a:rPr>
              <a:t>O</a:t>
            </a:r>
            <a:r>
              <a:rPr sz="2400" b="1" spc="10" dirty="0">
                <a:latin typeface="Calibri"/>
                <a:cs typeface="Calibri"/>
              </a:rPr>
              <a:t>P</a:t>
            </a:r>
            <a:r>
              <a:rPr sz="2400" b="1" spc="15" dirty="0">
                <a:latin typeface="Calibri"/>
                <a:cs typeface="Calibri"/>
              </a:rPr>
              <a:t>E</a:t>
            </a:r>
            <a:r>
              <a:rPr sz="2400" b="1" spc="10" dirty="0">
                <a:latin typeface="Calibri"/>
                <a:cs typeface="Calibri"/>
              </a:rPr>
              <a:t>R</a:t>
            </a:r>
            <a:r>
              <a:rPr sz="2400" b="1" spc="-20" dirty="0">
                <a:latin typeface="Calibri"/>
                <a:cs typeface="Calibri"/>
              </a:rPr>
              <a:t>A</a:t>
            </a:r>
            <a:r>
              <a:rPr sz="2400" b="1" spc="-15" dirty="0">
                <a:latin typeface="Calibri"/>
                <a:cs typeface="Calibri"/>
              </a:rPr>
              <a:t>C</a:t>
            </a:r>
            <a:r>
              <a:rPr sz="2400" b="1" spc="5" dirty="0">
                <a:latin typeface="Calibri"/>
                <a:cs typeface="Calibri"/>
              </a:rPr>
              <a:t>IÓ</a:t>
            </a:r>
            <a:r>
              <a:rPr sz="2400" b="1" spc="-10" dirty="0">
                <a:latin typeface="Calibri"/>
                <a:cs typeface="Calibri"/>
              </a:rPr>
              <a:t>N</a:t>
            </a:r>
            <a:r>
              <a:rPr sz="2400" b="1" dirty="0">
                <a:latin typeface="Calibri"/>
                <a:cs typeface="Calibri"/>
              </a:rPr>
              <a:t>:</a:t>
            </a:r>
            <a:endParaRPr sz="2400">
              <a:latin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26</a:t>
            </a:fld>
            <a:endParaRPr spc="15" dirty="0"/>
          </a:p>
        </p:txBody>
      </p:sp>
      <p:sp>
        <p:nvSpPr>
          <p:cNvPr id="2" name="object 2"/>
          <p:cNvSpPr txBox="1">
            <a:spLocks noGrp="1"/>
          </p:cNvSpPr>
          <p:nvPr>
            <p:ph type="title"/>
          </p:nvPr>
        </p:nvSpPr>
        <p:spPr>
          <a:xfrm>
            <a:off x="733946" y="533400"/>
            <a:ext cx="10752056" cy="875881"/>
          </a:xfrm>
          <a:prstGeom prst="rect">
            <a:avLst/>
          </a:prstGeom>
        </p:spPr>
        <p:txBody>
          <a:bodyPr vert="horz" wrap="square" lIns="0" tIns="13970" rIns="0" bIns="0" rtlCol="0">
            <a:spAutoFit/>
          </a:bodyPr>
          <a:lstStyle/>
          <a:p>
            <a:pPr marR="5080" algn="ctr">
              <a:spcBef>
                <a:spcPts val="110"/>
              </a:spcBef>
            </a:pPr>
            <a:r>
              <a:rPr lang="en-US" spc="-5" dirty="0" smtClean="0"/>
              <a:t> </a:t>
            </a:r>
            <a:r>
              <a:rPr spc="-5" dirty="0" smtClean="0"/>
              <a:t> </a:t>
            </a:r>
            <a:r>
              <a:rPr spc="5" dirty="0"/>
              <a:t>¿QUE </a:t>
            </a:r>
            <a:r>
              <a:rPr spc="-15" dirty="0"/>
              <a:t>CAUSA </a:t>
            </a:r>
            <a:r>
              <a:rPr dirty="0"/>
              <a:t>LAS </a:t>
            </a:r>
            <a:r>
              <a:rPr spc="-10" dirty="0"/>
              <a:t>CONDICIONES </a:t>
            </a:r>
            <a:r>
              <a:rPr spc="-620" dirty="0"/>
              <a:t> </a:t>
            </a:r>
            <a:r>
              <a:rPr spc="-5" dirty="0"/>
              <a:t>ANORMALES</a:t>
            </a:r>
            <a:r>
              <a:rPr spc="-30" dirty="0"/>
              <a:t> </a:t>
            </a:r>
            <a:r>
              <a:rPr spc="5" dirty="0"/>
              <a:t>EN</a:t>
            </a:r>
            <a:r>
              <a:rPr spc="-15" dirty="0"/>
              <a:t> </a:t>
            </a:r>
            <a:r>
              <a:rPr spc="5" dirty="0"/>
              <a:t>UN</a:t>
            </a:r>
            <a:r>
              <a:rPr spc="-40" dirty="0"/>
              <a:t> </a:t>
            </a:r>
            <a:r>
              <a:rPr dirty="0"/>
              <a:t>SISTEMA</a:t>
            </a:r>
            <a:r>
              <a:rPr spc="-45" dirty="0"/>
              <a:t> </a:t>
            </a:r>
            <a:r>
              <a:rPr spc="-5" dirty="0"/>
              <a:t>ELÉCTRICO</a:t>
            </a:r>
            <a:r>
              <a:rPr spc="10" dirty="0"/>
              <a:t> </a:t>
            </a:r>
            <a:r>
              <a:rPr dirty="0"/>
              <a:t>?</a:t>
            </a:r>
          </a:p>
        </p:txBody>
      </p:sp>
      <p:sp>
        <p:nvSpPr>
          <p:cNvPr id="3" name="object 3"/>
          <p:cNvSpPr txBox="1"/>
          <p:nvPr/>
        </p:nvSpPr>
        <p:spPr>
          <a:xfrm>
            <a:off x="2060244" y="1942703"/>
            <a:ext cx="3299460" cy="3246120"/>
          </a:xfrm>
          <a:prstGeom prst="rect">
            <a:avLst/>
          </a:prstGeom>
        </p:spPr>
        <p:txBody>
          <a:bodyPr vert="horz" wrap="square" lIns="0" tIns="48895" rIns="0" bIns="0" rtlCol="0">
            <a:spAutoFit/>
          </a:bodyPr>
          <a:lstStyle/>
          <a:p>
            <a:pPr marL="469900" indent="-457834">
              <a:spcBef>
                <a:spcPts val="385"/>
              </a:spcBef>
              <a:buAutoNum type="arabicPeriod"/>
              <a:tabLst>
                <a:tab pos="469900" algn="l"/>
                <a:tab pos="470534" algn="l"/>
              </a:tabLst>
            </a:pPr>
            <a:r>
              <a:rPr sz="2400" b="1" spc="10" dirty="0">
                <a:latin typeface="Calibri"/>
                <a:cs typeface="Calibri"/>
              </a:rPr>
              <a:t>EVE</a:t>
            </a:r>
            <a:r>
              <a:rPr sz="2400" b="1" spc="5" dirty="0">
                <a:latin typeface="Calibri"/>
                <a:cs typeface="Calibri"/>
              </a:rPr>
              <a:t>N</a:t>
            </a:r>
            <a:r>
              <a:rPr sz="2400" b="1" spc="-85" dirty="0">
                <a:latin typeface="Calibri"/>
                <a:cs typeface="Calibri"/>
              </a:rPr>
              <a:t>T</a:t>
            </a:r>
            <a:r>
              <a:rPr sz="2400" b="1" spc="-10" dirty="0">
                <a:latin typeface="Calibri"/>
                <a:cs typeface="Calibri"/>
              </a:rPr>
              <a:t>O</a:t>
            </a:r>
            <a:r>
              <a:rPr sz="2400" b="1" spc="5" dirty="0">
                <a:latin typeface="Calibri"/>
                <a:cs typeface="Calibri"/>
              </a:rPr>
              <a:t>S</a:t>
            </a:r>
            <a:r>
              <a:rPr sz="2400" b="1" spc="-105" dirty="0">
                <a:latin typeface="Calibri"/>
                <a:cs typeface="Calibri"/>
              </a:rPr>
              <a:t> </a:t>
            </a:r>
            <a:r>
              <a:rPr sz="2400" b="1" spc="5" dirty="0">
                <a:latin typeface="Calibri"/>
                <a:cs typeface="Calibri"/>
              </a:rPr>
              <a:t>N</a:t>
            </a:r>
            <a:r>
              <a:rPr sz="2400" b="1" spc="-170" dirty="0">
                <a:latin typeface="Calibri"/>
                <a:cs typeface="Calibri"/>
              </a:rPr>
              <a:t>A</a:t>
            </a:r>
            <a:r>
              <a:rPr sz="2400" b="1" dirty="0">
                <a:latin typeface="Calibri"/>
                <a:cs typeface="Calibri"/>
              </a:rPr>
              <a:t>TU</a:t>
            </a:r>
            <a:r>
              <a:rPr sz="2400" b="1" spc="10" dirty="0">
                <a:latin typeface="Calibri"/>
                <a:cs typeface="Calibri"/>
              </a:rPr>
              <a:t>RA</a:t>
            </a:r>
            <a:r>
              <a:rPr sz="2400" b="1" spc="-10" dirty="0">
                <a:latin typeface="Calibri"/>
                <a:cs typeface="Calibri"/>
              </a:rPr>
              <a:t>L</a:t>
            </a:r>
            <a:r>
              <a:rPr sz="2400" b="1" spc="-25" dirty="0">
                <a:latin typeface="Calibri"/>
                <a:cs typeface="Calibri"/>
              </a:rPr>
              <a:t>E</a:t>
            </a:r>
            <a:r>
              <a:rPr sz="2400" b="1" spc="10" dirty="0">
                <a:latin typeface="Calibri"/>
                <a:cs typeface="Calibri"/>
              </a:rPr>
              <a:t>S</a:t>
            </a:r>
            <a:r>
              <a:rPr sz="2400" b="1" dirty="0">
                <a:latin typeface="Calibri"/>
                <a:cs typeface="Calibri"/>
              </a:rPr>
              <a:t>:</a:t>
            </a:r>
            <a:endParaRPr sz="2400">
              <a:latin typeface="Calibri"/>
              <a:cs typeface="Calibri"/>
            </a:endParaRPr>
          </a:p>
          <a:p>
            <a:pPr marL="625475" lvl="1" indent="-156210">
              <a:spcBef>
                <a:spcPts val="290"/>
              </a:spcBef>
              <a:buChar char="-"/>
              <a:tabLst>
                <a:tab pos="626110" algn="l"/>
              </a:tabLst>
            </a:pPr>
            <a:r>
              <a:rPr sz="2400" spc="-20" dirty="0">
                <a:solidFill>
                  <a:srgbClr val="8063A1"/>
                </a:solidFill>
                <a:latin typeface="Calibri"/>
                <a:cs typeface="Calibri"/>
              </a:rPr>
              <a:t>Truenos,</a:t>
            </a:r>
            <a:endParaRPr sz="2400">
              <a:latin typeface="Calibri"/>
              <a:cs typeface="Calibri"/>
            </a:endParaRPr>
          </a:p>
          <a:p>
            <a:pPr marL="625475" lvl="1" indent="-156210">
              <a:spcBef>
                <a:spcPts val="290"/>
              </a:spcBef>
              <a:buChar char="-"/>
              <a:tabLst>
                <a:tab pos="626110" algn="l"/>
              </a:tabLst>
            </a:pPr>
            <a:r>
              <a:rPr sz="2400" spc="-10" dirty="0">
                <a:solidFill>
                  <a:srgbClr val="8063A1"/>
                </a:solidFill>
                <a:latin typeface="Calibri"/>
                <a:cs typeface="Calibri"/>
              </a:rPr>
              <a:t>Huracanes,</a:t>
            </a:r>
            <a:endParaRPr sz="2400">
              <a:latin typeface="Calibri"/>
              <a:cs typeface="Calibri"/>
            </a:endParaRPr>
          </a:p>
          <a:p>
            <a:pPr marL="625475" lvl="1" indent="-156210">
              <a:spcBef>
                <a:spcPts val="290"/>
              </a:spcBef>
              <a:buChar char="-"/>
              <a:tabLst>
                <a:tab pos="626110" algn="l"/>
              </a:tabLst>
            </a:pPr>
            <a:r>
              <a:rPr sz="2400" spc="-30" dirty="0">
                <a:solidFill>
                  <a:srgbClr val="8063A1"/>
                </a:solidFill>
                <a:latin typeface="Calibri"/>
                <a:cs typeface="Calibri"/>
              </a:rPr>
              <a:t>Terremotos.</a:t>
            </a:r>
            <a:endParaRPr sz="2400">
              <a:latin typeface="Calibri"/>
              <a:cs typeface="Calibri"/>
            </a:endParaRPr>
          </a:p>
          <a:p>
            <a:pPr marL="469900" indent="-457834">
              <a:spcBef>
                <a:spcPts val="295"/>
              </a:spcBef>
              <a:buAutoNum type="arabicPeriod"/>
              <a:tabLst>
                <a:tab pos="469900" algn="l"/>
                <a:tab pos="470534" algn="l"/>
              </a:tabLst>
            </a:pPr>
            <a:r>
              <a:rPr sz="2400" b="1" spc="-5" dirty="0">
                <a:latin typeface="Calibri"/>
                <a:cs typeface="Calibri"/>
              </a:rPr>
              <a:t>ACCIDENTES</a:t>
            </a:r>
            <a:r>
              <a:rPr sz="2400" b="1" spc="-85" dirty="0">
                <a:latin typeface="Calibri"/>
                <a:cs typeface="Calibri"/>
              </a:rPr>
              <a:t> </a:t>
            </a:r>
            <a:r>
              <a:rPr sz="2400" b="1" dirty="0">
                <a:latin typeface="Calibri"/>
                <a:cs typeface="Calibri"/>
              </a:rPr>
              <a:t>FÍSICOS:</a:t>
            </a:r>
            <a:endParaRPr sz="2400">
              <a:latin typeface="Calibri"/>
              <a:cs typeface="Calibri"/>
            </a:endParaRPr>
          </a:p>
          <a:p>
            <a:pPr marL="625475" lvl="1" indent="-156210">
              <a:spcBef>
                <a:spcPts val="285"/>
              </a:spcBef>
              <a:buChar char="-"/>
              <a:tabLst>
                <a:tab pos="626110" algn="l"/>
              </a:tabLst>
            </a:pPr>
            <a:r>
              <a:rPr sz="2400" dirty="0">
                <a:solidFill>
                  <a:srgbClr val="8063A1"/>
                </a:solidFill>
                <a:latin typeface="Calibri"/>
                <a:cs typeface="Calibri"/>
              </a:rPr>
              <a:t>Caída</a:t>
            </a:r>
            <a:r>
              <a:rPr sz="2400" spc="-25" dirty="0">
                <a:solidFill>
                  <a:srgbClr val="8063A1"/>
                </a:solidFill>
                <a:latin typeface="Calibri"/>
                <a:cs typeface="Calibri"/>
              </a:rPr>
              <a:t> </a:t>
            </a:r>
            <a:r>
              <a:rPr sz="2400" spc="-5" dirty="0">
                <a:solidFill>
                  <a:srgbClr val="8063A1"/>
                </a:solidFill>
                <a:latin typeface="Calibri"/>
                <a:cs typeface="Calibri"/>
              </a:rPr>
              <a:t>de</a:t>
            </a:r>
            <a:r>
              <a:rPr sz="2400" spc="-20" dirty="0">
                <a:solidFill>
                  <a:srgbClr val="8063A1"/>
                </a:solidFill>
                <a:latin typeface="Calibri"/>
                <a:cs typeface="Calibri"/>
              </a:rPr>
              <a:t> </a:t>
            </a:r>
            <a:r>
              <a:rPr sz="2400" spc="-5" dirty="0">
                <a:solidFill>
                  <a:srgbClr val="8063A1"/>
                </a:solidFill>
                <a:latin typeface="Calibri"/>
                <a:cs typeface="Calibri"/>
              </a:rPr>
              <a:t>un</a:t>
            </a:r>
            <a:r>
              <a:rPr sz="2400" spc="-25" dirty="0">
                <a:solidFill>
                  <a:srgbClr val="8063A1"/>
                </a:solidFill>
                <a:latin typeface="Calibri"/>
                <a:cs typeface="Calibri"/>
              </a:rPr>
              <a:t> </a:t>
            </a:r>
            <a:r>
              <a:rPr sz="2400" spc="-10" dirty="0">
                <a:solidFill>
                  <a:srgbClr val="8063A1"/>
                </a:solidFill>
                <a:latin typeface="Calibri"/>
                <a:cs typeface="Calibri"/>
              </a:rPr>
              <a:t>árbol,</a:t>
            </a:r>
            <a:endParaRPr sz="2400">
              <a:latin typeface="Calibri"/>
              <a:cs typeface="Calibri"/>
            </a:endParaRPr>
          </a:p>
          <a:p>
            <a:pPr marL="625475" lvl="1" indent="-156210">
              <a:spcBef>
                <a:spcPts val="290"/>
              </a:spcBef>
              <a:buChar char="-"/>
              <a:tabLst>
                <a:tab pos="626110" algn="l"/>
              </a:tabLst>
            </a:pPr>
            <a:r>
              <a:rPr sz="2400" spc="-10" dirty="0">
                <a:solidFill>
                  <a:srgbClr val="8063A1"/>
                </a:solidFill>
                <a:latin typeface="Calibri"/>
                <a:cs typeface="Calibri"/>
              </a:rPr>
              <a:t>Explosiones,</a:t>
            </a:r>
            <a:endParaRPr sz="2400">
              <a:latin typeface="Calibri"/>
              <a:cs typeface="Calibri"/>
            </a:endParaRPr>
          </a:p>
          <a:p>
            <a:pPr marL="625475" lvl="1" indent="-156210">
              <a:spcBef>
                <a:spcPts val="290"/>
              </a:spcBef>
              <a:buChar char="-"/>
              <a:tabLst>
                <a:tab pos="626110" algn="l"/>
              </a:tabLst>
            </a:pPr>
            <a:r>
              <a:rPr sz="2400" spc="-15" dirty="0">
                <a:solidFill>
                  <a:srgbClr val="8063A1"/>
                </a:solidFill>
                <a:latin typeface="Calibri"/>
                <a:cs typeface="Calibri"/>
              </a:rPr>
              <a:t>Accidentes.</a:t>
            </a:r>
            <a:endParaRPr sz="2400">
              <a:latin typeface="Calibri"/>
              <a:cs typeface="Calibri"/>
            </a:endParaRPr>
          </a:p>
        </p:txBody>
      </p:sp>
      <p:sp>
        <p:nvSpPr>
          <p:cNvPr id="4" name="object 4"/>
          <p:cNvSpPr txBox="1"/>
          <p:nvPr/>
        </p:nvSpPr>
        <p:spPr>
          <a:xfrm>
            <a:off x="6253353" y="1942703"/>
            <a:ext cx="3830954" cy="3905250"/>
          </a:xfrm>
          <a:prstGeom prst="rect">
            <a:avLst/>
          </a:prstGeom>
        </p:spPr>
        <p:txBody>
          <a:bodyPr vert="horz" wrap="square" lIns="0" tIns="48895" rIns="0" bIns="0" rtlCol="0">
            <a:spAutoFit/>
          </a:bodyPr>
          <a:lstStyle/>
          <a:p>
            <a:pPr marL="469900" indent="-457834">
              <a:spcBef>
                <a:spcPts val="385"/>
              </a:spcBef>
              <a:buAutoNum type="arabicPeriod" startAt="3"/>
              <a:tabLst>
                <a:tab pos="469900" algn="l"/>
                <a:tab pos="470534" algn="l"/>
              </a:tabLst>
            </a:pPr>
            <a:r>
              <a:rPr sz="2400" b="1" spc="-135" dirty="0">
                <a:latin typeface="Calibri"/>
                <a:cs typeface="Calibri"/>
              </a:rPr>
              <a:t>F</a:t>
            </a:r>
            <a:r>
              <a:rPr sz="2400" b="1" spc="10" dirty="0">
                <a:latin typeface="Calibri"/>
                <a:cs typeface="Calibri"/>
              </a:rPr>
              <a:t>A</a:t>
            </a:r>
            <a:r>
              <a:rPr sz="2400" b="1" spc="-10" dirty="0">
                <a:latin typeface="Calibri"/>
                <a:cs typeface="Calibri"/>
              </a:rPr>
              <a:t>LL</a:t>
            </a:r>
            <a:r>
              <a:rPr sz="2400" b="1" spc="10" dirty="0">
                <a:latin typeface="Calibri"/>
                <a:cs typeface="Calibri"/>
              </a:rPr>
              <a:t>A</a:t>
            </a:r>
            <a:r>
              <a:rPr sz="2400" b="1" spc="5" dirty="0">
                <a:latin typeface="Calibri"/>
                <a:cs typeface="Calibri"/>
              </a:rPr>
              <a:t>S</a:t>
            </a:r>
            <a:r>
              <a:rPr sz="2400" b="1" spc="-105" dirty="0">
                <a:latin typeface="Calibri"/>
                <a:cs typeface="Calibri"/>
              </a:rPr>
              <a:t> </a:t>
            </a:r>
            <a:r>
              <a:rPr sz="2400" b="1" spc="-25" dirty="0">
                <a:latin typeface="Calibri"/>
                <a:cs typeface="Calibri"/>
              </a:rPr>
              <a:t>E</a:t>
            </a:r>
            <a:r>
              <a:rPr sz="2400" b="1" dirty="0">
                <a:latin typeface="Calibri"/>
                <a:cs typeface="Calibri"/>
              </a:rPr>
              <a:t>QU</a:t>
            </a:r>
            <a:r>
              <a:rPr sz="2400" b="1" spc="10" dirty="0">
                <a:latin typeface="Calibri"/>
                <a:cs typeface="Calibri"/>
              </a:rPr>
              <a:t>IP</a:t>
            </a:r>
            <a:r>
              <a:rPr sz="2400" b="1" spc="-10" dirty="0">
                <a:latin typeface="Calibri"/>
                <a:cs typeface="Calibri"/>
              </a:rPr>
              <a:t>O</a:t>
            </a:r>
            <a:r>
              <a:rPr sz="2400" b="1" spc="10" dirty="0">
                <a:latin typeface="Calibri"/>
                <a:cs typeface="Calibri"/>
              </a:rPr>
              <a:t>S</a:t>
            </a:r>
            <a:r>
              <a:rPr sz="2400" b="1" dirty="0">
                <a:latin typeface="Calibri"/>
                <a:cs typeface="Calibri"/>
              </a:rPr>
              <a:t>:</a:t>
            </a:r>
            <a:endParaRPr sz="2400">
              <a:latin typeface="Calibri"/>
              <a:cs typeface="Calibri"/>
            </a:endParaRPr>
          </a:p>
          <a:p>
            <a:pPr marL="625475" lvl="1" indent="-156210">
              <a:spcBef>
                <a:spcPts val="290"/>
              </a:spcBef>
              <a:buChar char="-"/>
              <a:tabLst>
                <a:tab pos="626110" algn="l"/>
              </a:tabLst>
            </a:pPr>
            <a:r>
              <a:rPr sz="2400" dirty="0">
                <a:solidFill>
                  <a:srgbClr val="8063A1"/>
                </a:solidFill>
                <a:latin typeface="Calibri"/>
                <a:cs typeface="Calibri"/>
              </a:rPr>
              <a:t>Daño</a:t>
            </a:r>
            <a:r>
              <a:rPr sz="2400" spc="-40" dirty="0">
                <a:solidFill>
                  <a:srgbClr val="8063A1"/>
                </a:solidFill>
                <a:latin typeface="Calibri"/>
                <a:cs typeface="Calibri"/>
              </a:rPr>
              <a:t> </a:t>
            </a:r>
            <a:r>
              <a:rPr sz="2400" spc="-10" dirty="0">
                <a:solidFill>
                  <a:srgbClr val="8063A1"/>
                </a:solidFill>
                <a:latin typeface="Calibri"/>
                <a:cs typeface="Calibri"/>
              </a:rPr>
              <a:t>aislamiento</a:t>
            </a:r>
            <a:r>
              <a:rPr sz="2400" spc="25" dirty="0">
                <a:solidFill>
                  <a:srgbClr val="8063A1"/>
                </a:solidFill>
                <a:latin typeface="Calibri"/>
                <a:cs typeface="Calibri"/>
              </a:rPr>
              <a:t> </a:t>
            </a:r>
            <a:r>
              <a:rPr sz="2400" spc="-10" dirty="0">
                <a:solidFill>
                  <a:srgbClr val="8063A1"/>
                </a:solidFill>
                <a:latin typeface="Calibri"/>
                <a:cs typeface="Calibri"/>
              </a:rPr>
              <a:t>cables,</a:t>
            </a:r>
            <a:endParaRPr sz="2400">
              <a:latin typeface="Calibri"/>
              <a:cs typeface="Calibri"/>
            </a:endParaRPr>
          </a:p>
          <a:p>
            <a:pPr marL="625475" lvl="1" indent="-156210">
              <a:spcBef>
                <a:spcPts val="290"/>
              </a:spcBef>
              <a:buChar char="-"/>
              <a:tabLst>
                <a:tab pos="626110" algn="l"/>
              </a:tabLst>
            </a:pPr>
            <a:r>
              <a:rPr sz="2400" spc="-15" dirty="0">
                <a:solidFill>
                  <a:srgbClr val="8063A1"/>
                </a:solidFill>
                <a:latin typeface="Calibri"/>
                <a:cs typeface="Calibri"/>
              </a:rPr>
              <a:t>Fallas</a:t>
            </a:r>
            <a:r>
              <a:rPr sz="2400" dirty="0">
                <a:solidFill>
                  <a:srgbClr val="8063A1"/>
                </a:solidFill>
                <a:latin typeface="Calibri"/>
                <a:cs typeface="Calibri"/>
              </a:rPr>
              <a:t> </a:t>
            </a:r>
            <a:r>
              <a:rPr sz="2400" spc="-15" dirty="0">
                <a:solidFill>
                  <a:srgbClr val="8063A1"/>
                </a:solidFill>
                <a:latin typeface="Calibri"/>
                <a:cs typeface="Calibri"/>
              </a:rPr>
              <a:t>internas</a:t>
            </a:r>
            <a:r>
              <a:rPr sz="2400" spc="5" dirty="0">
                <a:solidFill>
                  <a:srgbClr val="8063A1"/>
                </a:solidFill>
                <a:latin typeface="Calibri"/>
                <a:cs typeface="Calibri"/>
              </a:rPr>
              <a:t> </a:t>
            </a:r>
            <a:r>
              <a:rPr sz="2400" spc="-5" dirty="0">
                <a:solidFill>
                  <a:srgbClr val="8063A1"/>
                </a:solidFill>
                <a:latin typeface="Calibri"/>
                <a:cs typeface="Calibri"/>
              </a:rPr>
              <a:t>en</a:t>
            </a:r>
            <a:r>
              <a:rPr sz="2400" spc="5" dirty="0">
                <a:solidFill>
                  <a:srgbClr val="8063A1"/>
                </a:solidFill>
                <a:latin typeface="Calibri"/>
                <a:cs typeface="Calibri"/>
              </a:rPr>
              <a:t> </a:t>
            </a:r>
            <a:r>
              <a:rPr sz="2400" spc="-5" dirty="0">
                <a:solidFill>
                  <a:srgbClr val="8063A1"/>
                </a:solidFill>
                <a:latin typeface="Calibri"/>
                <a:cs typeface="Calibri"/>
              </a:rPr>
              <a:t>equipos</a:t>
            </a:r>
            <a:endParaRPr sz="2400">
              <a:latin typeface="Calibri"/>
              <a:cs typeface="Calibri"/>
            </a:endParaRPr>
          </a:p>
          <a:p>
            <a:pPr lvl="1">
              <a:spcBef>
                <a:spcPts val="45"/>
              </a:spcBef>
              <a:buClr>
                <a:srgbClr val="8063A1"/>
              </a:buClr>
              <a:buFont typeface="Calibri"/>
              <a:buChar char="-"/>
            </a:pPr>
            <a:endParaRPr sz="2800">
              <a:latin typeface="Calibri"/>
              <a:cs typeface="Calibri"/>
            </a:endParaRPr>
          </a:p>
          <a:p>
            <a:pPr marL="469900" indent="-457834">
              <a:buAutoNum type="arabicPeriod" startAt="3"/>
              <a:tabLst>
                <a:tab pos="469900" algn="l"/>
                <a:tab pos="470534" algn="l"/>
              </a:tabLst>
            </a:pPr>
            <a:r>
              <a:rPr sz="2400" b="1" spc="5" dirty="0">
                <a:latin typeface="Calibri"/>
                <a:cs typeface="Calibri"/>
              </a:rPr>
              <a:t>MALA</a:t>
            </a:r>
            <a:r>
              <a:rPr sz="2400" b="1" spc="-130" dirty="0">
                <a:latin typeface="Calibri"/>
                <a:cs typeface="Calibri"/>
              </a:rPr>
              <a:t> </a:t>
            </a:r>
            <a:r>
              <a:rPr sz="2400" b="1" dirty="0">
                <a:latin typeface="Calibri"/>
                <a:cs typeface="Calibri"/>
              </a:rPr>
              <a:t>OPERACIÓN:</a:t>
            </a:r>
            <a:endParaRPr sz="2400">
              <a:latin typeface="Calibri"/>
              <a:cs typeface="Calibri"/>
            </a:endParaRPr>
          </a:p>
          <a:p>
            <a:pPr marL="355600" marR="1031240" lvl="1" indent="63500">
              <a:lnSpc>
                <a:spcPts val="2590"/>
              </a:lnSpc>
              <a:spcBef>
                <a:spcPts val="615"/>
              </a:spcBef>
              <a:buChar char="-"/>
              <a:tabLst>
                <a:tab pos="580390" algn="l"/>
              </a:tabLst>
            </a:pPr>
            <a:r>
              <a:rPr sz="2400" spc="-25" dirty="0">
                <a:solidFill>
                  <a:srgbClr val="8063A1"/>
                </a:solidFill>
                <a:latin typeface="Calibri"/>
                <a:cs typeface="Calibri"/>
              </a:rPr>
              <a:t>Aterrizar</a:t>
            </a:r>
            <a:r>
              <a:rPr sz="2400" spc="25" dirty="0">
                <a:solidFill>
                  <a:srgbClr val="8063A1"/>
                </a:solidFill>
                <a:latin typeface="Calibri"/>
                <a:cs typeface="Calibri"/>
              </a:rPr>
              <a:t> </a:t>
            </a:r>
            <a:r>
              <a:rPr sz="2400" spc="-20" dirty="0">
                <a:solidFill>
                  <a:srgbClr val="8063A1"/>
                </a:solidFill>
                <a:latin typeface="Calibri"/>
                <a:cs typeface="Calibri"/>
              </a:rPr>
              <a:t>circuitos </a:t>
            </a:r>
            <a:r>
              <a:rPr sz="2400" spc="-530" dirty="0">
                <a:solidFill>
                  <a:srgbClr val="8063A1"/>
                </a:solidFill>
                <a:latin typeface="Calibri"/>
                <a:cs typeface="Calibri"/>
              </a:rPr>
              <a:t> </a:t>
            </a:r>
            <a:r>
              <a:rPr sz="2400" spc="-15" dirty="0">
                <a:solidFill>
                  <a:srgbClr val="8063A1"/>
                </a:solidFill>
                <a:latin typeface="Calibri"/>
                <a:cs typeface="Calibri"/>
              </a:rPr>
              <a:t>conectados </a:t>
            </a:r>
            <a:r>
              <a:rPr sz="2400" spc="5" dirty="0">
                <a:solidFill>
                  <a:srgbClr val="8063A1"/>
                </a:solidFill>
                <a:latin typeface="Calibri"/>
                <a:cs typeface="Calibri"/>
              </a:rPr>
              <a:t>a</a:t>
            </a:r>
            <a:r>
              <a:rPr sz="2400" spc="-75" dirty="0">
                <a:solidFill>
                  <a:srgbClr val="8063A1"/>
                </a:solidFill>
                <a:latin typeface="Calibri"/>
                <a:cs typeface="Calibri"/>
              </a:rPr>
              <a:t> </a:t>
            </a:r>
            <a:r>
              <a:rPr sz="2400" spc="-15" dirty="0">
                <a:solidFill>
                  <a:srgbClr val="8063A1"/>
                </a:solidFill>
                <a:latin typeface="Calibri"/>
                <a:cs typeface="Calibri"/>
              </a:rPr>
              <a:t>tierra,</a:t>
            </a:r>
            <a:endParaRPr sz="2400">
              <a:latin typeface="Calibri"/>
              <a:cs typeface="Calibri"/>
            </a:endParaRPr>
          </a:p>
          <a:p>
            <a:pPr marL="511175" indent="-156210">
              <a:spcBef>
                <a:spcPts val="254"/>
              </a:spcBef>
              <a:buChar char="-"/>
              <a:tabLst>
                <a:tab pos="511809" algn="l"/>
              </a:tabLst>
            </a:pPr>
            <a:r>
              <a:rPr sz="2400" spc="-5" dirty="0">
                <a:solidFill>
                  <a:srgbClr val="8063A1"/>
                </a:solidFill>
                <a:latin typeface="Calibri"/>
                <a:cs typeface="Calibri"/>
              </a:rPr>
              <a:t>Mala</a:t>
            </a:r>
            <a:r>
              <a:rPr sz="2400" spc="-30" dirty="0">
                <a:solidFill>
                  <a:srgbClr val="8063A1"/>
                </a:solidFill>
                <a:latin typeface="Calibri"/>
                <a:cs typeface="Calibri"/>
              </a:rPr>
              <a:t> </a:t>
            </a:r>
            <a:r>
              <a:rPr sz="2400" spc="-15" dirty="0">
                <a:solidFill>
                  <a:srgbClr val="8063A1"/>
                </a:solidFill>
                <a:latin typeface="Calibri"/>
                <a:cs typeface="Calibri"/>
              </a:rPr>
              <a:t>instalación.</a:t>
            </a:r>
            <a:endParaRPr sz="2400">
              <a:latin typeface="Calibri"/>
              <a:cs typeface="Calibri"/>
            </a:endParaRPr>
          </a:p>
          <a:p>
            <a:pPr marL="355600" marR="77470">
              <a:lnSpc>
                <a:spcPts val="2590"/>
              </a:lnSpc>
              <a:spcBef>
                <a:spcPts val="620"/>
              </a:spcBef>
              <a:buChar char="-"/>
              <a:tabLst>
                <a:tab pos="511809" algn="l"/>
              </a:tabLst>
            </a:pPr>
            <a:r>
              <a:rPr sz="2400" spc="-5" dirty="0">
                <a:solidFill>
                  <a:srgbClr val="8063A1"/>
                </a:solidFill>
                <a:latin typeface="Calibri"/>
                <a:cs typeface="Calibri"/>
              </a:rPr>
              <a:t>Inadecuada </a:t>
            </a:r>
            <a:r>
              <a:rPr sz="2400" spc="-10" dirty="0">
                <a:solidFill>
                  <a:srgbClr val="8063A1"/>
                </a:solidFill>
                <a:latin typeface="Calibri"/>
                <a:cs typeface="Calibri"/>
              </a:rPr>
              <a:t>especificación </a:t>
            </a:r>
            <a:r>
              <a:rPr sz="2400" spc="-530" dirty="0">
                <a:solidFill>
                  <a:srgbClr val="8063A1"/>
                </a:solidFill>
                <a:latin typeface="Calibri"/>
                <a:cs typeface="Calibri"/>
              </a:rPr>
              <a:t> </a:t>
            </a:r>
            <a:r>
              <a:rPr sz="2400" spc="-15" dirty="0">
                <a:solidFill>
                  <a:srgbClr val="8063A1"/>
                </a:solidFill>
                <a:latin typeface="Calibri"/>
                <a:cs typeface="Calibri"/>
              </a:rPr>
              <a:t>técnica.</a:t>
            </a:r>
            <a:endParaRPr sz="2400">
              <a:latin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6569" y="358578"/>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dirty="0" smtClean="0"/>
              <a:t> </a:t>
            </a:r>
            <a:r>
              <a:rPr spc="-25" dirty="0"/>
              <a:t>FALLAS </a:t>
            </a:r>
            <a:r>
              <a:rPr spc="-30" dirty="0"/>
              <a:t>ACTIVAS </a:t>
            </a:r>
            <a:r>
              <a:rPr spc="5" dirty="0"/>
              <a:t>EN </a:t>
            </a:r>
            <a:r>
              <a:rPr spc="-10" dirty="0"/>
              <a:t>LOS </a:t>
            </a:r>
            <a:r>
              <a:rPr dirty="0"/>
              <a:t>SISTEMAS </a:t>
            </a:r>
            <a:r>
              <a:rPr spc="-625" dirty="0"/>
              <a:t> </a:t>
            </a:r>
            <a:r>
              <a:rPr spc="-5" dirty="0"/>
              <a:t>ELÉCTRICO</a:t>
            </a:r>
            <a:r>
              <a:rPr spc="-55" dirty="0"/>
              <a:t> </a:t>
            </a:r>
            <a:r>
              <a:rPr dirty="0"/>
              <a:t>S</a:t>
            </a:r>
            <a:r>
              <a:rPr spc="25" dirty="0"/>
              <a:t> </a:t>
            </a:r>
            <a:r>
              <a:rPr spc="5" dirty="0"/>
              <a:t>–</a:t>
            </a:r>
            <a:r>
              <a:rPr spc="-20" dirty="0"/>
              <a:t> </a:t>
            </a:r>
            <a:r>
              <a:rPr spc="-15" dirty="0"/>
              <a:t>CORTOCIRCUITOS</a:t>
            </a:r>
          </a:p>
        </p:txBody>
      </p:sp>
      <p:pic>
        <p:nvPicPr>
          <p:cNvPr id="3" name="object 3"/>
          <p:cNvPicPr/>
          <p:nvPr/>
        </p:nvPicPr>
        <p:blipFill>
          <a:blip r:embed="rId2" cstate="print"/>
          <a:stretch>
            <a:fillRect/>
          </a:stretch>
        </p:blipFill>
        <p:spPr>
          <a:xfrm>
            <a:off x="3019044" y="1709928"/>
            <a:ext cx="4379976" cy="2647187"/>
          </a:xfrm>
          <a:prstGeom prst="rect">
            <a:avLst/>
          </a:prstGeom>
        </p:spPr>
      </p:pic>
      <p:sp>
        <p:nvSpPr>
          <p:cNvPr id="4" name="object 4"/>
          <p:cNvSpPr txBox="1"/>
          <p:nvPr/>
        </p:nvSpPr>
        <p:spPr>
          <a:xfrm>
            <a:off x="2246173" y="4432173"/>
            <a:ext cx="5377815" cy="1857375"/>
          </a:xfrm>
          <a:prstGeom prst="rect">
            <a:avLst/>
          </a:prstGeom>
        </p:spPr>
        <p:txBody>
          <a:bodyPr vert="horz" wrap="square" lIns="0" tIns="13970" rIns="0" bIns="0" rtlCol="0">
            <a:spAutoFit/>
          </a:bodyPr>
          <a:lstStyle/>
          <a:p>
            <a:pPr marL="12700">
              <a:spcBef>
                <a:spcPts val="110"/>
              </a:spcBef>
            </a:pPr>
            <a:r>
              <a:rPr sz="2400" spc="-10" dirty="0">
                <a:latin typeface="Calibri"/>
                <a:cs typeface="Calibri"/>
              </a:rPr>
              <a:t>Aumenta</a:t>
            </a:r>
            <a:r>
              <a:rPr sz="2400" spc="-70" dirty="0">
                <a:latin typeface="Calibri"/>
                <a:cs typeface="Calibri"/>
              </a:rPr>
              <a:t> </a:t>
            </a:r>
            <a:r>
              <a:rPr sz="2400" spc="-5" dirty="0">
                <a:latin typeface="Calibri"/>
                <a:cs typeface="Calibri"/>
              </a:rPr>
              <a:t>la</a:t>
            </a:r>
            <a:r>
              <a:rPr sz="2400" spc="-40" dirty="0">
                <a:latin typeface="Calibri"/>
                <a:cs typeface="Calibri"/>
              </a:rPr>
              <a:t> </a:t>
            </a:r>
            <a:r>
              <a:rPr sz="2400" spc="-20" dirty="0">
                <a:latin typeface="Calibri"/>
                <a:cs typeface="Calibri"/>
              </a:rPr>
              <a:t>corriente</a:t>
            </a:r>
            <a:endParaRPr sz="2400" dirty="0">
              <a:latin typeface="Calibri"/>
              <a:cs typeface="Calibri"/>
            </a:endParaRPr>
          </a:p>
          <a:p>
            <a:pPr>
              <a:spcBef>
                <a:spcPts val="15"/>
              </a:spcBef>
            </a:pPr>
            <a:endParaRPr sz="2350" dirty="0">
              <a:latin typeface="Calibri"/>
              <a:cs typeface="Calibri"/>
            </a:endParaRPr>
          </a:p>
          <a:p>
            <a:pPr marL="1576705"/>
            <a:r>
              <a:rPr sz="2400" spc="-10" dirty="0">
                <a:latin typeface="Calibri"/>
                <a:cs typeface="Calibri"/>
              </a:rPr>
              <a:t>Aumenta</a:t>
            </a:r>
            <a:r>
              <a:rPr sz="2400" spc="-15" dirty="0">
                <a:latin typeface="Calibri"/>
                <a:cs typeface="Calibri"/>
              </a:rPr>
              <a:t> </a:t>
            </a:r>
            <a:r>
              <a:rPr sz="2400" spc="-5" dirty="0">
                <a:latin typeface="Calibri"/>
                <a:cs typeface="Calibri"/>
              </a:rPr>
              <a:t>la</a:t>
            </a:r>
            <a:r>
              <a:rPr sz="2400" spc="-10" dirty="0">
                <a:latin typeface="Calibri"/>
                <a:cs typeface="Calibri"/>
              </a:rPr>
              <a:t> disipación</a:t>
            </a:r>
            <a:r>
              <a:rPr sz="2400" spc="20" dirty="0">
                <a:latin typeface="Calibri"/>
                <a:cs typeface="Calibri"/>
              </a:rPr>
              <a:t> </a:t>
            </a:r>
            <a:r>
              <a:rPr sz="2400" dirty="0">
                <a:latin typeface="Calibri"/>
                <a:cs typeface="Calibri"/>
              </a:rPr>
              <a:t>de</a:t>
            </a:r>
            <a:r>
              <a:rPr sz="2400" spc="15" dirty="0">
                <a:latin typeface="Calibri"/>
                <a:cs typeface="Calibri"/>
              </a:rPr>
              <a:t> </a:t>
            </a:r>
            <a:r>
              <a:rPr sz="2400" spc="-15" dirty="0">
                <a:latin typeface="Calibri"/>
                <a:cs typeface="Calibri"/>
              </a:rPr>
              <a:t>calor</a:t>
            </a:r>
            <a:endParaRPr sz="2400" dirty="0">
              <a:latin typeface="Calibri"/>
              <a:cs typeface="Calibri"/>
            </a:endParaRPr>
          </a:p>
          <a:p>
            <a:pPr>
              <a:spcBef>
                <a:spcPts val="15"/>
              </a:spcBef>
            </a:pPr>
            <a:endParaRPr sz="2350" dirty="0">
              <a:latin typeface="Calibri"/>
              <a:cs typeface="Calibri"/>
            </a:endParaRPr>
          </a:p>
          <a:p>
            <a:pPr marL="3218815"/>
            <a:r>
              <a:rPr sz="2400" spc="-5" dirty="0">
                <a:latin typeface="Calibri"/>
                <a:cs typeface="Calibri"/>
              </a:rPr>
              <a:t>Incendios</a:t>
            </a:r>
            <a:endParaRPr sz="2400" dirty="0">
              <a:latin typeface="Calibri"/>
              <a:cs typeface="Calibri"/>
            </a:endParaRPr>
          </a:p>
        </p:txBody>
      </p:sp>
      <p:grpSp>
        <p:nvGrpSpPr>
          <p:cNvPr id="5" name="object 5"/>
          <p:cNvGrpSpPr/>
          <p:nvPr/>
        </p:nvGrpSpPr>
        <p:grpSpPr>
          <a:xfrm>
            <a:off x="3297174" y="4845051"/>
            <a:ext cx="454025" cy="668655"/>
            <a:chOff x="1773173" y="4845050"/>
            <a:chExt cx="454025" cy="668655"/>
          </a:xfrm>
        </p:grpSpPr>
        <p:sp>
          <p:nvSpPr>
            <p:cNvPr id="6" name="object 6"/>
            <p:cNvSpPr/>
            <p:nvPr/>
          </p:nvSpPr>
          <p:spPr>
            <a:xfrm>
              <a:off x="1785873" y="4857750"/>
              <a:ext cx="428625" cy="643255"/>
            </a:xfrm>
            <a:custGeom>
              <a:avLst/>
              <a:gdLst/>
              <a:ahLst/>
              <a:cxnLst/>
              <a:rect l="l" t="t" r="r" b="b"/>
              <a:pathLst>
                <a:path w="428625" h="643254">
                  <a:moveTo>
                    <a:pt x="107187" y="0"/>
                  </a:moveTo>
                  <a:lnTo>
                    <a:pt x="0" y="0"/>
                  </a:lnTo>
                  <a:lnTo>
                    <a:pt x="0" y="401828"/>
                  </a:lnTo>
                  <a:lnTo>
                    <a:pt x="6698" y="451706"/>
                  </a:lnTo>
                  <a:lnTo>
                    <a:pt x="25602" y="496518"/>
                  </a:lnTo>
                  <a:lnTo>
                    <a:pt x="54927" y="534479"/>
                  </a:lnTo>
                  <a:lnTo>
                    <a:pt x="92888" y="563804"/>
                  </a:lnTo>
                  <a:lnTo>
                    <a:pt x="137700" y="582708"/>
                  </a:lnTo>
                  <a:lnTo>
                    <a:pt x="187578" y="589407"/>
                  </a:lnTo>
                  <a:lnTo>
                    <a:pt x="321563" y="589407"/>
                  </a:lnTo>
                  <a:lnTo>
                    <a:pt x="321563" y="643001"/>
                  </a:lnTo>
                  <a:lnTo>
                    <a:pt x="428625" y="535813"/>
                  </a:lnTo>
                  <a:lnTo>
                    <a:pt x="375094" y="482219"/>
                  </a:lnTo>
                  <a:lnTo>
                    <a:pt x="187578" y="482219"/>
                  </a:lnTo>
                  <a:lnTo>
                    <a:pt x="156265" y="475908"/>
                  </a:lnTo>
                  <a:lnTo>
                    <a:pt x="130714" y="458692"/>
                  </a:lnTo>
                  <a:lnTo>
                    <a:pt x="113498" y="433141"/>
                  </a:lnTo>
                  <a:lnTo>
                    <a:pt x="107187" y="401828"/>
                  </a:lnTo>
                  <a:lnTo>
                    <a:pt x="107187" y="0"/>
                  </a:lnTo>
                  <a:close/>
                </a:path>
                <a:path w="428625" h="643254">
                  <a:moveTo>
                    <a:pt x="321563" y="428625"/>
                  </a:moveTo>
                  <a:lnTo>
                    <a:pt x="321563" y="482219"/>
                  </a:lnTo>
                  <a:lnTo>
                    <a:pt x="375094" y="482219"/>
                  </a:lnTo>
                  <a:lnTo>
                    <a:pt x="321563" y="428625"/>
                  </a:lnTo>
                  <a:close/>
                </a:path>
              </a:pathLst>
            </a:custGeom>
            <a:solidFill>
              <a:srgbClr val="943735"/>
            </a:solidFill>
          </p:spPr>
          <p:txBody>
            <a:bodyPr wrap="square" lIns="0" tIns="0" rIns="0" bIns="0" rtlCol="0"/>
            <a:lstStyle/>
            <a:p>
              <a:endParaRPr/>
            </a:p>
          </p:txBody>
        </p:sp>
        <p:sp>
          <p:nvSpPr>
            <p:cNvPr id="7" name="object 7"/>
            <p:cNvSpPr/>
            <p:nvPr/>
          </p:nvSpPr>
          <p:spPr>
            <a:xfrm>
              <a:off x="1785873" y="4857750"/>
              <a:ext cx="428625" cy="643255"/>
            </a:xfrm>
            <a:custGeom>
              <a:avLst/>
              <a:gdLst/>
              <a:ahLst/>
              <a:cxnLst/>
              <a:rect l="l" t="t" r="r" b="b"/>
              <a:pathLst>
                <a:path w="428625" h="643254">
                  <a:moveTo>
                    <a:pt x="0" y="0"/>
                  </a:moveTo>
                  <a:lnTo>
                    <a:pt x="0" y="401828"/>
                  </a:lnTo>
                  <a:lnTo>
                    <a:pt x="6698" y="451706"/>
                  </a:lnTo>
                  <a:lnTo>
                    <a:pt x="25602" y="496518"/>
                  </a:lnTo>
                  <a:lnTo>
                    <a:pt x="54927" y="534479"/>
                  </a:lnTo>
                  <a:lnTo>
                    <a:pt x="92888" y="563804"/>
                  </a:lnTo>
                  <a:lnTo>
                    <a:pt x="137700" y="582708"/>
                  </a:lnTo>
                  <a:lnTo>
                    <a:pt x="187578" y="589407"/>
                  </a:lnTo>
                  <a:lnTo>
                    <a:pt x="321563" y="589407"/>
                  </a:lnTo>
                  <a:lnTo>
                    <a:pt x="321563" y="643001"/>
                  </a:lnTo>
                  <a:lnTo>
                    <a:pt x="428625" y="535813"/>
                  </a:lnTo>
                  <a:lnTo>
                    <a:pt x="321563" y="428625"/>
                  </a:lnTo>
                  <a:lnTo>
                    <a:pt x="321563" y="482219"/>
                  </a:lnTo>
                  <a:lnTo>
                    <a:pt x="187578" y="482219"/>
                  </a:lnTo>
                  <a:lnTo>
                    <a:pt x="156265" y="475908"/>
                  </a:lnTo>
                  <a:lnTo>
                    <a:pt x="130714" y="458692"/>
                  </a:lnTo>
                  <a:lnTo>
                    <a:pt x="113498" y="433141"/>
                  </a:lnTo>
                  <a:lnTo>
                    <a:pt x="107187" y="401828"/>
                  </a:lnTo>
                  <a:lnTo>
                    <a:pt x="107187" y="0"/>
                  </a:lnTo>
                  <a:lnTo>
                    <a:pt x="0" y="0"/>
                  </a:lnTo>
                  <a:close/>
                </a:path>
              </a:pathLst>
            </a:custGeom>
            <a:ln w="25400">
              <a:solidFill>
                <a:srgbClr val="D6E3BC"/>
              </a:solidFill>
            </a:ln>
          </p:spPr>
          <p:txBody>
            <a:bodyPr wrap="square" lIns="0" tIns="0" rIns="0" bIns="0" rtlCol="0"/>
            <a:lstStyle/>
            <a:p>
              <a:endParaRPr/>
            </a:p>
          </p:txBody>
        </p:sp>
      </p:grpSp>
      <p:grpSp>
        <p:nvGrpSpPr>
          <p:cNvPr id="8" name="object 8"/>
          <p:cNvGrpSpPr/>
          <p:nvPr/>
        </p:nvGrpSpPr>
        <p:grpSpPr>
          <a:xfrm>
            <a:off x="4940301" y="5630876"/>
            <a:ext cx="454025" cy="597535"/>
            <a:chOff x="3416300" y="5630875"/>
            <a:chExt cx="454025" cy="597535"/>
          </a:xfrm>
        </p:grpSpPr>
        <p:sp>
          <p:nvSpPr>
            <p:cNvPr id="9" name="object 9"/>
            <p:cNvSpPr/>
            <p:nvPr/>
          </p:nvSpPr>
          <p:spPr>
            <a:xfrm>
              <a:off x="3429000" y="5643575"/>
              <a:ext cx="428625" cy="572135"/>
            </a:xfrm>
            <a:custGeom>
              <a:avLst/>
              <a:gdLst/>
              <a:ahLst/>
              <a:cxnLst/>
              <a:rect l="l" t="t" r="r" b="b"/>
              <a:pathLst>
                <a:path w="428625" h="572135">
                  <a:moveTo>
                    <a:pt x="107187" y="0"/>
                  </a:moveTo>
                  <a:lnTo>
                    <a:pt x="0" y="0"/>
                  </a:lnTo>
                  <a:lnTo>
                    <a:pt x="0" y="330403"/>
                  </a:lnTo>
                  <a:lnTo>
                    <a:pt x="6698" y="380255"/>
                  </a:lnTo>
                  <a:lnTo>
                    <a:pt x="25602" y="425052"/>
                  </a:lnTo>
                  <a:lnTo>
                    <a:pt x="54927" y="463005"/>
                  </a:lnTo>
                  <a:lnTo>
                    <a:pt x="92888" y="492328"/>
                  </a:lnTo>
                  <a:lnTo>
                    <a:pt x="137700" y="511232"/>
                  </a:lnTo>
                  <a:lnTo>
                    <a:pt x="187578" y="517931"/>
                  </a:lnTo>
                  <a:lnTo>
                    <a:pt x="321437" y="517931"/>
                  </a:lnTo>
                  <a:lnTo>
                    <a:pt x="321437" y="571512"/>
                  </a:lnTo>
                  <a:lnTo>
                    <a:pt x="428625" y="464350"/>
                  </a:lnTo>
                  <a:lnTo>
                    <a:pt x="375030" y="410768"/>
                  </a:lnTo>
                  <a:lnTo>
                    <a:pt x="187578" y="410768"/>
                  </a:lnTo>
                  <a:lnTo>
                    <a:pt x="156265" y="404453"/>
                  </a:lnTo>
                  <a:lnTo>
                    <a:pt x="130714" y="387230"/>
                  </a:lnTo>
                  <a:lnTo>
                    <a:pt x="113498" y="361685"/>
                  </a:lnTo>
                  <a:lnTo>
                    <a:pt x="107187" y="330403"/>
                  </a:lnTo>
                  <a:lnTo>
                    <a:pt x="107187" y="0"/>
                  </a:lnTo>
                  <a:close/>
                </a:path>
                <a:path w="428625" h="572135">
                  <a:moveTo>
                    <a:pt x="321437" y="357187"/>
                  </a:moveTo>
                  <a:lnTo>
                    <a:pt x="321437" y="410768"/>
                  </a:lnTo>
                  <a:lnTo>
                    <a:pt x="375030" y="410768"/>
                  </a:lnTo>
                  <a:lnTo>
                    <a:pt x="321437" y="357187"/>
                  </a:lnTo>
                  <a:close/>
                </a:path>
              </a:pathLst>
            </a:custGeom>
            <a:solidFill>
              <a:srgbClr val="943735"/>
            </a:solidFill>
          </p:spPr>
          <p:txBody>
            <a:bodyPr wrap="square" lIns="0" tIns="0" rIns="0" bIns="0" rtlCol="0"/>
            <a:lstStyle/>
            <a:p>
              <a:endParaRPr/>
            </a:p>
          </p:txBody>
        </p:sp>
        <p:sp>
          <p:nvSpPr>
            <p:cNvPr id="10" name="object 10"/>
            <p:cNvSpPr/>
            <p:nvPr/>
          </p:nvSpPr>
          <p:spPr>
            <a:xfrm>
              <a:off x="3429000" y="5643575"/>
              <a:ext cx="428625" cy="572135"/>
            </a:xfrm>
            <a:custGeom>
              <a:avLst/>
              <a:gdLst/>
              <a:ahLst/>
              <a:cxnLst/>
              <a:rect l="l" t="t" r="r" b="b"/>
              <a:pathLst>
                <a:path w="428625" h="572135">
                  <a:moveTo>
                    <a:pt x="0" y="0"/>
                  </a:moveTo>
                  <a:lnTo>
                    <a:pt x="0" y="330403"/>
                  </a:lnTo>
                  <a:lnTo>
                    <a:pt x="6698" y="380255"/>
                  </a:lnTo>
                  <a:lnTo>
                    <a:pt x="25602" y="425052"/>
                  </a:lnTo>
                  <a:lnTo>
                    <a:pt x="54927" y="463005"/>
                  </a:lnTo>
                  <a:lnTo>
                    <a:pt x="92888" y="492328"/>
                  </a:lnTo>
                  <a:lnTo>
                    <a:pt x="137700" y="511232"/>
                  </a:lnTo>
                  <a:lnTo>
                    <a:pt x="187578" y="517931"/>
                  </a:lnTo>
                  <a:lnTo>
                    <a:pt x="321437" y="517931"/>
                  </a:lnTo>
                  <a:lnTo>
                    <a:pt x="321437" y="571512"/>
                  </a:lnTo>
                  <a:lnTo>
                    <a:pt x="428625" y="464350"/>
                  </a:lnTo>
                  <a:lnTo>
                    <a:pt x="321437" y="357187"/>
                  </a:lnTo>
                  <a:lnTo>
                    <a:pt x="321437" y="410768"/>
                  </a:lnTo>
                  <a:lnTo>
                    <a:pt x="187578" y="410768"/>
                  </a:lnTo>
                  <a:lnTo>
                    <a:pt x="156265" y="404453"/>
                  </a:lnTo>
                  <a:lnTo>
                    <a:pt x="130714" y="387230"/>
                  </a:lnTo>
                  <a:lnTo>
                    <a:pt x="113498" y="361685"/>
                  </a:lnTo>
                  <a:lnTo>
                    <a:pt x="107187" y="330403"/>
                  </a:lnTo>
                  <a:lnTo>
                    <a:pt x="107187" y="0"/>
                  </a:lnTo>
                  <a:lnTo>
                    <a:pt x="0" y="0"/>
                  </a:lnTo>
                  <a:close/>
                </a:path>
              </a:pathLst>
            </a:custGeom>
            <a:ln w="25400">
              <a:solidFill>
                <a:srgbClr val="D6E3BC"/>
              </a:solidFill>
            </a:ln>
          </p:spPr>
          <p:txBody>
            <a:bodyPr wrap="square" lIns="0" tIns="0" rIns="0" bIns="0" rtlCol="0"/>
            <a:lstStyle/>
            <a:p>
              <a:endParaRPr/>
            </a:p>
          </p:txBody>
        </p:sp>
      </p:grpSp>
      <p:pic>
        <p:nvPicPr>
          <p:cNvPr id="11" name="object 11"/>
          <p:cNvPicPr/>
          <p:nvPr/>
        </p:nvPicPr>
        <p:blipFill>
          <a:blip r:embed="rId3" cstate="print"/>
          <a:stretch>
            <a:fillRect/>
          </a:stretch>
        </p:blipFill>
        <p:spPr>
          <a:xfrm>
            <a:off x="7867651" y="2209801"/>
            <a:ext cx="2066925" cy="1285875"/>
          </a:xfrm>
          <a:prstGeom prst="rect">
            <a:avLst/>
          </a:prstGeom>
        </p:spPr>
      </p:pic>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27</a:t>
            </a:fld>
            <a:endParaRPr spc="1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bject 3"/>
          <p:cNvGrpSpPr/>
          <p:nvPr/>
        </p:nvGrpSpPr>
        <p:grpSpPr>
          <a:xfrm>
            <a:off x="2514600" y="609600"/>
            <a:ext cx="7162800" cy="5638800"/>
            <a:chOff x="2477769" y="1181127"/>
            <a:chExt cx="5867400" cy="5441923"/>
          </a:xfrm>
        </p:grpSpPr>
        <p:pic>
          <p:nvPicPr>
            <p:cNvPr id="5" name="object 4"/>
            <p:cNvPicPr/>
            <p:nvPr/>
          </p:nvPicPr>
          <p:blipFill>
            <a:blip r:embed="rId2" cstate="print"/>
            <a:stretch>
              <a:fillRect/>
            </a:stretch>
          </p:blipFill>
          <p:spPr>
            <a:xfrm>
              <a:off x="2477769" y="1181127"/>
              <a:ext cx="5867400" cy="2566846"/>
            </a:xfrm>
            <a:prstGeom prst="rect">
              <a:avLst/>
            </a:prstGeom>
          </p:spPr>
        </p:pic>
        <p:pic>
          <p:nvPicPr>
            <p:cNvPr id="6" name="object 5"/>
            <p:cNvPicPr/>
            <p:nvPr/>
          </p:nvPicPr>
          <p:blipFill>
            <a:blip r:embed="rId3" cstate="print"/>
            <a:stretch>
              <a:fillRect/>
            </a:stretch>
          </p:blipFill>
          <p:spPr>
            <a:xfrm>
              <a:off x="3978909" y="3997325"/>
              <a:ext cx="2731135" cy="2625725"/>
            </a:xfrm>
            <a:prstGeom prst="rect">
              <a:avLst/>
            </a:prstGeom>
          </p:spPr>
        </p:pic>
      </p:grpSp>
    </p:spTree>
    <p:extLst>
      <p:ext uri="{BB962C8B-B14F-4D97-AF65-F5344CB8AC3E}">
        <p14:creationId xmlns:p14="http://schemas.microsoft.com/office/powerpoint/2010/main" val="2631401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077205" y="2725673"/>
            <a:ext cx="4267200" cy="0"/>
          </a:xfrm>
          <a:custGeom>
            <a:avLst/>
            <a:gdLst/>
            <a:ahLst/>
            <a:cxnLst/>
            <a:rect l="l" t="t" r="r" b="b"/>
            <a:pathLst>
              <a:path w="4267200">
                <a:moveTo>
                  <a:pt x="0" y="0"/>
                </a:moveTo>
                <a:lnTo>
                  <a:pt x="4267200" y="0"/>
                </a:lnTo>
              </a:path>
            </a:pathLst>
          </a:custGeom>
          <a:ln w="25908">
            <a:solidFill>
              <a:srgbClr val="000000"/>
            </a:solidFill>
          </a:ln>
        </p:spPr>
        <p:txBody>
          <a:bodyPr wrap="square" lIns="0" tIns="0" rIns="0" bIns="0" rtlCol="0"/>
          <a:lstStyle/>
          <a:p>
            <a:endParaRPr/>
          </a:p>
        </p:txBody>
      </p:sp>
      <p:sp>
        <p:nvSpPr>
          <p:cNvPr id="3" name="object 3"/>
          <p:cNvSpPr/>
          <p:nvPr/>
        </p:nvSpPr>
        <p:spPr>
          <a:xfrm>
            <a:off x="5077205" y="3106673"/>
            <a:ext cx="4267200" cy="0"/>
          </a:xfrm>
          <a:custGeom>
            <a:avLst/>
            <a:gdLst/>
            <a:ahLst/>
            <a:cxnLst/>
            <a:rect l="l" t="t" r="r" b="b"/>
            <a:pathLst>
              <a:path w="4267200">
                <a:moveTo>
                  <a:pt x="0" y="0"/>
                </a:moveTo>
                <a:lnTo>
                  <a:pt x="4267200" y="0"/>
                </a:lnTo>
              </a:path>
            </a:pathLst>
          </a:custGeom>
          <a:ln w="25908">
            <a:solidFill>
              <a:srgbClr val="000000"/>
            </a:solidFill>
          </a:ln>
        </p:spPr>
        <p:txBody>
          <a:bodyPr wrap="square" lIns="0" tIns="0" rIns="0" bIns="0" rtlCol="0"/>
          <a:lstStyle/>
          <a:p>
            <a:endParaRPr/>
          </a:p>
        </p:txBody>
      </p:sp>
      <p:grpSp>
        <p:nvGrpSpPr>
          <p:cNvPr id="4" name="object 4"/>
          <p:cNvGrpSpPr/>
          <p:nvPr/>
        </p:nvGrpSpPr>
        <p:grpSpPr>
          <a:xfrm>
            <a:off x="3845052" y="1645921"/>
            <a:ext cx="5499735" cy="2845435"/>
            <a:chOff x="2321051" y="1645920"/>
            <a:chExt cx="5499735" cy="2845435"/>
          </a:xfrm>
        </p:grpSpPr>
        <p:sp>
          <p:nvSpPr>
            <p:cNvPr id="5" name="object 5"/>
            <p:cNvSpPr/>
            <p:nvPr/>
          </p:nvSpPr>
          <p:spPr>
            <a:xfrm>
              <a:off x="3553205" y="3487674"/>
              <a:ext cx="4267200" cy="0"/>
            </a:xfrm>
            <a:custGeom>
              <a:avLst/>
              <a:gdLst/>
              <a:ahLst/>
              <a:cxnLst/>
              <a:rect l="l" t="t" r="r" b="b"/>
              <a:pathLst>
                <a:path w="4267200">
                  <a:moveTo>
                    <a:pt x="0" y="0"/>
                  </a:moveTo>
                  <a:lnTo>
                    <a:pt x="4267200" y="0"/>
                  </a:lnTo>
                </a:path>
              </a:pathLst>
            </a:custGeom>
            <a:ln w="25908">
              <a:solidFill>
                <a:srgbClr val="000000"/>
              </a:solidFill>
            </a:ln>
          </p:spPr>
          <p:txBody>
            <a:bodyPr wrap="square" lIns="0" tIns="0" rIns="0" bIns="0" rtlCol="0"/>
            <a:lstStyle/>
            <a:p>
              <a:endParaRPr/>
            </a:p>
          </p:txBody>
        </p:sp>
        <p:sp>
          <p:nvSpPr>
            <p:cNvPr id="6" name="object 6"/>
            <p:cNvSpPr/>
            <p:nvPr/>
          </p:nvSpPr>
          <p:spPr>
            <a:xfrm>
              <a:off x="2334005" y="1658874"/>
              <a:ext cx="1219200" cy="2743200"/>
            </a:xfrm>
            <a:custGeom>
              <a:avLst/>
              <a:gdLst/>
              <a:ahLst/>
              <a:cxnLst/>
              <a:rect l="l" t="t" r="r" b="b"/>
              <a:pathLst>
                <a:path w="1219200" h="2743200">
                  <a:moveTo>
                    <a:pt x="1219199" y="0"/>
                  </a:moveTo>
                  <a:lnTo>
                    <a:pt x="0" y="0"/>
                  </a:lnTo>
                  <a:lnTo>
                    <a:pt x="0" y="2743200"/>
                  </a:lnTo>
                  <a:lnTo>
                    <a:pt x="1219199" y="2743200"/>
                  </a:lnTo>
                  <a:lnTo>
                    <a:pt x="1219199" y="0"/>
                  </a:lnTo>
                  <a:close/>
                </a:path>
              </a:pathLst>
            </a:custGeom>
            <a:solidFill>
              <a:srgbClr val="CCEBFF"/>
            </a:solidFill>
          </p:spPr>
          <p:txBody>
            <a:bodyPr wrap="square" lIns="0" tIns="0" rIns="0" bIns="0" rtlCol="0"/>
            <a:lstStyle/>
            <a:p>
              <a:endParaRPr/>
            </a:p>
          </p:txBody>
        </p:sp>
        <p:sp>
          <p:nvSpPr>
            <p:cNvPr id="7" name="object 7"/>
            <p:cNvSpPr/>
            <p:nvPr/>
          </p:nvSpPr>
          <p:spPr>
            <a:xfrm>
              <a:off x="2334005" y="1658874"/>
              <a:ext cx="1219200" cy="2743200"/>
            </a:xfrm>
            <a:custGeom>
              <a:avLst/>
              <a:gdLst/>
              <a:ahLst/>
              <a:cxnLst/>
              <a:rect l="l" t="t" r="r" b="b"/>
              <a:pathLst>
                <a:path w="1219200" h="2743200">
                  <a:moveTo>
                    <a:pt x="0" y="2743200"/>
                  </a:moveTo>
                  <a:lnTo>
                    <a:pt x="1219199" y="2743200"/>
                  </a:lnTo>
                  <a:lnTo>
                    <a:pt x="1219199" y="0"/>
                  </a:lnTo>
                  <a:lnTo>
                    <a:pt x="0" y="0"/>
                  </a:lnTo>
                  <a:lnTo>
                    <a:pt x="0" y="2743200"/>
                  </a:lnTo>
                  <a:close/>
                </a:path>
              </a:pathLst>
            </a:custGeom>
            <a:ln w="25908">
              <a:solidFill>
                <a:srgbClr val="000000"/>
              </a:solidFill>
            </a:ln>
          </p:spPr>
          <p:txBody>
            <a:bodyPr wrap="square" lIns="0" tIns="0" rIns="0" bIns="0" rtlCol="0"/>
            <a:lstStyle/>
            <a:p>
              <a:endParaRPr/>
            </a:p>
          </p:txBody>
        </p:sp>
        <p:sp>
          <p:nvSpPr>
            <p:cNvPr id="8" name="object 8"/>
            <p:cNvSpPr/>
            <p:nvPr/>
          </p:nvSpPr>
          <p:spPr>
            <a:xfrm>
              <a:off x="5001005" y="3690366"/>
              <a:ext cx="838200" cy="52069"/>
            </a:xfrm>
            <a:custGeom>
              <a:avLst/>
              <a:gdLst/>
              <a:ahLst/>
              <a:cxnLst/>
              <a:rect l="l" t="t" r="r" b="b"/>
              <a:pathLst>
                <a:path w="838200" h="52070">
                  <a:moveTo>
                    <a:pt x="786384" y="0"/>
                  </a:moveTo>
                  <a:lnTo>
                    <a:pt x="786384" y="51815"/>
                  </a:lnTo>
                  <a:lnTo>
                    <a:pt x="812292" y="38861"/>
                  </a:lnTo>
                  <a:lnTo>
                    <a:pt x="799338" y="38861"/>
                  </a:lnTo>
                  <a:lnTo>
                    <a:pt x="799338" y="12953"/>
                  </a:lnTo>
                  <a:lnTo>
                    <a:pt x="812291" y="12953"/>
                  </a:lnTo>
                  <a:lnTo>
                    <a:pt x="786384" y="0"/>
                  </a:lnTo>
                  <a:close/>
                </a:path>
                <a:path w="838200" h="52070">
                  <a:moveTo>
                    <a:pt x="786384" y="12953"/>
                  </a:moveTo>
                  <a:lnTo>
                    <a:pt x="0" y="12953"/>
                  </a:lnTo>
                  <a:lnTo>
                    <a:pt x="0" y="38861"/>
                  </a:lnTo>
                  <a:lnTo>
                    <a:pt x="786384" y="38861"/>
                  </a:lnTo>
                  <a:lnTo>
                    <a:pt x="786384" y="12953"/>
                  </a:lnTo>
                  <a:close/>
                </a:path>
                <a:path w="838200" h="52070">
                  <a:moveTo>
                    <a:pt x="812291" y="12953"/>
                  </a:moveTo>
                  <a:lnTo>
                    <a:pt x="799338" y="12953"/>
                  </a:lnTo>
                  <a:lnTo>
                    <a:pt x="799338" y="38861"/>
                  </a:lnTo>
                  <a:lnTo>
                    <a:pt x="812292" y="38861"/>
                  </a:lnTo>
                  <a:lnTo>
                    <a:pt x="838200" y="25907"/>
                  </a:lnTo>
                  <a:lnTo>
                    <a:pt x="812291" y="12953"/>
                  </a:lnTo>
                  <a:close/>
                </a:path>
              </a:pathLst>
            </a:custGeom>
            <a:solidFill>
              <a:srgbClr val="000000"/>
            </a:solidFill>
          </p:spPr>
          <p:txBody>
            <a:bodyPr wrap="square" lIns="0" tIns="0" rIns="0" bIns="0" rtlCol="0"/>
            <a:lstStyle/>
            <a:p>
              <a:endParaRPr/>
            </a:p>
          </p:txBody>
        </p:sp>
        <p:sp>
          <p:nvSpPr>
            <p:cNvPr id="9" name="object 9"/>
            <p:cNvSpPr/>
            <p:nvPr/>
          </p:nvSpPr>
          <p:spPr>
            <a:xfrm>
              <a:off x="4851653" y="3259074"/>
              <a:ext cx="1216660" cy="1219200"/>
            </a:xfrm>
            <a:custGeom>
              <a:avLst/>
              <a:gdLst/>
              <a:ahLst/>
              <a:cxnLst/>
              <a:rect l="l" t="t" r="r" b="b"/>
              <a:pathLst>
                <a:path w="1216660" h="1219200">
                  <a:moveTo>
                    <a:pt x="0" y="609600"/>
                  </a:moveTo>
                  <a:lnTo>
                    <a:pt x="1829" y="561959"/>
                  </a:lnTo>
                  <a:lnTo>
                    <a:pt x="7228" y="515322"/>
                  </a:lnTo>
                  <a:lnTo>
                    <a:pt x="16061" y="469822"/>
                  </a:lnTo>
                  <a:lnTo>
                    <a:pt x="28193" y="425597"/>
                  </a:lnTo>
                  <a:lnTo>
                    <a:pt x="43489" y="382782"/>
                  </a:lnTo>
                  <a:lnTo>
                    <a:pt x="61813" y="341511"/>
                  </a:lnTo>
                  <a:lnTo>
                    <a:pt x="83029" y="301921"/>
                  </a:lnTo>
                  <a:lnTo>
                    <a:pt x="107004" y="264147"/>
                  </a:lnTo>
                  <a:lnTo>
                    <a:pt x="133601" y="228324"/>
                  </a:lnTo>
                  <a:lnTo>
                    <a:pt x="162685" y="194588"/>
                  </a:lnTo>
                  <a:lnTo>
                    <a:pt x="194121" y="163075"/>
                  </a:lnTo>
                  <a:lnTo>
                    <a:pt x="227773" y="133920"/>
                  </a:lnTo>
                  <a:lnTo>
                    <a:pt x="263507" y="107259"/>
                  </a:lnTo>
                  <a:lnTo>
                    <a:pt x="301187" y="83227"/>
                  </a:lnTo>
                  <a:lnTo>
                    <a:pt x="340678" y="61959"/>
                  </a:lnTo>
                  <a:lnTo>
                    <a:pt x="381844" y="43592"/>
                  </a:lnTo>
                  <a:lnTo>
                    <a:pt x="424551" y="28260"/>
                  </a:lnTo>
                  <a:lnTo>
                    <a:pt x="468663" y="16099"/>
                  </a:lnTo>
                  <a:lnTo>
                    <a:pt x="514044" y="7245"/>
                  </a:lnTo>
                  <a:lnTo>
                    <a:pt x="560560" y="1834"/>
                  </a:lnTo>
                  <a:lnTo>
                    <a:pt x="608076" y="0"/>
                  </a:lnTo>
                  <a:lnTo>
                    <a:pt x="655591" y="1834"/>
                  </a:lnTo>
                  <a:lnTo>
                    <a:pt x="702107" y="7245"/>
                  </a:lnTo>
                  <a:lnTo>
                    <a:pt x="747488" y="16099"/>
                  </a:lnTo>
                  <a:lnTo>
                    <a:pt x="791600" y="28260"/>
                  </a:lnTo>
                  <a:lnTo>
                    <a:pt x="834307" y="43592"/>
                  </a:lnTo>
                  <a:lnTo>
                    <a:pt x="875473" y="61959"/>
                  </a:lnTo>
                  <a:lnTo>
                    <a:pt x="914964" y="83227"/>
                  </a:lnTo>
                  <a:lnTo>
                    <a:pt x="952644" y="107259"/>
                  </a:lnTo>
                  <a:lnTo>
                    <a:pt x="988378" y="133920"/>
                  </a:lnTo>
                  <a:lnTo>
                    <a:pt x="1022030" y="163075"/>
                  </a:lnTo>
                  <a:lnTo>
                    <a:pt x="1053466" y="194588"/>
                  </a:lnTo>
                  <a:lnTo>
                    <a:pt x="1082550" y="228324"/>
                  </a:lnTo>
                  <a:lnTo>
                    <a:pt x="1109147" y="264147"/>
                  </a:lnTo>
                  <a:lnTo>
                    <a:pt x="1133122" y="301921"/>
                  </a:lnTo>
                  <a:lnTo>
                    <a:pt x="1154338" y="341511"/>
                  </a:lnTo>
                  <a:lnTo>
                    <a:pt x="1172662" y="382782"/>
                  </a:lnTo>
                  <a:lnTo>
                    <a:pt x="1187958" y="425597"/>
                  </a:lnTo>
                  <a:lnTo>
                    <a:pt x="1200090" y="469822"/>
                  </a:lnTo>
                  <a:lnTo>
                    <a:pt x="1208923" y="515322"/>
                  </a:lnTo>
                  <a:lnTo>
                    <a:pt x="1214322" y="561959"/>
                  </a:lnTo>
                  <a:lnTo>
                    <a:pt x="1216152" y="609600"/>
                  </a:lnTo>
                  <a:lnTo>
                    <a:pt x="1214322" y="657240"/>
                  </a:lnTo>
                  <a:lnTo>
                    <a:pt x="1208923" y="703877"/>
                  </a:lnTo>
                  <a:lnTo>
                    <a:pt x="1200090" y="749377"/>
                  </a:lnTo>
                  <a:lnTo>
                    <a:pt x="1187958" y="793602"/>
                  </a:lnTo>
                  <a:lnTo>
                    <a:pt x="1172662" y="836417"/>
                  </a:lnTo>
                  <a:lnTo>
                    <a:pt x="1154338" y="877688"/>
                  </a:lnTo>
                  <a:lnTo>
                    <a:pt x="1133122" y="917278"/>
                  </a:lnTo>
                  <a:lnTo>
                    <a:pt x="1109147" y="955052"/>
                  </a:lnTo>
                  <a:lnTo>
                    <a:pt x="1082550" y="990875"/>
                  </a:lnTo>
                  <a:lnTo>
                    <a:pt x="1053466" y="1024611"/>
                  </a:lnTo>
                  <a:lnTo>
                    <a:pt x="1022030" y="1056124"/>
                  </a:lnTo>
                  <a:lnTo>
                    <a:pt x="988378" y="1085279"/>
                  </a:lnTo>
                  <a:lnTo>
                    <a:pt x="952644" y="1111940"/>
                  </a:lnTo>
                  <a:lnTo>
                    <a:pt x="914964" y="1135972"/>
                  </a:lnTo>
                  <a:lnTo>
                    <a:pt x="875473" y="1157240"/>
                  </a:lnTo>
                  <a:lnTo>
                    <a:pt x="834307" y="1175607"/>
                  </a:lnTo>
                  <a:lnTo>
                    <a:pt x="791600" y="1190939"/>
                  </a:lnTo>
                  <a:lnTo>
                    <a:pt x="747488" y="1203100"/>
                  </a:lnTo>
                  <a:lnTo>
                    <a:pt x="702107" y="1211954"/>
                  </a:lnTo>
                  <a:lnTo>
                    <a:pt x="655591" y="1217365"/>
                  </a:lnTo>
                  <a:lnTo>
                    <a:pt x="608076" y="1219200"/>
                  </a:lnTo>
                  <a:lnTo>
                    <a:pt x="560560" y="1217365"/>
                  </a:lnTo>
                  <a:lnTo>
                    <a:pt x="514044" y="1211954"/>
                  </a:lnTo>
                  <a:lnTo>
                    <a:pt x="468663" y="1203100"/>
                  </a:lnTo>
                  <a:lnTo>
                    <a:pt x="424551" y="1190939"/>
                  </a:lnTo>
                  <a:lnTo>
                    <a:pt x="381844" y="1175607"/>
                  </a:lnTo>
                  <a:lnTo>
                    <a:pt x="340678" y="1157240"/>
                  </a:lnTo>
                  <a:lnTo>
                    <a:pt x="301187" y="1135972"/>
                  </a:lnTo>
                  <a:lnTo>
                    <a:pt x="263507" y="1111940"/>
                  </a:lnTo>
                  <a:lnTo>
                    <a:pt x="227773" y="1085279"/>
                  </a:lnTo>
                  <a:lnTo>
                    <a:pt x="194121" y="1056124"/>
                  </a:lnTo>
                  <a:lnTo>
                    <a:pt x="162685" y="1024611"/>
                  </a:lnTo>
                  <a:lnTo>
                    <a:pt x="133601" y="990875"/>
                  </a:lnTo>
                  <a:lnTo>
                    <a:pt x="107004" y="955052"/>
                  </a:lnTo>
                  <a:lnTo>
                    <a:pt x="83029" y="917278"/>
                  </a:lnTo>
                  <a:lnTo>
                    <a:pt x="61813" y="877688"/>
                  </a:lnTo>
                  <a:lnTo>
                    <a:pt x="43489" y="836417"/>
                  </a:lnTo>
                  <a:lnTo>
                    <a:pt x="28193" y="793602"/>
                  </a:lnTo>
                  <a:lnTo>
                    <a:pt x="16061" y="749377"/>
                  </a:lnTo>
                  <a:lnTo>
                    <a:pt x="7228" y="703877"/>
                  </a:lnTo>
                  <a:lnTo>
                    <a:pt x="1829" y="657240"/>
                  </a:lnTo>
                  <a:lnTo>
                    <a:pt x="0" y="609600"/>
                  </a:lnTo>
                  <a:close/>
                </a:path>
              </a:pathLst>
            </a:custGeom>
            <a:ln w="25908">
              <a:solidFill>
                <a:srgbClr val="000000"/>
              </a:solidFill>
              <a:prstDash val="lgDash"/>
            </a:ln>
          </p:spPr>
          <p:txBody>
            <a:bodyPr wrap="square" lIns="0" tIns="0" rIns="0" bIns="0" rtlCol="0"/>
            <a:lstStyle/>
            <a:p>
              <a:endParaRPr/>
            </a:p>
          </p:txBody>
        </p:sp>
      </p:grpSp>
      <p:grpSp>
        <p:nvGrpSpPr>
          <p:cNvPr id="10" name="object 10"/>
          <p:cNvGrpSpPr/>
          <p:nvPr/>
        </p:nvGrpSpPr>
        <p:grpSpPr>
          <a:xfrm>
            <a:off x="5525262" y="5279118"/>
            <a:ext cx="883285" cy="797560"/>
            <a:chOff x="4001261" y="5279118"/>
            <a:chExt cx="883285" cy="797560"/>
          </a:xfrm>
        </p:grpSpPr>
        <p:pic>
          <p:nvPicPr>
            <p:cNvPr id="11" name="object 11"/>
            <p:cNvPicPr/>
            <p:nvPr/>
          </p:nvPicPr>
          <p:blipFill>
            <a:blip r:embed="rId2" cstate="print"/>
            <a:stretch>
              <a:fillRect/>
            </a:stretch>
          </p:blipFill>
          <p:spPr>
            <a:xfrm>
              <a:off x="4087350" y="5279118"/>
              <a:ext cx="797086" cy="797086"/>
            </a:xfrm>
            <a:prstGeom prst="rect">
              <a:avLst/>
            </a:prstGeom>
          </p:spPr>
        </p:pic>
        <p:sp>
          <p:nvSpPr>
            <p:cNvPr id="12" name="object 12"/>
            <p:cNvSpPr/>
            <p:nvPr/>
          </p:nvSpPr>
          <p:spPr>
            <a:xfrm>
              <a:off x="4001261" y="5392674"/>
              <a:ext cx="390525" cy="390525"/>
            </a:xfrm>
            <a:custGeom>
              <a:avLst/>
              <a:gdLst/>
              <a:ahLst/>
              <a:cxnLst/>
              <a:rect l="l" t="t" r="r" b="b"/>
              <a:pathLst>
                <a:path w="390525" h="390525">
                  <a:moveTo>
                    <a:pt x="344298" y="27433"/>
                  </a:moveTo>
                  <a:lnTo>
                    <a:pt x="0" y="371843"/>
                  </a:lnTo>
                  <a:lnTo>
                    <a:pt x="18287" y="390156"/>
                  </a:lnTo>
                  <a:lnTo>
                    <a:pt x="362648" y="45783"/>
                  </a:lnTo>
                  <a:lnTo>
                    <a:pt x="344298" y="27433"/>
                  </a:lnTo>
                  <a:close/>
                </a:path>
                <a:path w="390525" h="390525">
                  <a:moveTo>
                    <a:pt x="384062" y="18287"/>
                  </a:moveTo>
                  <a:lnTo>
                    <a:pt x="353440" y="18287"/>
                  </a:lnTo>
                  <a:lnTo>
                    <a:pt x="371855" y="36575"/>
                  </a:lnTo>
                  <a:lnTo>
                    <a:pt x="362648" y="45783"/>
                  </a:lnTo>
                  <a:lnTo>
                    <a:pt x="371855" y="54990"/>
                  </a:lnTo>
                  <a:lnTo>
                    <a:pt x="384062" y="18287"/>
                  </a:lnTo>
                  <a:close/>
                </a:path>
                <a:path w="390525" h="390525">
                  <a:moveTo>
                    <a:pt x="353440" y="18287"/>
                  </a:moveTo>
                  <a:lnTo>
                    <a:pt x="344298" y="27433"/>
                  </a:lnTo>
                  <a:lnTo>
                    <a:pt x="362648" y="45783"/>
                  </a:lnTo>
                  <a:lnTo>
                    <a:pt x="371855" y="36575"/>
                  </a:lnTo>
                  <a:lnTo>
                    <a:pt x="353440" y="18287"/>
                  </a:lnTo>
                  <a:close/>
                </a:path>
                <a:path w="390525" h="390525">
                  <a:moveTo>
                    <a:pt x="390143" y="0"/>
                  </a:moveTo>
                  <a:lnTo>
                    <a:pt x="335152" y="18287"/>
                  </a:lnTo>
                  <a:lnTo>
                    <a:pt x="344298" y="27433"/>
                  </a:lnTo>
                  <a:lnTo>
                    <a:pt x="353440" y="18287"/>
                  </a:lnTo>
                  <a:lnTo>
                    <a:pt x="384062" y="18287"/>
                  </a:lnTo>
                  <a:lnTo>
                    <a:pt x="390143" y="0"/>
                  </a:lnTo>
                  <a:close/>
                </a:path>
              </a:pathLst>
            </a:custGeom>
            <a:solidFill>
              <a:srgbClr val="000000"/>
            </a:solidFill>
          </p:spPr>
          <p:txBody>
            <a:bodyPr wrap="square" lIns="0" tIns="0" rIns="0" bIns="0" rtlCol="0"/>
            <a:lstStyle/>
            <a:p>
              <a:endParaRPr/>
            </a:p>
          </p:txBody>
        </p:sp>
      </p:grpSp>
      <p:grpSp>
        <p:nvGrpSpPr>
          <p:cNvPr id="13" name="object 13"/>
          <p:cNvGrpSpPr/>
          <p:nvPr/>
        </p:nvGrpSpPr>
        <p:grpSpPr>
          <a:xfrm>
            <a:off x="5295900" y="4546220"/>
            <a:ext cx="2524760" cy="1697989"/>
            <a:chOff x="3771900" y="4546219"/>
            <a:chExt cx="2524760" cy="1697989"/>
          </a:xfrm>
        </p:grpSpPr>
        <p:sp>
          <p:nvSpPr>
            <p:cNvPr id="14" name="object 14"/>
            <p:cNvSpPr/>
            <p:nvPr/>
          </p:nvSpPr>
          <p:spPr>
            <a:xfrm>
              <a:off x="4786122" y="4546219"/>
              <a:ext cx="453390" cy="541655"/>
            </a:xfrm>
            <a:custGeom>
              <a:avLst/>
              <a:gdLst/>
              <a:ahLst/>
              <a:cxnLst/>
              <a:rect l="l" t="t" r="r" b="b"/>
              <a:pathLst>
                <a:path w="453389" h="541654">
                  <a:moveTo>
                    <a:pt x="433577" y="0"/>
                  </a:moveTo>
                  <a:lnTo>
                    <a:pt x="367283" y="79628"/>
                  </a:lnTo>
                  <a:lnTo>
                    <a:pt x="387223" y="96265"/>
                  </a:lnTo>
                  <a:lnTo>
                    <a:pt x="453389" y="16509"/>
                  </a:lnTo>
                  <a:lnTo>
                    <a:pt x="433577" y="0"/>
                  </a:lnTo>
                  <a:close/>
                </a:path>
                <a:path w="453389" h="541654">
                  <a:moveTo>
                    <a:pt x="317626" y="139445"/>
                  </a:moveTo>
                  <a:lnTo>
                    <a:pt x="251332" y="219074"/>
                  </a:lnTo>
                  <a:lnTo>
                    <a:pt x="271272" y="235711"/>
                  </a:lnTo>
                  <a:lnTo>
                    <a:pt x="337438" y="155955"/>
                  </a:lnTo>
                  <a:lnTo>
                    <a:pt x="317626" y="139445"/>
                  </a:lnTo>
                  <a:close/>
                </a:path>
                <a:path w="453389" h="541654">
                  <a:moveTo>
                    <a:pt x="201675" y="278891"/>
                  </a:moveTo>
                  <a:lnTo>
                    <a:pt x="135381" y="358520"/>
                  </a:lnTo>
                  <a:lnTo>
                    <a:pt x="155320" y="375157"/>
                  </a:lnTo>
                  <a:lnTo>
                    <a:pt x="221614" y="295401"/>
                  </a:lnTo>
                  <a:lnTo>
                    <a:pt x="201675" y="278891"/>
                  </a:lnTo>
                  <a:close/>
                </a:path>
                <a:path w="453389" h="541654">
                  <a:moveTo>
                    <a:pt x="13207" y="485266"/>
                  </a:moveTo>
                  <a:lnTo>
                    <a:pt x="0" y="541654"/>
                  </a:lnTo>
                  <a:lnTo>
                    <a:pt x="53086" y="518413"/>
                  </a:lnTo>
                  <a:lnTo>
                    <a:pt x="48502" y="514603"/>
                  </a:lnTo>
                  <a:lnTo>
                    <a:pt x="39369" y="514603"/>
                  </a:lnTo>
                  <a:lnTo>
                    <a:pt x="19430" y="497966"/>
                  </a:lnTo>
                  <a:lnTo>
                    <a:pt x="23134" y="493518"/>
                  </a:lnTo>
                  <a:lnTo>
                    <a:pt x="13207" y="485266"/>
                  </a:lnTo>
                  <a:close/>
                </a:path>
                <a:path w="453389" h="541654">
                  <a:moveTo>
                    <a:pt x="23134" y="493518"/>
                  </a:moveTo>
                  <a:lnTo>
                    <a:pt x="19430" y="497966"/>
                  </a:lnTo>
                  <a:lnTo>
                    <a:pt x="39369" y="514603"/>
                  </a:lnTo>
                  <a:lnTo>
                    <a:pt x="43101" y="510114"/>
                  </a:lnTo>
                  <a:lnTo>
                    <a:pt x="23134" y="493518"/>
                  </a:lnTo>
                  <a:close/>
                </a:path>
                <a:path w="453389" h="541654">
                  <a:moveTo>
                    <a:pt x="43101" y="510114"/>
                  </a:moveTo>
                  <a:lnTo>
                    <a:pt x="39369" y="514603"/>
                  </a:lnTo>
                  <a:lnTo>
                    <a:pt x="48502" y="514603"/>
                  </a:lnTo>
                  <a:lnTo>
                    <a:pt x="43101" y="510114"/>
                  </a:lnTo>
                  <a:close/>
                </a:path>
                <a:path w="453389" h="541654">
                  <a:moveTo>
                    <a:pt x="85725" y="418337"/>
                  </a:moveTo>
                  <a:lnTo>
                    <a:pt x="23134" y="493518"/>
                  </a:lnTo>
                  <a:lnTo>
                    <a:pt x="43101" y="510114"/>
                  </a:lnTo>
                  <a:lnTo>
                    <a:pt x="105663" y="434847"/>
                  </a:lnTo>
                  <a:lnTo>
                    <a:pt x="85725" y="418337"/>
                  </a:lnTo>
                  <a:close/>
                </a:path>
              </a:pathLst>
            </a:custGeom>
            <a:solidFill>
              <a:srgbClr val="000000"/>
            </a:solidFill>
          </p:spPr>
          <p:txBody>
            <a:bodyPr wrap="square" lIns="0" tIns="0" rIns="0" bIns="0" rtlCol="0"/>
            <a:lstStyle/>
            <a:p>
              <a:endParaRPr/>
            </a:p>
          </p:txBody>
        </p:sp>
        <p:sp>
          <p:nvSpPr>
            <p:cNvPr id="15" name="object 15"/>
            <p:cNvSpPr/>
            <p:nvPr/>
          </p:nvSpPr>
          <p:spPr>
            <a:xfrm>
              <a:off x="3784853" y="5011674"/>
              <a:ext cx="1216660" cy="1219200"/>
            </a:xfrm>
            <a:custGeom>
              <a:avLst/>
              <a:gdLst/>
              <a:ahLst/>
              <a:cxnLst/>
              <a:rect l="l" t="t" r="r" b="b"/>
              <a:pathLst>
                <a:path w="1216660" h="1219200">
                  <a:moveTo>
                    <a:pt x="0" y="609600"/>
                  </a:moveTo>
                  <a:lnTo>
                    <a:pt x="1829" y="561959"/>
                  </a:lnTo>
                  <a:lnTo>
                    <a:pt x="7228" y="515322"/>
                  </a:lnTo>
                  <a:lnTo>
                    <a:pt x="16061" y="469822"/>
                  </a:lnTo>
                  <a:lnTo>
                    <a:pt x="28193" y="425597"/>
                  </a:lnTo>
                  <a:lnTo>
                    <a:pt x="43489" y="382782"/>
                  </a:lnTo>
                  <a:lnTo>
                    <a:pt x="61813" y="341511"/>
                  </a:lnTo>
                  <a:lnTo>
                    <a:pt x="83029" y="301921"/>
                  </a:lnTo>
                  <a:lnTo>
                    <a:pt x="107004" y="264147"/>
                  </a:lnTo>
                  <a:lnTo>
                    <a:pt x="133601" y="228324"/>
                  </a:lnTo>
                  <a:lnTo>
                    <a:pt x="162685" y="194588"/>
                  </a:lnTo>
                  <a:lnTo>
                    <a:pt x="194121" y="163075"/>
                  </a:lnTo>
                  <a:lnTo>
                    <a:pt x="227773" y="133920"/>
                  </a:lnTo>
                  <a:lnTo>
                    <a:pt x="263507" y="107259"/>
                  </a:lnTo>
                  <a:lnTo>
                    <a:pt x="301187" y="83227"/>
                  </a:lnTo>
                  <a:lnTo>
                    <a:pt x="340678" y="61959"/>
                  </a:lnTo>
                  <a:lnTo>
                    <a:pt x="381844" y="43592"/>
                  </a:lnTo>
                  <a:lnTo>
                    <a:pt x="424551" y="28260"/>
                  </a:lnTo>
                  <a:lnTo>
                    <a:pt x="468663" y="16099"/>
                  </a:lnTo>
                  <a:lnTo>
                    <a:pt x="514044" y="7245"/>
                  </a:lnTo>
                  <a:lnTo>
                    <a:pt x="560560" y="1834"/>
                  </a:lnTo>
                  <a:lnTo>
                    <a:pt x="608076" y="0"/>
                  </a:lnTo>
                  <a:lnTo>
                    <a:pt x="655591" y="1834"/>
                  </a:lnTo>
                  <a:lnTo>
                    <a:pt x="702107" y="7245"/>
                  </a:lnTo>
                  <a:lnTo>
                    <a:pt x="747488" y="16099"/>
                  </a:lnTo>
                  <a:lnTo>
                    <a:pt x="791600" y="28260"/>
                  </a:lnTo>
                  <a:lnTo>
                    <a:pt x="834307" y="43592"/>
                  </a:lnTo>
                  <a:lnTo>
                    <a:pt x="875473" y="61959"/>
                  </a:lnTo>
                  <a:lnTo>
                    <a:pt x="914964" y="83227"/>
                  </a:lnTo>
                  <a:lnTo>
                    <a:pt x="952644" y="107259"/>
                  </a:lnTo>
                  <a:lnTo>
                    <a:pt x="988378" y="133920"/>
                  </a:lnTo>
                  <a:lnTo>
                    <a:pt x="1022030" y="163075"/>
                  </a:lnTo>
                  <a:lnTo>
                    <a:pt x="1053466" y="194588"/>
                  </a:lnTo>
                  <a:lnTo>
                    <a:pt x="1082550" y="228324"/>
                  </a:lnTo>
                  <a:lnTo>
                    <a:pt x="1109147" y="264147"/>
                  </a:lnTo>
                  <a:lnTo>
                    <a:pt x="1133122" y="301921"/>
                  </a:lnTo>
                  <a:lnTo>
                    <a:pt x="1154338" y="341511"/>
                  </a:lnTo>
                  <a:lnTo>
                    <a:pt x="1172662" y="382782"/>
                  </a:lnTo>
                  <a:lnTo>
                    <a:pt x="1187958" y="425597"/>
                  </a:lnTo>
                  <a:lnTo>
                    <a:pt x="1200090" y="469822"/>
                  </a:lnTo>
                  <a:lnTo>
                    <a:pt x="1208923" y="515322"/>
                  </a:lnTo>
                  <a:lnTo>
                    <a:pt x="1214322" y="561959"/>
                  </a:lnTo>
                  <a:lnTo>
                    <a:pt x="1216152" y="609600"/>
                  </a:lnTo>
                  <a:lnTo>
                    <a:pt x="1214322" y="657240"/>
                  </a:lnTo>
                  <a:lnTo>
                    <a:pt x="1208923" y="703877"/>
                  </a:lnTo>
                  <a:lnTo>
                    <a:pt x="1200090" y="749377"/>
                  </a:lnTo>
                  <a:lnTo>
                    <a:pt x="1187958" y="793602"/>
                  </a:lnTo>
                  <a:lnTo>
                    <a:pt x="1172662" y="836417"/>
                  </a:lnTo>
                  <a:lnTo>
                    <a:pt x="1154338" y="877688"/>
                  </a:lnTo>
                  <a:lnTo>
                    <a:pt x="1133122" y="917278"/>
                  </a:lnTo>
                  <a:lnTo>
                    <a:pt x="1109147" y="955052"/>
                  </a:lnTo>
                  <a:lnTo>
                    <a:pt x="1082550" y="990875"/>
                  </a:lnTo>
                  <a:lnTo>
                    <a:pt x="1053466" y="1024611"/>
                  </a:lnTo>
                  <a:lnTo>
                    <a:pt x="1022030" y="1056124"/>
                  </a:lnTo>
                  <a:lnTo>
                    <a:pt x="988378" y="1085279"/>
                  </a:lnTo>
                  <a:lnTo>
                    <a:pt x="952644" y="1111940"/>
                  </a:lnTo>
                  <a:lnTo>
                    <a:pt x="914964" y="1135972"/>
                  </a:lnTo>
                  <a:lnTo>
                    <a:pt x="875473" y="1157240"/>
                  </a:lnTo>
                  <a:lnTo>
                    <a:pt x="834307" y="1175607"/>
                  </a:lnTo>
                  <a:lnTo>
                    <a:pt x="791600" y="1190939"/>
                  </a:lnTo>
                  <a:lnTo>
                    <a:pt x="747488" y="1203100"/>
                  </a:lnTo>
                  <a:lnTo>
                    <a:pt x="702107" y="1211954"/>
                  </a:lnTo>
                  <a:lnTo>
                    <a:pt x="655591" y="1217365"/>
                  </a:lnTo>
                  <a:lnTo>
                    <a:pt x="608076" y="1219200"/>
                  </a:lnTo>
                  <a:lnTo>
                    <a:pt x="560560" y="1217365"/>
                  </a:lnTo>
                  <a:lnTo>
                    <a:pt x="514044" y="1211954"/>
                  </a:lnTo>
                  <a:lnTo>
                    <a:pt x="468663" y="1203100"/>
                  </a:lnTo>
                  <a:lnTo>
                    <a:pt x="424551" y="1190939"/>
                  </a:lnTo>
                  <a:lnTo>
                    <a:pt x="381844" y="1175607"/>
                  </a:lnTo>
                  <a:lnTo>
                    <a:pt x="340678" y="1157240"/>
                  </a:lnTo>
                  <a:lnTo>
                    <a:pt x="301187" y="1135972"/>
                  </a:lnTo>
                  <a:lnTo>
                    <a:pt x="263507" y="1111940"/>
                  </a:lnTo>
                  <a:lnTo>
                    <a:pt x="227773" y="1085279"/>
                  </a:lnTo>
                  <a:lnTo>
                    <a:pt x="194121" y="1056124"/>
                  </a:lnTo>
                  <a:lnTo>
                    <a:pt x="162685" y="1024611"/>
                  </a:lnTo>
                  <a:lnTo>
                    <a:pt x="133601" y="990875"/>
                  </a:lnTo>
                  <a:lnTo>
                    <a:pt x="107004" y="955052"/>
                  </a:lnTo>
                  <a:lnTo>
                    <a:pt x="83029" y="917278"/>
                  </a:lnTo>
                  <a:lnTo>
                    <a:pt x="61813" y="877688"/>
                  </a:lnTo>
                  <a:lnTo>
                    <a:pt x="43489" y="836417"/>
                  </a:lnTo>
                  <a:lnTo>
                    <a:pt x="28193" y="793602"/>
                  </a:lnTo>
                  <a:lnTo>
                    <a:pt x="16061" y="749377"/>
                  </a:lnTo>
                  <a:lnTo>
                    <a:pt x="7228" y="703877"/>
                  </a:lnTo>
                  <a:lnTo>
                    <a:pt x="1829" y="657240"/>
                  </a:lnTo>
                  <a:lnTo>
                    <a:pt x="0" y="609600"/>
                  </a:lnTo>
                  <a:close/>
                </a:path>
              </a:pathLst>
            </a:custGeom>
            <a:ln w="25908">
              <a:solidFill>
                <a:srgbClr val="000000"/>
              </a:solidFill>
              <a:prstDash val="lgDash"/>
            </a:ln>
          </p:spPr>
          <p:txBody>
            <a:bodyPr wrap="square" lIns="0" tIns="0" rIns="0" bIns="0" rtlCol="0"/>
            <a:lstStyle/>
            <a:p>
              <a:endParaRPr/>
            </a:p>
          </p:txBody>
        </p:sp>
        <p:sp>
          <p:nvSpPr>
            <p:cNvPr id="16" name="object 16"/>
            <p:cNvSpPr/>
            <p:nvPr/>
          </p:nvSpPr>
          <p:spPr>
            <a:xfrm>
              <a:off x="4543805" y="5671566"/>
              <a:ext cx="1752600" cy="52069"/>
            </a:xfrm>
            <a:custGeom>
              <a:avLst/>
              <a:gdLst/>
              <a:ahLst/>
              <a:cxnLst/>
              <a:rect l="l" t="t" r="r" b="b"/>
              <a:pathLst>
                <a:path w="1752600" h="52070">
                  <a:moveTo>
                    <a:pt x="51816" y="0"/>
                  </a:moveTo>
                  <a:lnTo>
                    <a:pt x="0" y="25908"/>
                  </a:lnTo>
                  <a:lnTo>
                    <a:pt x="51816" y="51816"/>
                  </a:lnTo>
                  <a:lnTo>
                    <a:pt x="51816" y="38862"/>
                  </a:lnTo>
                  <a:lnTo>
                    <a:pt x="38862" y="38862"/>
                  </a:lnTo>
                  <a:lnTo>
                    <a:pt x="38862" y="12954"/>
                  </a:lnTo>
                  <a:lnTo>
                    <a:pt x="51816" y="12954"/>
                  </a:lnTo>
                  <a:lnTo>
                    <a:pt x="51816" y="0"/>
                  </a:lnTo>
                  <a:close/>
                </a:path>
                <a:path w="1752600" h="52070">
                  <a:moveTo>
                    <a:pt x="51816" y="12954"/>
                  </a:moveTo>
                  <a:lnTo>
                    <a:pt x="38862" y="12954"/>
                  </a:lnTo>
                  <a:lnTo>
                    <a:pt x="38862" y="38862"/>
                  </a:lnTo>
                  <a:lnTo>
                    <a:pt x="51816" y="38862"/>
                  </a:lnTo>
                  <a:lnTo>
                    <a:pt x="51816" y="12954"/>
                  </a:lnTo>
                  <a:close/>
                </a:path>
                <a:path w="1752600" h="52070">
                  <a:moveTo>
                    <a:pt x="1752600" y="12954"/>
                  </a:moveTo>
                  <a:lnTo>
                    <a:pt x="51816" y="12954"/>
                  </a:lnTo>
                  <a:lnTo>
                    <a:pt x="51816" y="38862"/>
                  </a:lnTo>
                  <a:lnTo>
                    <a:pt x="1752600" y="38862"/>
                  </a:lnTo>
                  <a:lnTo>
                    <a:pt x="1752600" y="12954"/>
                  </a:lnTo>
                  <a:close/>
                </a:path>
              </a:pathLst>
            </a:custGeom>
            <a:solidFill>
              <a:srgbClr val="000000"/>
            </a:solidFill>
          </p:spPr>
          <p:txBody>
            <a:bodyPr wrap="square" lIns="0" tIns="0" rIns="0" bIns="0" rtlCol="0"/>
            <a:lstStyle/>
            <a:p>
              <a:endParaRPr/>
            </a:p>
          </p:txBody>
        </p:sp>
      </p:grpSp>
      <p:sp>
        <p:nvSpPr>
          <p:cNvPr id="17" name="object 17"/>
          <p:cNvSpPr/>
          <p:nvPr/>
        </p:nvSpPr>
        <p:spPr>
          <a:xfrm>
            <a:off x="8448233" y="3316809"/>
            <a:ext cx="265430" cy="589915"/>
          </a:xfrm>
          <a:custGeom>
            <a:avLst/>
            <a:gdLst/>
            <a:ahLst/>
            <a:cxnLst/>
            <a:rect l="l" t="t" r="r" b="b"/>
            <a:pathLst>
              <a:path w="265429" h="589914">
                <a:moveTo>
                  <a:pt x="249174" y="0"/>
                </a:moveTo>
                <a:lnTo>
                  <a:pt x="241560" y="3093"/>
                </a:lnTo>
                <a:lnTo>
                  <a:pt x="2793" y="569429"/>
                </a:lnTo>
                <a:lnTo>
                  <a:pt x="0" y="576050"/>
                </a:lnTo>
                <a:lnTo>
                  <a:pt x="3078" y="583701"/>
                </a:lnTo>
                <a:lnTo>
                  <a:pt x="16260" y="589316"/>
                </a:lnTo>
                <a:lnTo>
                  <a:pt x="23867" y="586222"/>
                </a:lnTo>
                <a:lnTo>
                  <a:pt x="265426" y="13253"/>
                </a:lnTo>
                <a:lnTo>
                  <a:pt x="262358" y="5614"/>
                </a:lnTo>
                <a:lnTo>
                  <a:pt x="249174" y="0"/>
                </a:lnTo>
                <a:close/>
              </a:path>
            </a:pathLst>
          </a:custGeom>
          <a:solidFill>
            <a:srgbClr val="FF0000"/>
          </a:solidFill>
        </p:spPr>
        <p:txBody>
          <a:bodyPr wrap="square" lIns="0" tIns="0" rIns="0" bIns="0" rtlCol="0"/>
          <a:lstStyle/>
          <a:p>
            <a:endParaRPr/>
          </a:p>
        </p:txBody>
      </p:sp>
      <p:grpSp>
        <p:nvGrpSpPr>
          <p:cNvPr id="18" name="object 18"/>
          <p:cNvGrpSpPr/>
          <p:nvPr/>
        </p:nvGrpSpPr>
        <p:grpSpPr>
          <a:xfrm>
            <a:off x="8411907" y="3739914"/>
            <a:ext cx="276225" cy="608330"/>
            <a:chOff x="6887906" y="3739914"/>
            <a:chExt cx="276225" cy="608330"/>
          </a:xfrm>
        </p:grpSpPr>
        <p:sp>
          <p:nvSpPr>
            <p:cNvPr id="19" name="object 19"/>
            <p:cNvSpPr/>
            <p:nvPr/>
          </p:nvSpPr>
          <p:spPr>
            <a:xfrm>
              <a:off x="6887896" y="3739972"/>
              <a:ext cx="276225" cy="608330"/>
            </a:xfrm>
            <a:custGeom>
              <a:avLst/>
              <a:gdLst/>
              <a:ahLst/>
              <a:cxnLst/>
              <a:rect l="l" t="t" r="r" b="b"/>
              <a:pathLst>
                <a:path w="276225" h="608329">
                  <a:moveTo>
                    <a:pt x="275831" y="13220"/>
                  </a:moveTo>
                  <a:lnTo>
                    <a:pt x="272745" y="5575"/>
                  </a:lnTo>
                  <a:lnTo>
                    <a:pt x="259549" y="0"/>
                  </a:lnTo>
                  <a:lnTo>
                    <a:pt x="251942" y="3124"/>
                  </a:lnTo>
                  <a:lnTo>
                    <a:pt x="114896" y="330708"/>
                  </a:lnTo>
                  <a:lnTo>
                    <a:pt x="110972" y="329120"/>
                  </a:lnTo>
                  <a:lnTo>
                    <a:pt x="60210" y="308622"/>
                  </a:lnTo>
                  <a:lnTo>
                    <a:pt x="0" y="607999"/>
                  </a:lnTo>
                  <a:lnTo>
                    <a:pt x="14300" y="607999"/>
                  </a:lnTo>
                  <a:lnTo>
                    <a:pt x="33108" y="582485"/>
                  </a:lnTo>
                  <a:lnTo>
                    <a:pt x="181635" y="380860"/>
                  </a:lnTo>
                  <a:lnTo>
                    <a:pt x="194818" y="362978"/>
                  </a:lnTo>
                  <a:lnTo>
                    <a:pt x="189953" y="361010"/>
                  </a:lnTo>
                  <a:lnTo>
                    <a:pt x="138938" y="340423"/>
                  </a:lnTo>
                  <a:lnTo>
                    <a:pt x="275831" y="13220"/>
                  </a:lnTo>
                  <a:close/>
                </a:path>
              </a:pathLst>
            </a:custGeom>
            <a:solidFill>
              <a:srgbClr val="FF0000"/>
            </a:solidFill>
          </p:spPr>
          <p:txBody>
            <a:bodyPr wrap="square" lIns="0" tIns="0" rIns="0" bIns="0" rtlCol="0"/>
            <a:lstStyle/>
            <a:p>
              <a:endParaRPr/>
            </a:p>
          </p:txBody>
        </p:sp>
        <p:pic>
          <p:nvPicPr>
            <p:cNvPr id="20" name="object 20"/>
            <p:cNvPicPr/>
            <p:nvPr/>
          </p:nvPicPr>
          <p:blipFill>
            <a:blip r:embed="rId3" cstate="print"/>
            <a:stretch>
              <a:fillRect/>
            </a:stretch>
          </p:blipFill>
          <p:spPr>
            <a:xfrm>
              <a:off x="6924189" y="3739914"/>
              <a:ext cx="239596" cy="166248"/>
            </a:xfrm>
            <a:prstGeom prst="rect">
              <a:avLst/>
            </a:prstGeom>
          </p:spPr>
        </p:pic>
      </p:grpSp>
      <p:sp>
        <p:nvSpPr>
          <p:cNvPr id="21" name="object 21"/>
          <p:cNvSpPr/>
          <p:nvPr/>
        </p:nvSpPr>
        <p:spPr>
          <a:xfrm>
            <a:off x="8531302" y="3328419"/>
            <a:ext cx="172085" cy="317500"/>
          </a:xfrm>
          <a:custGeom>
            <a:avLst/>
            <a:gdLst/>
            <a:ahLst/>
            <a:cxnLst/>
            <a:rect l="l" t="t" r="r" b="b"/>
            <a:pathLst>
              <a:path w="172084" h="317500">
                <a:moveTo>
                  <a:pt x="15431" y="0"/>
                </a:moveTo>
                <a:lnTo>
                  <a:pt x="2613" y="6403"/>
                </a:lnTo>
                <a:lnTo>
                  <a:pt x="0" y="14221"/>
                </a:lnTo>
                <a:lnTo>
                  <a:pt x="148491" y="314595"/>
                </a:lnTo>
                <a:lnTo>
                  <a:pt x="156269" y="317231"/>
                </a:lnTo>
                <a:lnTo>
                  <a:pt x="169087" y="310827"/>
                </a:lnTo>
                <a:lnTo>
                  <a:pt x="171701" y="303010"/>
                </a:lnTo>
                <a:lnTo>
                  <a:pt x="26392" y="9064"/>
                </a:lnTo>
                <a:lnTo>
                  <a:pt x="23209" y="2622"/>
                </a:lnTo>
                <a:lnTo>
                  <a:pt x="15431" y="0"/>
                </a:lnTo>
                <a:close/>
              </a:path>
            </a:pathLst>
          </a:custGeom>
          <a:solidFill>
            <a:srgbClr val="FF0000"/>
          </a:solidFill>
        </p:spPr>
        <p:txBody>
          <a:bodyPr wrap="square" lIns="0" tIns="0" rIns="0" bIns="0" rtlCol="0"/>
          <a:lstStyle/>
          <a:p>
            <a:endParaRPr/>
          </a:p>
        </p:txBody>
      </p:sp>
      <p:sp>
        <p:nvSpPr>
          <p:cNvPr id="22" name="object 22"/>
          <p:cNvSpPr txBox="1"/>
          <p:nvPr/>
        </p:nvSpPr>
        <p:spPr>
          <a:xfrm>
            <a:off x="1607837" y="620348"/>
            <a:ext cx="9601200" cy="443711"/>
          </a:xfrm>
          <a:prstGeom prst="rect">
            <a:avLst/>
          </a:prstGeom>
        </p:spPr>
        <p:txBody>
          <a:bodyPr vert="horz" wrap="square" lIns="0" tIns="12700" rIns="0" bIns="0" rtlCol="0">
            <a:spAutoFit/>
          </a:bodyPr>
          <a:lstStyle/>
          <a:p>
            <a:pPr marL="12700">
              <a:spcBef>
                <a:spcPts val="100"/>
              </a:spcBef>
            </a:pPr>
            <a:r>
              <a:rPr sz="2800" b="1" spc="-105" dirty="0">
                <a:solidFill>
                  <a:srgbClr val="0070C0"/>
                </a:solidFill>
                <a:latin typeface="Arial Unicode MS"/>
                <a:cs typeface="Arial Unicode MS"/>
              </a:rPr>
              <a:t>LOS</a:t>
            </a:r>
            <a:r>
              <a:rPr sz="2800" b="1" spc="5" dirty="0">
                <a:solidFill>
                  <a:srgbClr val="0070C0"/>
                </a:solidFill>
                <a:latin typeface="Arial Unicode MS"/>
                <a:cs typeface="Arial Unicode MS"/>
              </a:rPr>
              <a:t> </a:t>
            </a:r>
            <a:r>
              <a:rPr sz="2800" b="1" spc="-85" dirty="0">
                <a:solidFill>
                  <a:srgbClr val="0070C0"/>
                </a:solidFill>
                <a:latin typeface="Arial Unicode MS"/>
                <a:cs typeface="Arial Unicode MS"/>
              </a:rPr>
              <a:t>CORTOCIRCUITOS</a:t>
            </a:r>
            <a:r>
              <a:rPr sz="2800" b="1" spc="5" dirty="0">
                <a:solidFill>
                  <a:srgbClr val="0070C0"/>
                </a:solidFill>
                <a:latin typeface="Arial Unicode MS"/>
                <a:cs typeface="Arial Unicode MS"/>
              </a:rPr>
              <a:t> </a:t>
            </a:r>
            <a:r>
              <a:rPr sz="2800" b="1" spc="-85" dirty="0">
                <a:solidFill>
                  <a:srgbClr val="0070C0"/>
                </a:solidFill>
                <a:latin typeface="Arial Unicode MS"/>
                <a:cs typeface="Arial Unicode MS"/>
              </a:rPr>
              <a:t>PRODUCEN</a:t>
            </a:r>
            <a:r>
              <a:rPr sz="2800" b="1" spc="10" dirty="0">
                <a:solidFill>
                  <a:srgbClr val="0070C0"/>
                </a:solidFill>
                <a:latin typeface="Arial Unicode MS"/>
                <a:cs typeface="Arial Unicode MS"/>
              </a:rPr>
              <a:t> </a:t>
            </a:r>
            <a:r>
              <a:rPr sz="2800" b="1" spc="-110" dirty="0">
                <a:solidFill>
                  <a:srgbClr val="0070C0"/>
                </a:solidFill>
                <a:latin typeface="Arial Unicode MS"/>
                <a:cs typeface="Arial Unicode MS"/>
              </a:rPr>
              <a:t>ALTAS</a:t>
            </a:r>
            <a:r>
              <a:rPr sz="2800" b="1" spc="5" dirty="0">
                <a:solidFill>
                  <a:srgbClr val="0070C0"/>
                </a:solidFill>
                <a:latin typeface="Arial Unicode MS"/>
                <a:cs typeface="Arial Unicode MS"/>
              </a:rPr>
              <a:t> </a:t>
            </a:r>
            <a:r>
              <a:rPr sz="2800" b="1" spc="-80" dirty="0">
                <a:solidFill>
                  <a:srgbClr val="0070C0"/>
                </a:solidFill>
                <a:latin typeface="Arial Unicode MS"/>
                <a:cs typeface="Arial Unicode MS"/>
              </a:rPr>
              <a:t>CORRIENTES</a:t>
            </a:r>
            <a:endParaRPr sz="2800" b="1" dirty="0">
              <a:solidFill>
                <a:srgbClr val="0070C0"/>
              </a:solidFill>
              <a:latin typeface="Arial Unicode MS"/>
              <a:cs typeface="Arial Unicode MS"/>
            </a:endParaRPr>
          </a:p>
        </p:txBody>
      </p:sp>
      <p:sp>
        <p:nvSpPr>
          <p:cNvPr id="29" name="object 29"/>
          <p:cNvSpPr txBox="1">
            <a:spLocks noGrp="1"/>
          </p:cNvSpPr>
          <p:nvPr>
            <p:ph type="sldNum" sz="quarter" idx="7"/>
          </p:nvPr>
        </p:nvSpPr>
        <p:spPr>
          <a:xfrm>
            <a:off x="14252109" y="6467577"/>
            <a:ext cx="309033" cy="198772"/>
          </a:xfrm>
          <a:prstGeom prst="rect">
            <a:avLst/>
          </a:prstGeom>
        </p:spPr>
        <p:txBody>
          <a:bodyPr vert="horz" wrap="square" lIns="0" tIns="21590" rIns="0" bIns="0" rtlCol="0">
            <a:spAutoFit/>
          </a:bodyPr>
          <a:lstStyle/>
          <a:p>
            <a:pPr marL="38100">
              <a:spcBef>
                <a:spcPts val="170"/>
              </a:spcBef>
            </a:pPr>
            <a:r>
              <a:rPr spc="-25" dirty="0"/>
              <a:t>20</a:t>
            </a:r>
          </a:p>
        </p:txBody>
      </p:sp>
      <p:sp>
        <p:nvSpPr>
          <p:cNvPr id="23" name="object 23"/>
          <p:cNvSpPr txBox="1"/>
          <p:nvPr/>
        </p:nvSpPr>
        <p:spPr>
          <a:xfrm>
            <a:off x="5994653" y="2077662"/>
            <a:ext cx="3731260" cy="2010410"/>
          </a:xfrm>
          <a:prstGeom prst="rect">
            <a:avLst/>
          </a:prstGeom>
        </p:spPr>
        <p:txBody>
          <a:bodyPr vert="horz" wrap="square" lIns="0" tIns="40640" rIns="0" bIns="0" rtlCol="0">
            <a:spAutoFit/>
          </a:bodyPr>
          <a:lstStyle/>
          <a:p>
            <a:pPr marL="12700" algn="just">
              <a:spcBef>
                <a:spcPts val="320"/>
              </a:spcBef>
            </a:pPr>
            <a:r>
              <a:rPr sz="2300" dirty="0">
                <a:latin typeface="Arial Unicode MS"/>
                <a:cs typeface="Arial Unicode MS"/>
              </a:rPr>
              <a:t>Línea</a:t>
            </a:r>
            <a:r>
              <a:rPr sz="2300" spc="-45" dirty="0">
                <a:latin typeface="Arial Unicode MS"/>
                <a:cs typeface="Arial Unicode MS"/>
              </a:rPr>
              <a:t> </a:t>
            </a:r>
            <a:r>
              <a:rPr sz="2300" spc="-10" dirty="0">
                <a:latin typeface="Arial Unicode MS"/>
                <a:cs typeface="Arial Unicode MS"/>
              </a:rPr>
              <a:t>Trifásica</a:t>
            </a:r>
            <a:endParaRPr sz="2300" dirty="0">
              <a:latin typeface="Arial Unicode MS"/>
              <a:cs typeface="Arial Unicode MS"/>
            </a:endParaRPr>
          </a:p>
          <a:p>
            <a:pPr marL="3517900" marR="5080" indent="-15875" algn="just">
              <a:lnSpc>
                <a:spcPct val="105700"/>
              </a:lnSpc>
              <a:spcBef>
                <a:spcPts val="65"/>
              </a:spcBef>
            </a:pPr>
            <a:r>
              <a:rPr sz="2400" spc="-50" dirty="0">
                <a:latin typeface="Arial Unicode MS"/>
                <a:cs typeface="Arial Unicode MS"/>
              </a:rPr>
              <a:t>a </a:t>
            </a:r>
            <a:r>
              <a:rPr sz="2400" spc="80" dirty="0">
                <a:latin typeface="Arial Unicode MS"/>
                <a:cs typeface="Arial Unicode MS"/>
              </a:rPr>
              <a:t>b </a:t>
            </a:r>
            <a:r>
              <a:rPr sz="2400" spc="-200" dirty="0">
                <a:latin typeface="Arial Unicode MS"/>
                <a:cs typeface="Arial Unicode MS"/>
              </a:rPr>
              <a:t>C</a:t>
            </a:r>
            <a:endParaRPr sz="2400" dirty="0">
              <a:latin typeface="Arial Unicode MS"/>
              <a:cs typeface="Arial Unicode MS"/>
            </a:endParaRPr>
          </a:p>
          <a:p>
            <a:pPr marL="843915">
              <a:spcBef>
                <a:spcPts val="445"/>
              </a:spcBef>
            </a:pPr>
            <a:r>
              <a:rPr lang="es-ES" sz="2500" i="1" spc="-25" dirty="0">
                <a:latin typeface="Trebuchet MS"/>
                <a:cs typeface="Trebuchet MS"/>
              </a:rPr>
              <a:t>I</a:t>
            </a:r>
            <a:endParaRPr sz="2500" dirty="0">
              <a:latin typeface="Trebuchet MS"/>
              <a:cs typeface="Trebuchet MS"/>
            </a:endParaRPr>
          </a:p>
        </p:txBody>
      </p:sp>
      <p:sp>
        <p:nvSpPr>
          <p:cNvPr id="24" name="object 24"/>
          <p:cNvSpPr txBox="1"/>
          <p:nvPr/>
        </p:nvSpPr>
        <p:spPr>
          <a:xfrm>
            <a:off x="3708019" y="4465192"/>
            <a:ext cx="1403350" cy="314960"/>
          </a:xfrm>
          <a:prstGeom prst="rect">
            <a:avLst/>
          </a:prstGeom>
        </p:spPr>
        <p:txBody>
          <a:bodyPr vert="horz" wrap="square" lIns="0" tIns="12700" rIns="0" bIns="0" rtlCol="0">
            <a:spAutoFit/>
          </a:bodyPr>
          <a:lstStyle/>
          <a:p>
            <a:pPr marL="12700">
              <a:spcBef>
                <a:spcPts val="100"/>
              </a:spcBef>
            </a:pPr>
            <a:r>
              <a:rPr sz="1900" spc="-10" dirty="0">
                <a:latin typeface="Arial Unicode MS"/>
                <a:cs typeface="Arial Unicode MS"/>
              </a:rPr>
              <a:t>Subestación</a:t>
            </a:r>
            <a:endParaRPr sz="1900">
              <a:latin typeface="Arial Unicode MS"/>
              <a:cs typeface="Arial Unicode MS"/>
            </a:endParaRPr>
          </a:p>
        </p:txBody>
      </p:sp>
      <p:sp>
        <p:nvSpPr>
          <p:cNvPr id="25" name="object 25"/>
          <p:cNvSpPr txBox="1"/>
          <p:nvPr/>
        </p:nvSpPr>
        <p:spPr>
          <a:xfrm>
            <a:off x="8214106" y="4388992"/>
            <a:ext cx="673100" cy="314960"/>
          </a:xfrm>
          <a:prstGeom prst="rect">
            <a:avLst/>
          </a:prstGeom>
        </p:spPr>
        <p:txBody>
          <a:bodyPr vert="horz" wrap="square" lIns="0" tIns="12700" rIns="0" bIns="0" rtlCol="0">
            <a:spAutoFit/>
          </a:bodyPr>
          <a:lstStyle/>
          <a:p>
            <a:pPr marL="12700">
              <a:spcBef>
                <a:spcPts val="100"/>
              </a:spcBef>
            </a:pPr>
            <a:r>
              <a:rPr lang="es-ES" sz="1900" spc="-10" dirty="0">
                <a:latin typeface="Arial Unicode MS"/>
                <a:cs typeface="Arial Unicode MS"/>
              </a:rPr>
              <a:t>Falla</a:t>
            </a:r>
            <a:endParaRPr sz="1900" dirty="0">
              <a:latin typeface="Arial Unicode MS"/>
              <a:cs typeface="Arial Unicode MS"/>
            </a:endParaRPr>
          </a:p>
        </p:txBody>
      </p:sp>
      <p:sp>
        <p:nvSpPr>
          <p:cNvPr id="26" name="object 26"/>
          <p:cNvSpPr txBox="1"/>
          <p:nvPr/>
        </p:nvSpPr>
        <p:spPr>
          <a:xfrm>
            <a:off x="2437891" y="5354421"/>
            <a:ext cx="2536190" cy="375920"/>
          </a:xfrm>
          <a:prstGeom prst="rect">
            <a:avLst/>
          </a:prstGeom>
        </p:spPr>
        <p:txBody>
          <a:bodyPr vert="horz" wrap="square" lIns="0" tIns="12700" rIns="0" bIns="0" rtlCol="0">
            <a:spAutoFit/>
          </a:bodyPr>
          <a:lstStyle/>
          <a:p>
            <a:pPr marL="12700">
              <a:spcBef>
                <a:spcPts val="100"/>
              </a:spcBef>
            </a:pPr>
            <a:r>
              <a:rPr sz="2300" spc="50" dirty="0">
                <a:latin typeface="Arial Unicode MS"/>
                <a:cs typeface="Arial Unicode MS"/>
              </a:rPr>
              <a:t>Miles</a:t>
            </a:r>
            <a:r>
              <a:rPr sz="2300" spc="-35" dirty="0">
                <a:latin typeface="Arial Unicode MS"/>
                <a:cs typeface="Arial Unicode MS"/>
              </a:rPr>
              <a:t> </a:t>
            </a:r>
            <a:r>
              <a:rPr sz="2300" spc="60" dirty="0">
                <a:latin typeface="Arial Unicode MS"/>
                <a:cs typeface="Arial Unicode MS"/>
              </a:rPr>
              <a:t>de</a:t>
            </a:r>
            <a:r>
              <a:rPr sz="2300" spc="-30" dirty="0">
                <a:latin typeface="Arial Unicode MS"/>
                <a:cs typeface="Arial Unicode MS"/>
              </a:rPr>
              <a:t> </a:t>
            </a:r>
            <a:r>
              <a:rPr sz="2300" spc="70" dirty="0">
                <a:latin typeface="Arial Unicode MS"/>
                <a:cs typeface="Arial Unicode MS"/>
              </a:rPr>
              <a:t>amperios</a:t>
            </a:r>
            <a:endParaRPr sz="2300">
              <a:latin typeface="Arial Unicode MS"/>
              <a:cs typeface="Arial Unicode MS"/>
            </a:endParaRPr>
          </a:p>
        </p:txBody>
      </p:sp>
      <p:sp>
        <p:nvSpPr>
          <p:cNvPr id="27" name="object 27"/>
          <p:cNvSpPr txBox="1"/>
          <p:nvPr/>
        </p:nvSpPr>
        <p:spPr>
          <a:xfrm>
            <a:off x="5537072" y="5218852"/>
            <a:ext cx="365760" cy="398186"/>
          </a:xfrm>
          <a:prstGeom prst="rect">
            <a:avLst/>
          </a:prstGeom>
        </p:spPr>
        <p:txBody>
          <a:bodyPr vert="horz" wrap="square" lIns="0" tIns="13335" rIns="0" bIns="0" rtlCol="0">
            <a:spAutoFit/>
          </a:bodyPr>
          <a:lstStyle/>
          <a:p>
            <a:pPr marL="12700">
              <a:spcBef>
                <a:spcPts val="105"/>
              </a:spcBef>
            </a:pPr>
            <a:r>
              <a:rPr lang="es-ES" sz="2500" i="1" spc="-25" dirty="0">
                <a:latin typeface="Trebuchet MS"/>
                <a:cs typeface="Trebuchet MS"/>
              </a:rPr>
              <a:t>I</a:t>
            </a:r>
            <a:endParaRPr sz="2500" dirty="0">
              <a:latin typeface="Trebuchet MS"/>
              <a:cs typeface="Trebuchet MS"/>
            </a:endParaRPr>
          </a:p>
        </p:txBody>
      </p:sp>
      <p:sp>
        <p:nvSpPr>
          <p:cNvPr id="28" name="object 28"/>
          <p:cNvSpPr txBox="1"/>
          <p:nvPr/>
        </p:nvSpPr>
        <p:spPr>
          <a:xfrm>
            <a:off x="7883779" y="5533745"/>
            <a:ext cx="626745" cy="299720"/>
          </a:xfrm>
          <a:prstGeom prst="rect">
            <a:avLst/>
          </a:prstGeom>
        </p:spPr>
        <p:txBody>
          <a:bodyPr vert="horz" wrap="square" lIns="0" tIns="12700" rIns="0" bIns="0" rtlCol="0">
            <a:spAutoFit/>
          </a:bodyPr>
          <a:lstStyle/>
          <a:p>
            <a:pPr marL="12700">
              <a:spcBef>
                <a:spcPts val="100"/>
              </a:spcBef>
            </a:pPr>
            <a:r>
              <a:rPr spc="-10" dirty="0">
                <a:latin typeface="Arial Unicode MS"/>
                <a:cs typeface="Arial Unicode MS"/>
              </a:rPr>
              <a:t>Cable</a:t>
            </a:r>
            <a:endParaRPr>
              <a:latin typeface="Arial Unicode MS"/>
              <a:cs typeface="Arial Unicode MS"/>
            </a:endParaRPr>
          </a:p>
        </p:txBody>
      </p:sp>
    </p:spTree>
    <p:extLst>
      <p:ext uri="{BB962C8B-B14F-4D97-AF65-F5344CB8AC3E}">
        <p14:creationId xmlns:p14="http://schemas.microsoft.com/office/powerpoint/2010/main" val="1065302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24555" y="478861"/>
            <a:ext cx="6234583" cy="382156"/>
          </a:xfrm>
          <a:prstGeom prst="rect">
            <a:avLst/>
          </a:prstGeom>
        </p:spPr>
        <p:txBody>
          <a:bodyPr vert="horz" wrap="square" lIns="0" tIns="12700" rIns="0" bIns="0" rtlCol="0">
            <a:spAutoFit/>
          </a:bodyPr>
          <a:lstStyle/>
          <a:p>
            <a:pPr marL="12700">
              <a:spcBef>
                <a:spcPts val="100"/>
              </a:spcBef>
            </a:pPr>
            <a:r>
              <a:rPr sz="2400" spc="-35" dirty="0">
                <a:solidFill>
                  <a:srgbClr val="0070C0"/>
                </a:solidFill>
                <a:latin typeface="Arial Unicode MS"/>
                <a:cs typeface="Arial Unicode MS"/>
              </a:rPr>
              <a:t>DAÑOS</a:t>
            </a:r>
            <a:r>
              <a:rPr sz="2400" spc="-65" dirty="0">
                <a:solidFill>
                  <a:srgbClr val="0070C0"/>
                </a:solidFill>
                <a:latin typeface="Arial Unicode MS"/>
                <a:cs typeface="Arial Unicode MS"/>
              </a:rPr>
              <a:t> </a:t>
            </a:r>
            <a:r>
              <a:rPr sz="2400" spc="-114" dirty="0">
                <a:solidFill>
                  <a:srgbClr val="0070C0"/>
                </a:solidFill>
                <a:latin typeface="Arial Unicode MS"/>
                <a:cs typeface="Arial Unicode MS"/>
              </a:rPr>
              <a:t>TÉRMICOS</a:t>
            </a:r>
            <a:r>
              <a:rPr sz="2400" spc="-50" dirty="0">
                <a:solidFill>
                  <a:srgbClr val="0070C0"/>
                </a:solidFill>
                <a:latin typeface="Arial Unicode MS"/>
                <a:cs typeface="Arial Unicode MS"/>
              </a:rPr>
              <a:t> </a:t>
            </a:r>
            <a:r>
              <a:rPr sz="2400" spc="-80" dirty="0">
                <a:solidFill>
                  <a:srgbClr val="0070C0"/>
                </a:solidFill>
                <a:latin typeface="Arial Unicode MS"/>
                <a:cs typeface="Arial Unicode MS"/>
              </a:rPr>
              <a:t>EQUIPOS</a:t>
            </a:r>
            <a:r>
              <a:rPr sz="2400" spc="-55" dirty="0">
                <a:solidFill>
                  <a:srgbClr val="0070C0"/>
                </a:solidFill>
                <a:latin typeface="Arial Unicode MS"/>
                <a:cs typeface="Arial Unicode MS"/>
              </a:rPr>
              <a:t> </a:t>
            </a:r>
            <a:r>
              <a:rPr sz="2400" spc="-135" dirty="0">
                <a:solidFill>
                  <a:srgbClr val="0070C0"/>
                </a:solidFill>
                <a:latin typeface="Arial Unicode MS"/>
                <a:cs typeface="Arial Unicode MS"/>
              </a:rPr>
              <a:t>ELÉCTRICOS</a:t>
            </a:r>
            <a:endParaRPr sz="2400" dirty="0">
              <a:solidFill>
                <a:srgbClr val="0070C0"/>
              </a:solidFill>
              <a:latin typeface="Arial Unicode MS"/>
              <a:cs typeface="Arial Unicode MS"/>
            </a:endParaRPr>
          </a:p>
        </p:txBody>
      </p:sp>
      <p:sp>
        <p:nvSpPr>
          <p:cNvPr id="12" name="object 12"/>
          <p:cNvSpPr txBox="1">
            <a:spLocks noGrp="1"/>
          </p:cNvSpPr>
          <p:nvPr>
            <p:ph type="sldNum" sz="quarter" idx="7"/>
          </p:nvPr>
        </p:nvSpPr>
        <p:spPr>
          <a:xfrm>
            <a:off x="14252109" y="6467577"/>
            <a:ext cx="309033" cy="198772"/>
          </a:xfrm>
          <a:prstGeom prst="rect">
            <a:avLst/>
          </a:prstGeom>
        </p:spPr>
        <p:txBody>
          <a:bodyPr vert="horz" wrap="square" lIns="0" tIns="21590" rIns="0" bIns="0" rtlCol="0">
            <a:spAutoFit/>
          </a:bodyPr>
          <a:lstStyle/>
          <a:p>
            <a:pPr marL="38100">
              <a:spcBef>
                <a:spcPts val="170"/>
              </a:spcBef>
            </a:pPr>
            <a:r>
              <a:rPr spc="-25" dirty="0"/>
              <a:t>21</a:t>
            </a:r>
          </a:p>
        </p:txBody>
      </p:sp>
      <p:sp>
        <p:nvSpPr>
          <p:cNvPr id="3" name="object 3"/>
          <p:cNvSpPr txBox="1"/>
          <p:nvPr/>
        </p:nvSpPr>
        <p:spPr>
          <a:xfrm>
            <a:off x="4840351" y="1037885"/>
            <a:ext cx="135890" cy="407670"/>
          </a:xfrm>
          <a:prstGeom prst="rect">
            <a:avLst/>
          </a:prstGeom>
        </p:spPr>
        <p:txBody>
          <a:bodyPr vert="horz" wrap="square" lIns="0" tIns="13335" rIns="0" bIns="0" rtlCol="0">
            <a:spAutoFit/>
          </a:bodyPr>
          <a:lstStyle/>
          <a:p>
            <a:pPr marL="12700">
              <a:spcBef>
                <a:spcPts val="105"/>
              </a:spcBef>
            </a:pPr>
            <a:r>
              <a:rPr sz="2500" i="1" spc="-185" dirty="0">
                <a:latin typeface="Trebuchet MS"/>
                <a:cs typeface="Trebuchet MS"/>
              </a:rPr>
              <a:t>t</a:t>
            </a:r>
            <a:endParaRPr sz="2500">
              <a:latin typeface="Trebuchet MS"/>
              <a:cs typeface="Trebuchet MS"/>
            </a:endParaRPr>
          </a:p>
        </p:txBody>
      </p:sp>
      <p:sp>
        <p:nvSpPr>
          <p:cNvPr id="4" name="object 4"/>
          <p:cNvSpPr txBox="1"/>
          <p:nvPr/>
        </p:nvSpPr>
        <p:spPr>
          <a:xfrm>
            <a:off x="2286000" y="3124200"/>
            <a:ext cx="1138555" cy="1133644"/>
          </a:xfrm>
          <a:prstGeom prst="rect">
            <a:avLst/>
          </a:prstGeom>
        </p:spPr>
        <p:txBody>
          <a:bodyPr vert="horz" wrap="square" lIns="0" tIns="12700" rIns="0" bIns="0" rtlCol="0">
            <a:spAutoFit/>
          </a:bodyPr>
          <a:lstStyle/>
          <a:p>
            <a:pPr marL="12700">
              <a:spcBef>
                <a:spcPts val="100"/>
              </a:spcBef>
            </a:pPr>
            <a:r>
              <a:rPr lang="en-US" sz="2400" spc="-10" dirty="0" err="1">
                <a:latin typeface="Arial Unicode MS"/>
                <a:cs typeface="Arial Unicode MS"/>
              </a:rPr>
              <a:t>Tiempo</a:t>
            </a:r>
            <a:r>
              <a:rPr lang="en-US" sz="2400" spc="-10" dirty="0">
                <a:latin typeface="Arial Unicode MS"/>
                <a:cs typeface="Arial Unicode MS"/>
              </a:rPr>
              <a:t> de</a:t>
            </a:r>
            <a:endParaRPr lang="en-US" sz="2400" dirty="0">
              <a:latin typeface="Arial Unicode MS"/>
              <a:cs typeface="Arial Unicode MS"/>
            </a:endParaRPr>
          </a:p>
          <a:p>
            <a:pPr marL="12700">
              <a:spcBef>
                <a:spcPts val="100"/>
              </a:spcBef>
            </a:pPr>
            <a:r>
              <a:rPr sz="2400" spc="50" dirty="0" err="1">
                <a:latin typeface="Arial Unicode MS"/>
                <a:cs typeface="Arial Unicode MS"/>
              </a:rPr>
              <a:t>Daño</a:t>
            </a:r>
            <a:endParaRPr sz="2400" dirty="0">
              <a:latin typeface="Arial Unicode MS"/>
              <a:cs typeface="Arial Unicode MS"/>
            </a:endParaRPr>
          </a:p>
        </p:txBody>
      </p:sp>
      <p:sp>
        <p:nvSpPr>
          <p:cNvPr id="5" name="object 5"/>
          <p:cNvSpPr txBox="1"/>
          <p:nvPr/>
        </p:nvSpPr>
        <p:spPr>
          <a:xfrm>
            <a:off x="6693153" y="2231009"/>
            <a:ext cx="1934210" cy="360680"/>
          </a:xfrm>
          <a:prstGeom prst="rect">
            <a:avLst/>
          </a:prstGeom>
        </p:spPr>
        <p:txBody>
          <a:bodyPr vert="horz" wrap="square" lIns="0" tIns="12700" rIns="0" bIns="0" rtlCol="0">
            <a:spAutoFit/>
          </a:bodyPr>
          <a:lstStyle/>
          <a:p>
            <a:pPr marL="12700">
              <a:spcBef>
                <a:spcPts val="100"/>
              </a:spcBef>
            </a:pPr>
            <a:r>
              <a:rPr sz="2200" dirty="0">
                <a:latin typeface="Arial Unicode MS"/>
                <a:cs typeface="Arial Unicode MS"/>
              </a:rPr>
              <a:t>Curva</a:t>
            </a:r>
            <a:r>
              <a:rPr sz="2200" spc="15" dirty="0">
                <a:latin typeface="Arial Unicode MS"/>
                <a:cs typeface="Arial Unicode MS"/>
              </a:rPr>
              <a:t> </a:t>
            </a:r>
            <a:r>
              <a:rPr sz="2200" spc="60" dirty="0">
                <a:latin typeface="Arial Unicode MS"/>
                <a:cs typeface="Arial Unicode MS"/>
              </a:rPr>
              <a:t>de</a:t>
            </a:r>
            <a:r>
              <a:rPr sz="2200" spc="20" dirty="0">
                <a:latin typeface="Arial Unicode MS"/>
                <a:cs typeface="Arial Unicode MS"/>
              </a:rPr>
              <a:t> </a:t>
            </a:r>
            <a:r>
              <a:rPr sz="2200" spc="65" dirty="0">
                <a:latin typeface="Arial Unicode MS"/>
                <a:cs typeface="Arial Unicode MS"/>
              </a:rPr>
              <a:t>daño</a:t>
            </a:r>
            <a:endParaRPr sz="2200">
              <a:latin typeface="Arial Unicode MS"/>
              <a:cs typeface="Arial Unicode MS"/>
            </a:endParaRPr>
          </a:p>
        </p:txBody>
      </p:sp>
      <p:sp>
        <p:nvSpPr>
          <p:cNvPr id="6" name="object 6"/>
          <p:cNvSpPr txBox="1"/>
          <p:nvPr/>
        </p:nvSpPr>
        <p:spPr>
          <a:xfrm>
            <a:off x="9011157" y="5123475"/>
            <a:ext cx="365760" cy="398186"/>
          </a:xfrm>
          <a:prstGeom prst="rect">
            <a:avLst/>
          </a:prstGeom>
        </p:spPr>
        <p:txBody>
          <a:bodyPr vert="horz" wrap="square" lIns="0" tIns="13335" rIns="0" bIns="0" rtlCol="0">
            <a:spAutoFit/>
          </a:bodyPr>
          <a:lstStyle/>
          <a:p>
            <a:pPr marL="12700">
              <a:spcBef>
                <a:spcPts val="105"/>
              </a:spcBef>
            </a:pPr>
            <a:r>
              <a:rPr lang="es-ES" sz="2500" i="1" spc="-25" dirty="0">
                <a:latin typeface="Trebuchet MS"/>
                <a:cs typeface="Trebuchet MS"/>
              </a:rPr>
              <a:t>I</a:t>
            </a:r>
            <a:endParaRPr sz="2500" dirty="0">
              <a:latin typeface="Trebuchet MS"/>
              <a:cs typeface="Trebuchet MS"/>
            </a:endParaRPr>
          </a:p>
        </p:txBody>
      </p:sp>
      <p:sp>
        <p:nvSpPr>
          <p:cNvPr id="7" name="object 7"/>
          <p:cNvSpPr txBox="1"/>
          <p:nvPr/>
        </p:nvSpPr>
        <p:spPr>
          <a:xfrm>
            <a:off x="5497448" y="5427056"/>
            <a:ext cx="365760" cy="398186"/>
          </a:xfrm>
          <a:prstGeom prst="rect">
            <a:avLst/>
          </a:prstGeom>
        </p:spPr>
        <p:txBody>
          <a:bodyPr vert="horz" wrap="square" lIns="0" tIns="13335" rIns="0" bIns="0" rtlCol="0">
            <a:spAutoFit/>
          </a:bodyPr>
          <a:lstStyle/>
          <a:p>
            <a:pPr marL="12700">
              <a:spcBef>
                <a:spcPts val="105"/>
              </a:spcBef>
            </a:pPr>
            <a:r>
              <a:rPr lang="es-ES" sz="2500" i="1" spc="-25" dirty="0">
                <a:latin typeface="Trebuchet MS"/>
                <a:cs typeface="Trebuchet MS"/>
              </a:rPr>
              <a:t>I</a:t>
            </a:r>
            <a:endParaRPr sz="2500" dirty="0">
              <a:latin typeface="Trebuchet MS"/>
              <a:cs typeface="Trebuchet MS"/>
            </a:endParaRPr>
          </a:p>
        </p:txBody>
      </p:sp>
      <p:sp>
        <p:nvSpPr>
          <p:cNvPr id="8" name="object 8"/>
          <p:cNvSpPr txBox="1"/>
          <p:nvPr/>
        </p:nvSpPr>
        <p:spPr>
          <a:xfrm>
            <a:off x="6075838" y="5516784"/>
            <a:ext cx="527050" cy="319318"/>
          </a:xfrm>
          <a:prstGeom prst="rect">
            <a:avLst/>
          </a:prstGeom>
        </p:spPr>
        <p:txBody>
          <a:bodyPr vert="horz" wrap="square" lIns="0" tIns="11430" rIns="0" bIns="0" rtlCol="0">
            <a:spAutoFit/>
          </a:bodyPr>
          <a:lstStyle/>
          <a:p>
            <a:pPr marL="12700">
              <a:spcBef>
                <a:spcPts val="90"/>
              </a:spcBef>
            </a:pPr>
            <a:r>
              <a:rPr lang="es-ES" sz="2000" i="1" spc="-10" dirty="0" err="1">
                <a:latin typeface="Trebuchet MS"/>
                <a:cs typeface="Trebuchet MS"/>
              </a:rPr>
              <a:t>I</a:t>
            </a:r>
            <a:r>
              <a:rPr lang="es-ES" sz="1100" i="1" spc="-10" dirty="0" err="1">
                <a:latin typeface="Trebuchet MS"/>
                <a:cs typeface="Trebuchet MS"/>
              </a:rPr>
              <a:t>md</a:t>
            </a:r>
            <a:endParaRPr sz="1100" dirty="0">
              <a:latin typeface="Trebuchet MS"/>
              <a:cs typeface="Trebuchet MS"/>
            </a:endParaRPr>
          </a:p>
        </p:txBody>
      </p:sp>
      <p:sp>
        <p:nvSpPr>
          <p:cNvPr id="9" name="object 9"/>
          <p:cNvSpPr txBox="1"/>
          <p:nvPr/>
        </p:nvSpPr>
        <p:spPr>
          <a:xfrm>
            <a:off x="3035047" y="5662472"/>
            <a:ext cx="1605915" cy="314960"/>
          </a:xfrm>
          <a:prstGeom prst="rect">
            <a:avLst/>
          </a:prstGeom>
        </p:spPr>
        <p:txBody>
          <a:bodyPr vert="horz" wrap="square" lIns="0" tIns="12700" rIns="0" bIns="0" rtlCol="0">
            <a:spAutoFit/>
          </a:bodyPr>
          <a:lstStyle/>
          <a:p>
            <a:pPr marL="12700">
              <a:spcBef>
                <a:spcPts val="100"/>
              </a:spcBef>
            </a:pPr>
            <a:r>
              <a:rPr sz="1900" dirty="0">
                <a:latin typeface="Arial Unicode MS"/>
                <a:cs typeface="Arial Unicode MS"/>
              </a:rPr>
              <a:t>Valor</a:t>
            </a:r>
            <a:r>
              <a:rPr sz="1900" spc="140" dirty="0">
                <a:latin typeface="Arial Unicode MS"/>
                <a:cs typeface="Arial Unicode MS"/>
              </a:rPr>
              <a:t> </a:t>
            </a:r>
            <a:r>
              <a:rPr sz="1900" spc="85" dirty="0">
                <a:latin typeface="Arial Unicode MS"/>
                <a:cs typeface="Arial Unicode MS"/>
              </a:rPr>
              <a:t>nominal</a:t>
            </a:r>
            <a:endParaRPr sz="1900">
              <a:latin typeface="Arial Unicode MS"/>
              <a:cs typeface="Arial Unicode MS"/>
            </a:endParaRPr>
          </a:p>
        </p:txBody>
      </p:sp>
      <p:sp>
        <p:nvSpPr>
          <p:cNvPr id="10" name="object 10"/>
          <p:cNvSpPr txBox="1"/>
          <p:nvPr/>
        </p:nvSpPr>
        <p:spPr>
          <a:xfrm>
            <a:off x="5590223" y="5674114"/>
            <a:ext cx="236854" cy="185307"/>
          </a:xfrm>
          <a:prstGeom prst="rect">
            <a:avLst/>
          </a:prstGeom>
        </p:spPr>
        <p:txBody>
          <a:bodyPr vert="horz" wrap="square" lIns="0" tIns="15875" rIns="0" bIns="0" rtlCol="0">
            <a:spAutoFit/>
          </a:bodyPr>
          <a:lstStyle/>
          <a:p>
            <a:pPr marL="12700">
              <a:spcBef>
                <a:spcPts val="125"/>
              </a:spcBef>
            </a:pPr>
            <a:r>
              <a:rPr lang="es-ES" sz="1100" i="1" spc="-10" dirty="0">
                <a:latin typeface="Trebuchet MS"/>
                <a:cs typeface="Trebuchet MS"/>
              </a:rPr>
              <a:t>n</a:t>
            </a:r>
            <a:endParaRPr sz="1100" dirty="0">
              <a:latin typeface="Trebuchet MS"/>
              <a:cs typeface="Trebuchet MS"/>
            </a:endParaRPr>
          </a:p>
        </p:txBody>
      </p:sp>
      <p:sp>
        <p:nvSpPr>
          <p:cNvPr id="11" name="object 11"/>
          <p:cNvSpPr txBox="1"/>
          <p:nvPr/>
        </p:nvSpPr>
        <p:spPr>
          <a:xfrm>
            <a:off x="6877050" y="5539272"/>
            <a:ext cx="1649730" cy="1057341"/>
          </a:xfrm>
          <a:prstGeom prst="rect">
            <a:avLst/>
          </a:prstGeom>
        </p:spPr>
        <p:txBody>
          <a:bodyPr vert="horz" wrap="square" lIns="0" tIns="31115" rIns="0" bIns="0" rtlCol="0">
            <a:spAutoFit/>
          </a:bodyPr>
          <a:lstStyle/>
          <a:p>
            <a:pPr marL="12700">
              <a:spcBef>
                <a:spcPts val="245"/>
              </a:spcBef>
            </a:pPr>
            <a:r>
              <a:rPr lang="es-ES" sz="2100" spc="60" dirty="0">
                <a:latin typeface="Arial Unicode MS"/>
                <a:cs typeface="Arial Unicode MS"/>
              </a:rPr>
              <a:t>Corriente de </a:t>
            </a:r>
            <a:r>
              <a:rPr sz="2100" spc="60" dirty="0" err="1">
                <a:latin typeface="Arial Unicode MS"/>
                <a:cs typeface="Arial Unicode MS"/>
              </a:rPr>
              <a:t>Cortocircuito</a:t>
            </a:r>
            <a:endParaRPr sz="2100" dirty="0">
              <a:latin typeface="Arial Unicode MS"/>
              <a:cs typeface="Arial Unicode MS"/>
            </a:endParaRPr>
          </a:p>
          <a:p>
            <a:pPr marL="350520">
              <a:spcBef>
                <a:spcPts val="160"/>
              </a:spcBef>
            </a:pPr>
            <a:endParaRPr sz="2300" dirty="0">
              <a:latin typeface="Arial Unicode MS"/>
              <a:cs typeface="Arial Unicode MS"/>
            </a:endParaRPr>
          </a:p>
        </p:txBody>
      </p:sp>
      <p:pic>
        <p:nvPicPr>
          <p:cNvPr id="13" name="Imagen 12"/>
          <p:cNvPicPr>
            <a:picLocks noChangeAspect="1"/>
          </p:cNvPicPr>
          <p:nvPr/>
        </p:nvPicPr>
        <p:blipFill>
          <a:blip r:embed="rId2"/>
          <a:stretch>
            <a:fillRect/>
          </a:stretch>
        </p:blipFill>
        <p:spPr>
          <a:xfrm>
            <a:off x="2286000" y="1170709"/>
            <a:ext cx="7090917" cy="5324577"/>
          </a:xfrm>
          <a:prstGeom prst="rect">
            <a:avLst/>
          </a:prstGeom>
        </p:spPr>
      </p:pic>
    </p:spTree>
    <p:extLst>
      <p:ext uri="{BB962C8B-B14F-4D97-AF65-F5344CB8AC3E}">
        <p14:creationId xmlns:p14="http://schemas.microsoft.com/office/powerpoint/2010/main" val="2737244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20049" y="4926329"/>
            <a:ext cx="443865" cy="431800"/>
          </a:xfrm>
          <a:custGeom>
            <a:avLst/>
            <a:gdLst/>
            <a:ahLst/>
            <a:cxnLst/>
            <a:rect l="l" t="t" r="r" b="b"/>
            <a:pathLst>
              <a:path w="443865" h="431800">
                <a:moveTo>
                  <a:pt x="397140" y="26794"/>
                </a:moveTo>
                <a:lnTo>
                  <a:pt x="0" y="412877"/>
                </a:lnTo>
                <a:lnTo>
                  <a:pt x="18059" y="431419"/>
                </a:lnTo>
                <a:lnTo>
                  <a:pt x="415235" y="45397"/>
                </a:lnTo>
                <a:lnTo>
                  <a:pt x="397140" y="26794"/>
                </a:lnTo>
                <a:close/>
              </a:path>
              <a:path w="443865" h="431800">
                <a:moveTo>
                  <a:pt x="437181" y="17780"/>
                </a:moveTo>
                <a:lnTo>
                  <a:pt x="406412" y="17780"/>
                </a:lnTo>
                <a:lnTo>
                  <a:pt x="424573" y="36322"/>
                </a:lnTo>
                <a:lnTo>
                  <a:pt x="415235" y="45397"/>
                </a:lnTo>
                <a:lnTo>
                  <a:pt x="424319" y="54737"/>
                </a:lnTo>
                <a:lnTo>
                  <a:pt x="437181" y="17780"/>
                </a:lnTo>
                <a:close/>
              </a:path>
              <a:path w="443865" h="431800">
                <a:moveTo>
                  <a:pt x="406412" y="17780"/>
                </a:moveTo>
                <a:lnTo>
                  <a:pt x="397140" y="26794"/>
                </a:lnTo>
                <a:lnTo>
                  <a:pt x="415235" y="45397"/>
                </a:lnTo>
                <a:lnTo>
                  <a:pt x="424573" y="36322"/>
                </a:lnTo>
                <a:lnTo>
                  <a:pt x="406412" y="17780"/>
                </a:lnTo>
                <a:close/>
              </a:path>
              <a:path w="443865" h="431800">
                <a:moveTo>
                  <a:pt x="443369" y="0"/>
                </a:moveTo>
                <a:lnTo>
                  <a:pt x="388124" y="17526"/>
                </a:lnTo>
                <a:lnTo>
                  <a:pt x="397140" y="26794"/>
                </a:lnTo>
                <a:lnTo>
                  <a:pt x="406412" y="17780"/>
                </a:lnTo>
                <a:lnTo>
                  <a:pt x="437181" y="17780"/>
                </a:lnTo>
                <a:lnTo>
                  <a:pt x="443369" y="0"/>
                </a:lnTo>
                <a:close/>
              </a:path>
            </a:pathLst>
          </a:custGeom>
          <a:solidFill>
            <a:srgbClr val="000000"/>
          </a:solidFill>
        </p:spPr>
        <p:txBody>
          <a:bodyPr wrap="square" lIns="0" tIns="0" rIns="0" bIns="0" rtlCol="0"/>
          <a:lstStyle/>
          <a:p>
            <a:endParaRPr/>
          </a:p>
        </p:txBody>
      </p:sp>
      <p:sp>
        <p:nvSpPr>
          <p:cNvPr id="3" name="object 3"/>
          <p:cNvSpPr/>
          <p:nvPr/>
        </p:nvSpPr>
        <p:spPr>
          <a:xfrm>
            <a:off x="4054602" y="5164074"/>
            <a:ext cx="466725" cy="466725"/>
          </a:xfrm>
          <a:custGeom>
            <a:avLst/>
            <a:gdLst/>
            <a:ahLst/>
            <a:cxnLst/>
            <a:rect l="l" t="t" r="r" b="b"/>
            <a:pathLst>
              <a:path w="466725" h="466725">
                <a:moveTo>
                  <a:pt x="18287" y="411353"/>
                </a:moveTo>
                <a:lnTo>
                  <a:pt x="0" y="466344"/>
                </a:lnTo>
                <a:lnTo>
                  <a:pt x="54991" y="448030"/>
                </a:lnTo>
                <a:lnTo>
                  <a:pt x="36575" y="448030"/>
                </a:lnTo>
                <a:lnTo>
                  <a:pt x="18287" y="429704"/>
                </a:lnTo>
                <a:lnTo>
                  <a:pt x="27467" y="420526"/>
                </a:lnTo>
                <a:lnTo>
                  <a:pt x="18287" y="411353"/>
                </a:lnTo>
                <a:close/>
              </a:path>
              <a:path w="466725" h="466725">
                <a:moveTo>
                  <a:pt x="27467" y="420526"/>
                </a:moveTo>
                <a:lnTo>
                  <a:pt x="18287" y="429704"/>
                </a:lnTo>
                <a:lnTo>
                  <a:pt x="36575" y="448030"/>
                </a:lnTo>
                <a:lnTo>
                  <a:pt x="45780" y="438826"/>
                </a:lnTo>
                <a:lnTo>
                  <a:pt x="27467" y="420526"/>
                </a:lnTo>
                <a:close/>
              </a:path>
              <a:path w="466725" h="466725">
                <a:moveTo>
                  <a:pt x="45780" y="438826"/>
                </a:moveTo>
                <a:lnTo>
                  <a:pt x="36575" y="448030"/>
                </a:lnTo>
                <a:lnTo>
                  <a:pt x="54991" y="448030"/>
                </a:lnTo>
                <a:lnTo>
                  <a:pt x="45780" y="438826"/>
                </a:lnTo>
                <a:close/>
              </a:path>
              <a:path w="466725" h="466725">
                <a:moveTo>
                  <a:pt x="448056" y="0"/>
                </a:moveTo>
                <a:lnTo>
                  <a:pt x="27467" y="420526"/>
                </a:lnTo>
                <a:lnTo>
                  <a:pt x="45780" y="438826"/>
                </a:lnTo>
                <a:lnTo>
                  <a:pt x="466344" y="18287"/>
                </a:lnTo>
                <a:lnTo>
                  <a:pt x="448056" y="0"/>
                </a:lnTo>
                <a:close/>
              </a:path>
            </a:pathLst>
          </a:custGeom>
          <a:solidFill>
            <a:srgbClr val="000000"/>
          </a:solidFill>
        </p:spPr>
        <p:txBody>
          <a:bodyPr wrap="square" lIns="0" tIns="0" rIns="0" bIns="0" rtlCol="0"/>
          <a:lstStyle/>
          <a:p>
            <a:endParaRPr/>
          </a:p>
        </p:txBody>
      </p:sp>
      <p:sp>
        <p:nvSpPr>
          <p:cNvPr id="4" name="object 4"/>
          <p:cNvSpPr/>
          <p:nvPr/>
        </p:nvSpPr>
        <p:spPr>
          <a:xfrm>
            <a:off x="2834639" y="4428745"/>
            <a:ext cx="685800" cy="116205"/>
          </a:xfrm>
          <a:custGeom>
            <a:avLst/>
            <a:gdLst/>
            <a:ahLst/>
            <a:cxnLst/>
            <a:rect l="l" t="t" r="r" b="b"/>
            <a:pathLst>
              <a:path w="685800" h="116204">
                <a:moveTo>
                  <a:pt x="115823" y="0"/>
                </a:moveTo>
                <a:lnTo>
                  <a:pt x="0" y="57911"/>
                </a:lnTo>
                <a:lnTo>
                  <a:pt x="115823" y="115823"/>
                </a:lnTo>
                <a:lnTo>
                  <a:pt x="115823" y="86867"/>
                </a:lnTo>
                <a:lnTo>
                  <a:pt x="86868" y="86867"/>
                </a:lnTo>
                <a:lnTo>
                  <a:pt x="86868" y="28955"/>
                </a:lnTo>
                <a:lnTo>
                  <a:pt x="115823" y="28955"/>
                </a:lnTo>
                <a:lnTo>
                  <a:pt x="115823" y="0"/>
                </a:lnTo>
                <a:close/>
              </a:path>
              <a:path w="685800" h="116204">
                <a:moveTo>
                  <a:pt x="115823" y="28955"/>
                </a:moveTo>
                <a:lnTo>
                  <a:pt x="86868" y="28955"/>
                </a:lnTo>
                <a:lnTo>
                  <a:pt x="86868" y="86867"/>
                </a:lnTo>
                <a:lnTo>
                  <a:pt x="115823" y="86867"/>
                </a:lnTo>
                <a:lnTo>
                  <a:pt x="115823" y="28955"/>
                </a:lnTo>
                <a:close/>
              </a:path>
              <a:path w="685800" h="116204">
                <a:moveTo>
                  <a:pt x="685799" y="28955"/>
                </a:moveTo>
                <a:lnTo>
                  <a:pt x="115823" y="28955"/>
                </a:lnTo>
                <a:lnTo>
                  <a:pt x="115823" y="86867"/>
                </a:lnTo>
                <a:lnTo>
                  <a:pt x="685799" y="86867"/>
                </a:lnTo>
                <a:lnTo>
                  <a:pt x="685799" y="28955"/>
                </a:lnTo>
                <a:close/>
              </a:path>
            </a:pathLst>
          </a:custGeom>
          <a:solidFill>
            <a:srgbClr val="6B9F24"/>
          </a:solidFill>
        </p:spPr>
        <p:txBody>
          <a:bodyPr wrap="square" lIns="0" tIns="0" rIns="0" bIns="0" rtlCol="0"/>
          <a:lstStyle/>
          <a:p>
            <a:endParaRPr/>
          </a:p>
        </p:txBody>
      </p:sp>
      <p:sp>
        <p:nvSpPr>
          <p:cNvPr id="5" name="object 5"/>
          <p:cNvSpPr/>
          <p:nvPr/>
        </p:nvSpPr>
        <p:spPr>
          <a:xfrm>
            <a:off x="4991100" y="4428745"/>
            <a:ext cx="609600" cy="116205"/>
          </a:xfrm>
          <a:custGeom>
            <a:avLst/>
            <a:gdLst/>
            <a:ahLst/>
            <a:cxnLst/>
            <a:rect l="l" t="t" r="r" b="b"/>
            <a:pathLst>
              <a:path w="609600" h="116204">
                <a:moveTo>
                  <a:pt x="493775" y="0"/>
                </a:moveTo>
                <a:lnTo>
                  <a:pt x="493775" y="115823"/>
                </a:lnTo>
                <a:lnTo>
                  <a:pt x="551688" y="86867"/>
                </a:lnTo>
                <a:lnTo>
                  <a:pt x="522732" y="86867"/>
                </a:lnTo>
                <a:lnTo>
                  <a:pt x="522732" y="28955"/>
                </a:lnTo>
                <a:lnTo>
                  <a:pt x="551688" y="28955"/>
                </a:lnTo>
                <a:lnTo>
                  <a:pt x="493775" y="0"/>
                </a:lnTo>
                <a:close/>
              </a:path>
              <a:path w="609600" h="116204">
                <a:moveTo>
                  <a:pt x="493775" y="28955"/>
                </a:moveTo>
                <a:lnTo>
                  <a:pt x="0" y="28955"/>
                </a:lnTo>
                <a:lnTo>
                  <a:pt x="0" y="86867"/>
                </a:lnTo>
                <a:lnTo>
                  <a:pt x="493775" y="86867"/>
                </a:lnTo>
                <a:lnTo>
                  <a:pt x="493775" y="28955"/>
                </a:lnTo>
                <a:close/>
              </a:path>
              <a:path w="609600" h="116204">
                <a:moveTo>
                  <a:pt x="551688" y="28955"/>
                </a:moveTo>
                <a:lnTo>
                  <a:pt x="522732" y="28955"/>
                </a:lnTo>
                <a:lnTo>
                  <a:pt x="522732" y="86867"/>
                </a:lnTo>
                <a:lnTo>
                  <a:pt x="551688" y="86867"/>
                </a:lnTo>
                <a:lnTo>
                  <a:pt x="609600" y="57911"/>
                </a:lnTo>
                <a:lnTo>
                  <a:pt x="551688" y="28955"/>
                </a:lnTo>
                <a:close/>
              </a:path>
            </a:pathLst>
          </a:custGeom>
          <a:solidFill>
            <a:srgbClr val="6B9F24"/>
          </a:solidFill>
        </p:spPr>
        <p:txBody>
          <a:bodyPr wrap="square" lIns="0" tIns="0" rIns="0" bIns="0" rtlCol="0"/>
          <a:lstStyle/>
          <a:p>
            <a:endParaRPr/>
          </a:p>
        </p:txBody>
      </p:sp>
      <p:grpSp>
        <p:nvGrpSpPr>
          <p:cNvPr id="6" name="object 6"/>
          <p:cNvGrpSpPr/>
          <p:nvPr/>
        </p:nvGrpSpPr>
        <p:grpSpPr>
          <a:xfrm>
            <a:off x="7527030" y="3512821"/>
            <a:ext cx="2813685" cy="2447925"/>
            <a:chOff x="6003029" y="3512820"/>
            <a:chExt cx="2813685" cy="2447925"/>
          </a:xfrm>
        </p:grpSpPr>
        <p:pic>
          <p:nvPicPr>
            <p:cNvPr id="7" name="object 7"/>
            <p:cNvPicPr/>
            <p:nvPr/>
          </p:nvPicPr>
          <p:blipFill>
            <a:blip r:embed="rId2" cstate="print"/>
            <a:stretch>
              <a:fillRect/>
            </a:stretch>
          </p:blipFill>
          <p:spPr>
            <a:xfrm>
              <a:off x="6003029" y="3512820"/>
              <a:ext cx="2028457" cy="2363724"/>
            </a:xfrm>
            <a:prstGeom prst="rect">
              <a:avLst/>
            </a:prstGeom>
          </p:spPr>
        </p:pic>
        <p:pic>
          <p:nvPicPr>
            <p:cNvPr id="8" name="object 8"/>
            <p:cNvPicPr/>
            <p:nvPr/>
          </p:nvPicPr>
          <p:blipFill>
            <a:blip r:embed="rId3" cstate="print"/>
            <a:stretch>
              <a:fillRect/>
            </a:stretch>
          </p:blipFill>
          <p:spPr>
            <a:xfrm>
              <a:off x="7092696" y="3584448"/>
              <a:ext cx="1723644" cy="2375916"/>
            </a:xfrm>
            <a:prstGeom prst="rect">
              <a:avLst/>
            </a:prstGeom>
          </p:spPr>
        </p:pic>
      </p:grpSp>
      <p:sp>
        <p:nvSpPr>
          <p:cNvPr id="9" name="object 9"/>
          <p:cNvSpPr/>
          <p:nvPr/>
        </p:nvSpPr>
        <p:spPr>
          <a:xfrm>
            <a:off x="6515861" y="4563617"/>
            <a:ext cx="762000" cy="381000"/>
          </a:xfrm>
          <a:custGeom>
            <a:avLst/>
            <a:gdLst/>
            <a:ahLst/>
            <a:cxnLst/>
            <a:rect l="l" t="t" r="r" b="b"/>
            <a:pathLst>
              <a:path w="762000" h="381000">
                <a:moveTo>
                  <a:pt x="0" y="95249"/>
                </a:moveTo>
                <a:lnTo>
                  <a:pt x="571500" y="95249"/>
                </a:lnTo>
                <a:lnTo>
                  <a:pt x="571500" y="0"/>
                </a:lnTo>
                <a:lnTo>
                  <a:pt x="762000" y="190499"/>
                </a:lnTo>
                <a:lnTo>
                  <a:pt x="571500" y="380999"/>
                </a:lnTo>
                <a:lnTo>
                  <a:pt x="571500" y="285749"/>
                </a:lnTo>
                <a:lnTo>
                  <a:pt x="0" y="285749"/>
                </a:lnTo>
                <a:lnTo>
                  <a:pt x="0" y="95249"/>
                </a:lnTo>
                <a:close/>
              </a:path>
            </a:pathLst>
          </a:custGeom>
          <a:ln w="25908">
            <a:solidFill>
              <a:srgbClr val="000000"/>
            </a:solidFill>
          </a:ln>
        </p:spPr>
        <p:txBody>
          <a:bodyPr wrap="square" lIns="0" tIns="0" rIns="0" bIns="0" rtlCol="0"/>
          <a:lstStyle/>
          <a:p>
            <a:endParaRPr/>
          </a:p>
        </p:txBody>
      </p:sp>
      <p:grpSp>
        <p:nvGrpSpPr>
          <p:cNvPr id="10" name="object 10"/>
          <p:cNvGrpSpPr/>
          <p:nvPr/>
        </p:nvGrpSpPr>
        <p:grpSpPr>
          <a:xfrm>
            <a:off x="2549652" y="3332480"/>
            <a:ext cx="3051810" cy="2605405"/>
            <a:chOff x="1025652" y="3332479"/>
            <a:chExt cx="3051810" cy="2605405"/>
          </a:xfrm>
        </p:grpSpPr>
        <p:pic>
          <p:nvPicPr>
            <p:cNvPr id="11" name="object 11"/>
            <p:cNvPicPr/>
            <p:nvPr/>
          </p:nvPicPr>
          <p:blipFill>
            <a:blip r:embed="rId4" cstate="print"/>
            <a:stretch>
              <a:fillRect/>
            </a:stretch>
          </p:blipFill>
          <p:spPr>
            <a:xfrm>
              <a:off x="1025652" y="3753611"/>
              <a:ext cx="1879092" cy="2183891"/>
            </a:xfrm>
            <a:prstGeom prst="rect">
              <a:avLst/>
            </a:prstGeom>
          </p:spPr>
        </p:pic>
        <p:pic>
          <p:nvPicPr>
            <p:cNvPr id="12" name="object 12"/>
            <p:cNvPicPr/>
            <p:nvPr/>
          </p:nvPicPr>
          <p:blipFill>
            <a:blip r:embed="rId4" cstate="print"/>
            <a:stretch>
              <a:fillRect/>
            </a:stretch>
          </p:blipFill>
          <p:spPr>
            <a:xfrm>
              <a:off x="1787652" y="3753611"/>
              <a:ext cx="1879092" cy="2183891"/>
            </a:xfrm>
            <a:prstGeom prst="rect">
              <a:avLst/>
            </a:prstGeom>
          </p:spPr>
        </p:pic>
        <p:sp>
          <p:nvSpPr>
            <p:cNvPr id="13" name="object 13"/>
            <p:cNvSpPr/>
            <p:nvPr/>
          </p:nvSpPr>
          <p:spPr>
            <a:xfrm>
              <a:off x="1791462" y="3332479"/>
              <a:ext cx="2286000" cy="701675"/>
            </a:xfrm>
            <a:custGeom>
              <a:avLst/>
              <a:gdLst/>
              <a:ahLst/>
              <a:cxnLst/>
              <a:rect l="l" t="t" r="r" b="b"/>
              <a:pathLst>
                <a:path w="2286000" h="701675">
                  <a:moveTo>
                    <a:pt x="1605280" y="23876"/>
                  </a:moveTo>
                  <a:lnTo>
                    <a:pt x="1595120" y="0"/>
                  </a:lnTo>
                  <a:lnTo>
                    <a:pt x="42532" y="665454"/>
                  </a:lnTo>
                  <a:lnTo>
                    <a:pt x="37465" y="653542"/>
                  </a:lnTo>
                  <a:lnTo>
                    <a:pt x="0" y="697738"/>
                  </a:lnTo>
                  <a:lnTo>
                    <a:pt x="57785" y="701167"/>
                  </a:lnTo>
                  <a:lnTo>
                    <a:pt x="54851" y="694309"/>
                  </a:lnTo>
                  <a:lnTo>
                    <a:pt x="52679" y="689216"/>
                  </a:lnTo>
                  <a:lnTo>
                    <a:pt x="1605280" y="23876"/>
                  </a:lnTo>
                  <a:close/>
                </a:path>
                <a:path w="2286000" h="701675">
                  <a:moveTo>
                    <a:pt x="2276868" y="594106"/>
                  </a:moveTo>
                  <a:lnTo>
                    <a:pt x="2267712" y="566547"/>
                  </a:lnTo>
                  <a:lnTo>
                    <a:pt x="2258555" y="575703"/>
                  </a:lnTo>
                  <a:lnTo>
                    <a:pt x="1685544" y="2794"/>
                  </a:lnTo>
                  <a:lnTo>
                    <a:pt x="1667256" y="21082"/>
                  </a:lnTo>
                  <a:lnTo>
                    <a:pt x="2240153" y="594106"/>
                  </a:lnTo>
                  <a:lnTo>
                    <a:pt x="2258441" y="594106"/>
                  </a:lnTo>
                  <a:lnTo>
                    <a:pt x="2276868" y="594106"/>
                  </a:lnTo>
                  <a:close/>
                </a:path>
                <a:path w="2286000" h="701675">
                  <a:moveTo>
                    <a:pt x="2286000" y="621538"/>
                  </a:moveTo>
                  <a:lnTo>
                    <a:pt x="2279916" y="603250"/>
                  </a:lnTo>
                  <a:lnTo>
                    <a:pt x="2249297" y="603250"/>
                  </a:lnTo>
                  <a:lnTo>
                    <a:pt x="2231009" y="603250"/>
                  </a:lnTo>
                  <a:lnTo>
                    <a:pt x="2286000" y="621538"/>
                  </a:lnTo>
                  <a:close/>
                </a:path>
              </a:pathLst>
            </a:custGeom>
            <a:solidFill>
              <a:srgbClr val="FFFFFF"/>
            </a:solidFill>
          </p:spPr>
          <p:txBody>
            <a:bodyPr wrap="square" lIns="0" tIns="0" rIns="0" bIns="0" rtlCol="0"/>
            <a:lstStyle/>
            <a:p>
              <a:endParaRPr/>
            </a:p>
          </p:txBody>
        </p:sp>
      </p:grpSp>
      <p:sp>
        <p:nvSpPr>
          <p:cNvPr id="14" name="object 14"/>
          <p:cNvSpPr txBox="1"/>
          <p:nvPr/>
        </p:nvSpPr>
        <p:spPr>
          <a:xfrm>
            <a:off x="1943100" y="240000"/>
            <a:ext cx="6705600" cy="5010602"/>
          </a:xfrm>
          <a:prstGeom prst="rect">
            <a:avLst/>
          </a:prstGeom>
        </p:spPr>
        <p:txBody>
          <a:bodyPr vert="horz" wrap="square" lIns="0" tIns="12700" rIns="0" bIns="0" rtlCol="0">
            <a:spAutoFit/>
          </a:bodyPr>
          <a:lstStyle/>
          <a:p>
            <a:pPr marL="12700">
              <a:spcBef>
                <a:spcPts val="100"/>
              </a:spcBef>
            </a:pPr>
            <a:r>
              <a:rPr sz="2300" b="1" dirty="0">
                <a:solidFill>
                  <a:srgbClr val="0070C0"/>
                </a:solidFill>
                <a:latin typeface="Arial Unicode MS"/>
                <a:cs typeface="Arial Unicode MS"/>
              </a:rPr>
              <a:t>DAÑO</a:t>
            </a:r>
            <a:r>
              <a:rPr sz="2300" b="1" spc="-65" dirty="0">
                <a:solidFill>
                  <a:srgbClr val="0070C0"/>
                </a:solidFill>
                <a:latin typeface="Arial Unicode MS"/>
                <a:cs typeface="Arial Unicode MS"/>
              </a:rPr>
              <a:t> </a:t>
            </a:r>
            <a:r>
              <a:rPr sz="2300" b="1" spc="-40" dirty="0">
                <a:solidFill>
                  <a:srgbClr val="0070C0"/>
                </a:solidFill>
                <a:latin typeface="Arial Unicode MS"/>
                <a:cs typeface="Arial Unicode MS"/>
              </a:rPr>
              <a:t>MECÁNICO</a:t>
            </a:r>
            <a:r>
              <a:rPr sz="2300" b="1" spc="-60" dirty="0">
                <a:solidFill>
                  <a:srgbClr val="0070C0"/>
                </a:solidFill>
                <a:latin typeface="Arial Unicode MS"/>
                <a:cs typeface="Arial Unicode MS"/>
              </a:rPr>
              <a:t> </a:t>
            </a:r>
            <a:r>
              <a:rPr sz="2300" b="1" spc="-80" dirty="0">
                <a:solidFill>
                  <a:srgbClr val="0070C0"/>
                </a:solidFill>
                <a:latin typeface="Arial Unicode MS"/>
                <a:cs typeface="Arial Unicode MS"/>
              </a:rPr>
              <a:t>DURANTE</a:t>
            </a:r>
            <a:r>
              <a:rPr sz="2300" b="1" spc="-60" dirty="0">
                <a:solidFill>
                  <a:srgbClr val="0070C0"/>
                </a:solidFill>
                <a:latin typeface="Arial Unicode MS"/>
                <a:cs typeface="Arial Unicode MS"/>
              </a:rPr>
              <a:t> </a:t>
            </a:r>
            <a:r>
              <a:rPr sz="2300" b="1" spc="-75" dirty="0">
                <a:solidFill>
                  <a:srgbClr val="0070C0"/>
                </a:solidFill>
                <a:latin typeface="Arial Unicode MS"/>
                <a:cs typeface="Arial Unicode MS"/>
              </a:rPr>
              <a:t>CORTOCIRCUITO</a:t>
            </a:r>
            <a:endParaRPr sz="2300" b="1" dirty="0">
              <a:solidFill>
                <a:srgbClr val="0070C0"/>
              </a:solidFill>
              <a:latin typeface="Arial Unicode MS"/>
              <a:cs typeface="Arial Unicode MS"/>
            </a:endParaRPr>
          </a:p>
          <a:p>
            <a:pPr>
              <a:spcBef>
                <a:spcPts val="30"/>
              </a:spcBef>
            </a:pPr>
            <a:endParaRPr sz="2200" dirty="0">
              <a:latin typeface="Arial Unicode MS"/>
              <a:cs typeface="Arial Unicode MS"/>
            </a:endParaRPr>
          </a:p>
          <a:p>
            <a:pPr marL="400685" marR="230504" indent="-342900">
              <a:lnSpc>
                <a:spcPct val="120000"/>
              </a:lnSpc>
              <a:buFont typeface="Arial" panose="020B0604020202020204" pitchFamily="34" charset="0"/>
              <a:buChar char="•"/>
            </a:pPr>
            <a:r>
              <a:rPr sz="2400" b="1" spc="90" dirty="0">
                <a:latin typeface="Arial Unicode MS"/>
                <a:cs typeface="Arial Unicode MS"/>
              </a:rPr>
              <a:t>Muy</a:t>
            </a:r>
            <a:r>
              <a:rPr sz="2400" b="1" spc="50" dirty="0">
                <a:latin typeface="Arial Unicode MS"/>
                <a:cs typeface="Arial Unicode MS"/>
              </a:rPr>
              <a:t> </a:t>
            </a:r>
            <a:r>
              <a:rPr sz="2400" b="1" spc="70" dirty="0">
                <a:latin typeface="Arial Unicode MS"/>
                <a:cs typeface="Arial Unicode MS"/>
              </a:rPr>
              <a:t>destructivo</a:t>
            </a:r>
            <a:r>
              <a:rPr sz="2400" b="1" spc="55" dirty="0">
                <a:latin typeface="Arial Unicode MS"/>
                <a:cs typeface="Arial Unicode MS"/>
              </a:rPr>
              <a:t> </a:t>
            </a:r>
            <a:r>
              <a:rPr sz="2400" b="1" spc="70" dirty="0">
                <a:latin typeface="Arial Unicode MS"/>
                <a:cs typeface="Arial Unicode MS"/>
              </a:rPr>
              <a:t>en</a:t>
            </a:r>
            <a:r>
              <a:rPr sz="2400" b="1" spc="50" dirty="0">
                <a:latin typeface="Arial Unicode MS"/>
                <a:cs typeface="Arial Unicode MS"/>
              </a:rPr>
              <a:t> </a:t>
            </a:r>
            <a:r>
              <a:rPr sz="2400" b="1" spc="55" dirty="0">
                <a:latin typeface="Arial Unicode MS"/>
                <a:cs typeface="Arial Unicode MS"/>
              </a:rPr>
              <a:t>barras, </a:t>
            </a:r>
            <a:r>
              <a:rPr sz="2400" b="1" dirty="0">
                <a:latin typeface="Arial Unicode MS"/>
                <a:cs typeface="Arial Unicode MS"/>
              </a:rPr>
              <a:t>aisladores,</a:t>
            </a:r>
            <a:r>
              <a:rPr sz="2400" b="1" spc="50" dirty="0">
                <a:latin typeface="Arial Unicode MS"/>
                <a:cs typeface="Arial Unicode MS"/>
              </a:rPr>
              <a:t> </a:t>
            </a:r>
            <a:r>
              <a:rPr sz="2400" b="1" spc="45" dirty="0">
                <a:latin typeface="Arial Unicode MS"/>
                <a:cs typeface="Arial Unicode MS"/>
              </a:rPr>
              <a:t>soportes, </a:t>
            </a:r>
            <a:r>
              <a:rPr sz="2400" b="1" spc="90" dirty="0">
                <a:latin typeface="Arial Unicode MS"/>
                <a:cs typeface="Arial Unicode MS"/>
              </a:rPr>
              <a:t>transformadores</a:t>
            </a:r>
            <a:r>
              <a:rPr sz="2400" b="1" spc="-20" dirty="0">
                <a:latin typeface="Arial Unicode MS"/>
                <a:cs typeface="Arial Unicode MS"/>
              </a:rPr>
              <a:t> </a:t>
            </a:r>
            <a:r>
              <a:rPr sz="2400" b="1" dirty="0">
                <a:latin typeface="Arial Unicode MS"/>
                <a:cs typeface="Arial Unicode MS"/>
              </a:rPr>
              <a:t>y</a:t>
            </a:r>
            <a:r>
              <a:rPr sz="2400" b="1" spc="-15" dirty="0">
                <a:latin typeface="Arial Unicode MS"/>
                <a:cs typeface="Arial Unicode MS"/>
              </a:rPr>
              <a:t> </a:t>
            </a:r>
            <a:r>
              <a:rPr sz="2400" b="1" spc="50" dirty="0">
                <a:latin typeface="Arial Unicode MS"/>
                <a:cs typeface="Arial Unicode MS"/>
              </a:rPr>
              <a:t>máquinas.</a:t>
            </a:r>
            <a:endParaRPr sz="2400" b="1" dirty="0">
              <a:latin typeface="Arial Unicode MS"/>
              <a:cs typeface="Arial Unicode MS"/>
            </a:endParaRPr>
          </a:p>
          <a:p>
            <a:pPr marL="408305" indent="-342900">
              <a:spcBef>
                <a:spcPts val="1610"/>
              </a:spcBef>
              <a:buFont typeface="Arial" panose="020B0604020202020204" pitchFamily="34" charset="0"/>
              <a:buChar char="•"/>
            </a:pPr>
            <a:r>
              <a:rPr sz="2400" b="1" spc="-80" dirty="0">
                <a:latin typeface="Arial Unicode MS"/>
                <a:cs typeface="Arial Unicode MS"/>
              </a:rPr>
              <a:t>El</a:t>
            </a:r>
            <a:r>
              <a:rPr sz="2400" b="1" spc="-70" dirty="0">
                <a:latin typeface="Arial Unicode MS"/>
                <a:cs typeface="Arial Unicode MS"/>
              </a:rPr>
              <a:t> </a:t>
            </a:r>
            <a:r>
              <a:rPr sz="2400" b="1" spc="90" dirty="0">
                <a:latin typeface="Arial Unicode MS"/>
                <a:cs typeface="Arial Unicode MS"/>
              </a:rPr>
              <a:t>daño</a:t>
            </a:r>
            <a:r>
              <a:rPr sz="2400" b="1" spc="-70" dirty="0">
                <a:latin typeface="Arial Unicode MS"/>
                <a:cs typeface="Arial Unicode MS"/>
              </a:rPr>
              <a:t> </a:t>
            </a:r>
            <a:r>
              <a:rPr sz="2400" b="1" dirty="0">
                <a:latin typeface="Arial Unicode MS"/>
                <a:cs typeface="Arial Unicode MS"/>
              </a:rPr>
              <a:t>es</a:t>
            </a:r>
            <a:r>
              <a:rPr sz="2400" b="1" spc="-65" dirty="0">
                <a:latin typeface="Arial Unicode MS"/>
                <a:cs typeface="Arial Unicode MS"/>
              </a:rPr>
              <a:t> </a:t>
            </a:r>
            <a:r>
              <a:rPr sz="2400" b="1" spc="65" dirty="0">
                <a:latin typeface="Arial Unicode MS"/>
                <a:cs typeface="Arial Unicode MS"/>
              </a:rPr>
              <a:t>instantáneo.</a:t>
            </a:r>
            <a:endParaRPr sz="2400" b="1" dirty="0">
              <a:latin typeface="Arial Unicode MS"/>
              <a:cs typeface="Arial Unicode MS"/>
            </a:endParaRPr>
          </a:p>
          <a:p>
            <a:pPr>
              <a:spcBef>
                <a:spcPts val="55"/>
              </a:spcBef>
            </a:pPr>
            <a:endParaRPr sz="2400" dirty="0">
              <a:latin typeface="Arial Unicode MS"/>
              <a:cs typeface="Arial Unicode MS"/>
            </a:endParaRPr>
          </a:p>
          <a:p>
            <a:pPr marL="272415"/>
            <a:r>
              <a:rPr lang="es-ES" sz="2400" b="1" spc="-10" dirty="0">
                <a:solidFill>
                  <a:srgbClr val="FF0000"/>
                </a:solidFill>
                <a:latin typeface="Arial Unicode MS"/>
                <a:cs typeface="Arial Unicode MS"/>
              </a:rPr>
              <a:t>Fuerzas </a:t>
            </a:r>
          </a:p>
          <a:p>
            <a:pPr marL="272415"/>
            <a:r>
              <a:rPr sz="2400" b="1" spc="-10" dirty="0" err="1">
                <a:solidFill>
                  <a:srgbClr val="FF0000"/>
                </a:solidFill>
                <a:latin typeface="Arial Unicode MS"/>
                <a:cs typeface="Arial Unicode MS"/>
              </a:rPr>
              <a:t>Mecánic</a:t>
            </a:r>
            <a:r>
              <a:rPr lang="es-ES" sz="2400" b="1" spc="-10" dirty="0">
                <a:solidFill>
                  <a:srgbClr val="FF0000"/>
                </a:solidFill>
                <a:latin typeface="Arial Unicode MS"/>
                <a:cs typeface="Arial Unicode MS"/>
              </a:rPr>
              <a:t>as</a:t>
            </a:r>
            <a:endParaRPr sz="2400" b="1" dirty="0">
              <a:solidFill>
                <a:srgbClr val="FF0000"/>
              </a:solidFill>
              <a:latin typeface="Arial Unicode MS"/>
              <a:cs typeface="Arial Unicode MS"/>
            </a:endParaRPr>
          </a:p>
          <a:p>
            <a:pPr marL="419100">
              <a:spcBef>
                <a:spcPts val="975"/>
              </a:spcBef>
            </a:pPr>
            <a:endParaRPr lang="es-ES" sz="2900" i="1" spc="-170" dirty="0" smtClean="0">
              <a:latin typeface="Trebuchet MS"/>
              <a:cs typeface="Trebuchet MS"/>
            </a:endParaRPr>
          </a:p>
          <a:p>
            <a:pPr marL="419100">
              <a:spcBef>
                <a:spcPts val="975"/>
              </a:spcBef>
            </a:pPr>
            <a:r>
              <a:rPr lang="es-ES" sz="2900" i="1" spc="-170" dirty="0" smtClean="0">
                <a:latin typeface="Trebuchet MS"/>
                <a:cs typeface="Trebuchet MS"/>
              </a:rPr>
              <a:t>F1				</a:t>
            </a:r>
            <a:r>
              <a:rPr lang="en-US" sz="2400" b="1" i="1" spc="-25" dirty="0">
                <a:latin typeface="Trebuchet MS"/>
                <a:cs typeface="Trebuchet MS"/>
              </a:rPr>
              <a:t>F</a:t>
            </a:r>
            <a:r>
              <a:rPr lang="en-US" sz="2400" b="1" spc="-25" dirty="0">
                <a:latin typeface="Arial Unicode MS"/>
                <a:cs typeface="Arial Unicode MS"/>
              </a:rPr>
              <a:t>2</a:t>
            </a:r>
            <a:endParaRPr lang="en-US" sz="2400" b="1" dirty="0">
              <a:latin typeface="Arial Unicode MS"/>
              <a:cs typeface="Arial Unicode MS"/>
            </a:endParaRPr>
          </a:p>
          <a:p>
            <a:pPr marL="419100">
              <a:spcBef>
                <a:spcPts val="975"/>
              </a:spcBef>
            </a:pPr>
            <a:r>
              <a:rPr lang="es-ES" sz="2900" i="1" spc="-170" dirty="0" smtClean="0">
                <a:latin typeface="Trebuchet MS"/>
                <a:cs typeface="Trebuchet MS"/>
              </a:rPr>
              <a:t>     </a:t>
            </a:r>
            <a:endParaRPr sz="2900" dirty="0">
              <a:latin typeface="Trebuchet MS"/>
              <a:cs typeface="Trebuchet MS"/>
            </a:endParaRPr>
          </a:p>
        </p:txBody>
      </p:sp>
      <p:sp>
        <p:nvSpPr>
          <p:cNvPr id="17" name="object 17"/>
          <p:cNvSpPr txBox="1">
            <a:spLocks noGrp="1"/>
          </p:cNvSpPr>
          <p:nvPr>
            <p:ph type="sldNum" sz="quarter" idx="7"/>
          </p:nvPr>
        </p:nvSpPr>
        <p:spPr>
          <a:xfrm>
            <a:off x="14252109" y="6467577"/>
            <a:ext cx="309033" cy="198772"/>
          </a:xfrm>
          <a:prstGeom prst="rect">
            <a:avLst/>
          </a:prstGeom>
        </p:spPr>
        <p:txBody>
          <a:bodyPr vert="horz" wrap="square" lIns="0" tIns="21590" rIns="0" bIns="0" rtlCol="0">
            <a:spAutoFit/>
          </a:bodyPr>
          <a:lstStyle/>
          <a:p>
            <a:pPr marL="38100">
              <a:spcBef>
                <a:spcPts val="170"/>
              </a:spcBef>
            </a:pPr>
            <a:r>
              <a:rPr spc="-25" dirty="0"/>
              <a:t>22</a:t>
            </a:r>
          </a:p>
        </p:txBody>
      </p:sp>
      <p:sp>
        <p:nvSpPr>
          <p:cNvPr id="15" name="object 15"/>
          <p:cNvSpPr txBox="1"/>
          <p:nvPr/>
        </p:nvSpPr>
        <p:spPr>
          <a:xfrm>
            <a:off x="2098040" y="6177483"/>
            <a:ext cx="1833880" cy="243656"/>
          </a:xfrm>
          <a:prstGeom prst="rect">
            <a:avLst/>
          </a:prstGeom>
        </p:spPr>
        <p:txBody>
          <a:bodyPr vert="horz" wrap="square" lIns="0" tIns="12700" rIns="0" bIns="0" rtlCol="0">
            <a:spAutoFit/>
          </a:bodyPr>
          <a:lstStyle/>
          <a:p>
            <a:pPr marL="12700">
              <a:spcBef>
                <a:spcPts val="100"/>
              </a:spcBef>
            </a:pPr>
            <a:r>
              <a:rPr sz="1500" dirty="0">
                <a:latin typeface="Arial Unicode MS"/>
                <a:cs typeface="Arial Unicode MS"/>
              </a:rPr>
              <a:t>Conductores</a:t>
            </a:r>
            <a:r>
              <a:rPr sz="1500" spc="395" dirty="0">
                <a:latin typeface="Arial Unicode MS"/>
                <a:cs typeface="Arial Unicode MS"/>
              </a:rPr>
              <a:t> </a:t>
            </a:r>
            <a:r>
              <a:rPr sz="1500" spc="40" dirty="0">
                <a:latin typeface="Arial Unicode MS"/>
                <a:cs typeface="Arial Unicode MS"/>
              </a:rPr>
              <a:t>rígidos</a:t>
            </a:r>
            <a:endParaRPr sz="1500">
              <a:latin typeface="Arial Unicode MS"/>
              <a:cs typeface="Arial Unicode MS"/>
            </a:endParaRPr>
          </a:p>
        </p:txBody>
      </p:sp>
      <p:sp>
        <p:nvSpPr>
          <p:cNvPr id="16" name="object 16"/>
          <p:cNvSpPr txBox="1"/>
          <p:nvPr/>
        </p:nvSpPr>
        <p:spPr>
          <a:xfrm>
            <a:off x="4640325" y="6085703"/>
            <a:ext cx="4915162" cy="445634"/>
          </a:xfrm>
          <a:prstGeom prst="rect">
            <a:avLst/>
          </a:prstGeom>
        </p:spPr>
        <p:txBody>
          <a:bodyPr vert="horz" wrap="square" lIns="0" tIns="14604" rIns="0" bIns="0" rtlCol="0">
            <a:spAutoFit/>
          </a:bodyPr>
          <a:lstStyle/>
          <a:p>
            <a:pPr marL="12700">
              <a:spcBef>
                <a:spcPts val="114"/>
              </a:spcBef>
            </a:pPr>
            <a:r>
              <a:rPr sz="2800" i="1" spc="-80" dirty="0">
                <a:latin typeface="Trebuchet MS"/>
                <a:cs typeface="Trebuchet MS"/>
              </a:rPr>
              <a:t>F</a:t>
            </a:r>
            <a:r>
              <a:rPr spc="-80" dirty="0">
                <a:latin typeface="Arial Unicode MS"/>
                <a:cs typeface="Arial Unicode MS"/>
              </a:rPr>
              <a:t>1</a:t>
            </a:r>
            <a:r>
              <a:rPr sz="2700" spc="-80" dirty="0">
                <a:latin typeface="Arial Unicode MS"/>
                <a:cs typeface="Arial Unicode MS"/>
              </a:rPr>
              <a:t>(</a:t>
            </a:r>
            <a:r>
              <a:rPr sz="2800" i="1" spc="-80" dirty="0">
                <a:latin typeface="Trebuchet MS"/>
                <a:cs typeface="Trebuchet MS"/>
              </a:rPr>
              <a:t>t</a:t>
            </a:r>
            <a:r>
              <a:rPr sz="2700" spc="-80" dirty="0">
                <a:latin typeface="Arial Unicode MS"/>
                <a:cs typeface="Arial Unicode MS"/>
              </a:rPr>
              <a:t>)</a:t>
            </a:r>
            <a:r>
              <a:rPr sz="2700" spc="-95" dirty="0">
                <a:latin typeface="Arial Unicode MS"/>
                <a:cs typeface="Arial Unicode MS"/>
              </a:rPr>
              <a:t> </a:t>
            </a:r>
            <a:r>
              <a:rPr sz="2700" spc="-85" dirty="0">
                <a:latin typeface="Arial Unicode MS"/>
                <a:cs typeface="Arial Unicode MS"/>
              </a:rPr>
              <a:t>=</a:t>
            </a:r>
            <a:r>
              <a:rPr sz="2800" i="1" spc="-85" dirty="0">
                <a:latin typeface="Trebuchet MS"/>
                <a:cs typeface="Trebuchet MS"/>
              </a:rPr>
              <a:t>k</a:t>
            </a:r>
            <a:r>
              <a:rPr lang="es-ES" sz="2800" i="1" spc="-85" dirty="0">
                <a:latin typeface="Trebuchet MS"/>
                <a:cs typeface="Trebuchet MS"/>
              </a:rPr>
              <a:t> </a:t>
            </a:r>
            <a:r>
              <a:rPr sz="2800" i="1" spc="-85" dirty="0">
                <a:latin typeface="Trebuchet MS"/>
                <a:cs typeface="Trebuchet MS"/>
              </a:rPr>
              <a:t>i</a:t>
            </a:r>
            <a:r>
              <a:rPr spc="-85" dirty="0">
                <a:latin typeface="Arial Unicode MS"/>
                <a:cs typeface="Arial Unicode MS"/>
              </a:rPr>
              <a:t>1</a:t>
            </a:r>
            <a:r>
              <a:rPr sz="2700" spc="-85" dirty="0">
                <a:latin typeface="Arial Unicode MS"/>
                <a:cs typeface="Arial Unicode MS"/>
              </a:rPr>
              <a:t>(</a:t>
            </a:r>
            <a:r>
              <a:rPr sz="2800" i="1" spc="-85" dirty="0">
                <a:latin typeface="Trebuchet MS"/>
                <a:cs typeface="Trebuchet MS"/>
              </a:rPr>
              <a:t>t</a:t>
            </a:r>
            <a:r>
              <a:rPr sz="2700" spc="-85" dirty="0" smtClean="0">
                <a:latin typeface="Arial Unicode MS"/>
                <a:cs typeface="Arial Unicode MS"/>
              </a:rPr>
              <a:t>)</a:t>
            </a:r>
            <a:r>
              <a:rPr lang="es-ES" sz="2700" spc="-85" dirty="0" smtClean="0">
                <a:latin typeface="Arial Unicode MS"/>
                <a:cs typeface="Arial Unicode MS"/>
              </a:rPr>
              <a:t> * </a:t>
            </a:r>
            <a:r>
              <a:rPr sz="2800" i="1" spc="-85" dirty="0" smtClean="0">
                <a:latin typeface="Trebuchet MS"/>
                <a:cs typeface="Trebuchet MS"/>
              </a:rPr>
              <a:t>i</a:t>
            </a:r>
            <a:r>
              <a:rPr spc="-85" dirty="0" smtClean="0">
                <a:latin typeface="Arial Unicode MS"/>
                <a:cs typeface="Arial Unicode MS"/>
              </a:rPr>
              <a:t>2</a:t>
            </a:r>
            <a:r>
              <a:rPr sz="2700" spc="-85" dirty="0" smtClean="0">
                <a:latin typeface="Arial Unicode MS"/>
                <a:cs typeface="Arial Unicode MS"/>
              </a:rPr>
              <a:t>(</a:t>
            </a:r>
            <a:r>
              <a:rPr sz="2800" i="1" spc="-85" dirty="0" smtClean="0">
                <a:latin typeface="Trebuchet MS"/>
                <a:cs typeface="Trebuchet MS"/>
              </a:rPr>
              <a:t>t</a:t>
            </a:r>
            <a:r>
              <a:rPr sz="2700" spc="-85" dirty="0">
                <a:latin typeface="Arial Unicode MS"/>
                <a:cs typeface="Arial Unicode MS"/>
              </a:rPr>
              <a:t>)</a:t>
            </a:r>
            <a:r>
              <a:rPr lang="es-ES" sz="2700" spc="-85" dirty="0">
                <a:latin typeface="Arial Unicode MS"/>
                <a:cs typeface="Arial Unicode MS"/>
              </a:rPr>
              <a:t> </a:t>
            </a:r>
            <a:r>
              <a:rPr lang="es-ES" sz="2700" b="1" spc="-85" dirty="0">
                <a:latin typeface="Arial Unicode MS"/>
                <a:cs typeface="Arial Unicode MS"/>
              </a:rPr>
              <a:t>Ley de Lenz</a:t>
            </a:r>
            <a:endParaRPr sz="2700" b="1" dirty="0">
              <a:latin typeface="Arial Unicode MS"/>
              <a:cs typeface="Arial Unicode MS"/>
            </a:endParaRPr>
          </a:p>
        </p:txBody>
      </p:sp>
      <p:sp>
        <p:nvSpPr>
          <p:cNvPr id="18" name="object 16"/>
          <p:cNvSpPr txBox="1"/>
          <p:nvPr/>
        </p:nvSpPr>
        <p:spPr>
          <a:xfrm>
            <a:off x="2366778" y="4867897"/>
            <a:ext cx="2661406" cy="445634"/>
          </a:xfrm>
          <a:prstGeom prst="rect">
            <a:avLst/>
          </a:prstGeom>
        </p:spPr>
        <p:txBody>
          <a:bodyPr vert="horz" wrap="square" lIns="0" tIns="14604" rIns="0" bIns="0" rtlCol="0">
            <a:spAutoFit/>
          </a:bodyPr>
          <a:lstStyle/>
          <a:p>
            <a:pPr marL="12700">
              <a:spcBef>
                <a:spcPts val="114"/>
              </a:spcBef>
            </a:pPr>
            <a:r>
              <a:rPr sz="2800" i="1" spc="-85" dirty="0">
                <a:latin typeface="Trebuchet MS"/>
                <a:cs typeface="Trebuchet MS"/>
              </a:rPr>
              <a:t>i</a:t>
            </a:r>
            <a:r>
              <a:rPr spc="-85" dirty="0">
                <a:latin typeface="Arial Unicode MS"/>
                <a:cs typeface="Arial Unicode MS"/>
              </a:rPr>
              <a:t>1</a:t>
            </a:r>
            <a:endParaRPr sz="2700" dirty="0">
              <a:latin typeface="Arial Unicode MS"/>
              <a:cs typeface="Arial Unicode MS"/>
            </a:endParaRPr>
          </a:p>
        </p:txBody>
      </p:sp>
      <p:sp>
        <p:nvSpPr>
          <p:cNvPr id="19" name="object 16"/>
          <p:cNvSpPr txBox="1"/>
          <p:nvPr/>
        </p:nvSpPr>
        <p:spPr>
          <a:xfrm>
            <a:off x="4360040" y="5216526"/>
            <a:ext cx="2661406" cy="445634"/>
          </a:xfrm>
          <a:prstGeom prst="rect">
            <a:avLst/>
          </a:prstGeom>
        </p:spPr>
        <p:txBody>
          <a:bodyPr vert="horz" wrap="square" lIns="0" tIns="14604" rIns="0" bIns="0" rtlCol="0">
            <a:spAutoFit/>
          </a:bodyPr>
          <a:lstStyle/>
          <a:p>
            <a:pPr marL="12700">
              <a:spcBef>
                <a:spcPts val="114"/>
              </a:spcBef>
            </a:pPr>
            <a:r>
              <a:rPr sz="2800" i="1" spc="-85" dirty="0">
                <a:latin typeface="Trebuchet MS"/>
                <a:cs typeface="Trebuchet MS"/>
              </a:rPr>
              <a:t>i</a:t>
            </a:r>
            <a:r>
              <a:rPr spc="-85" dirty="0">
                <a:latin typeface="Arial Unicode MS"/>
                <a:cs typeface="Arial Unicode MS"/>
              </a:rPr>
              <a:t>2</a:t>
            </a:r>
            <a:endParaRPr sz="2700" dirty="0">
              <a:latin typeface="Arial Unicode MS"/>
              <a:cs typeface="Arial Unicode MS"/>
            </a:endParaRPr>
          </a:p>
        </p:txBody>
      </p:sp>
    </p:spTree>
    <p:extLst>
      <p:ext uri="{BB962C8B-B14F-4D97-AF65-F5344CB8AC3E}">
        <p14:creationId xmlns:p14="http://schemas.microsoft.com/office/powerpoint/2010/main" val="1235999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05000" y="1648968"/>
            <a:ext cx="3660648" cy="2289047"/>
          </a:xfrm>
          <a:prstGeom prst="rect">
            <a:avLst/>
          </a:prstGeom>
        </p:spPr>
      </p:pic>
      <p:pic>
        <p:nvPicPr>
          <p:cNvPr id="3" name="object 3"/>
          <p:cNvPicPr/>
          <p:nvPr/>
        </p:nvPicPr>
        <p:blipFill>
          <a:blip r:embed="rId3" cstate="print"/>
          <a:stretch>
            <a:fillRect/>
          </a:stretch>
        </p:blipFill>
        <p:spPr>
          <a:xfrm>
            <a:off x="3325367" y="4107179"/>
            <a:ext cx="3660648" cy="2470404"/>
          </a:xfrm>
          <a:prstGeom prst="rect">
            <a:avLst/>
          </a:prstGeom>
        </p:spPr>
      </p:pic>
      <p:pic>
        <p:nvPicPr>
          <p:cNvPr id="4" name="object 4"/>
          <p:cNvPicPr/>
          <p:nvPr/>
        </p:nvPicPr>
        <p:blipFill rotWithShape="1">
          <a:blip r:embed="rId4" cstate="print"/>
          <a:srcRect t="5757" b="4127"/>
          <a:stretch/>
        </p:blipFill>
        <p:spPr>
          <a:xfrm>
            <a:off x="7357871" y="1600199"/>
            <a:ext cx="2382012" cy="4724401"/>
          </a:xfrm>
          <a:prstGeom prst="rect">
            <a:avLst/>
          </a:prstGeom>
        </p:spPr>
      </p:pic>
      <p:sp>
        <p:nvSpPr>
          <p:cNvPr id="5" name="object 5"/>
          <p:cNvSpPr txBox="1">
            <a:spLocks noGrp="1"/>
          </p:cNvSpPr>
          <p:nvPr>
            <p:ph type="title"/>
          </p:nvPr>
        </p:nvSpPr>
        <p:spPr>
          <a:xfrm>
            <a:off x="2286000" y="413675"/>
            <a:ext cx="8055458" cy="1059201"/>
          </a:xfrm>
          <a:prstGeom prst="rect">
            <a:avLst/>
          </a:prstGeom>
        </p:spPr>
        <p:txBody>
          <a:bodyPr vert="horz" wrap="square" lIns="0" tIns="12065" rIns="0" bIns="0" rtlCol="0">
            <a:spAutoFit/>
          </a:bodyPr>
          <a:lstStyle/>
          <a:p>
            <a:pPr marL="12700" marR="5080" algn="ctr">
              <a:lnSpc>
                <a:spcPct val="128099"/>
              </a:lnSpc>
              <a:spcBef>
                <a:spcPts val="95"/>
              </a:spcBef>
            </a:pPr>
            <a:r>
              <a:rPr lang="en-US" spc="-80" dirty="0">
                <a:solidFill>
                  <a:srgbClr val="0070C0"/>
                </a:solidFill>
                <a:latin typeface="Arial Unicode MS"/>
                <a:cs typeface="Arial Unicode MS"/>
              </a:rPr>
              <a:t>EXPOSICIÓN DE </a:t>
            </a:r>
            <a:r>
              <a:rPr spc="-110" dirty="0">
                <a:solidFill>
                  <a:srgbClr val="0070C0"/>
                </a:solidFill>
                <a:latin typeface="Arial Unicode MS"/>
                <a:cs typeface="Arial Unicode MS"/>
              </a:rPr>
              <a:t>SISTEMA</a:t>
            </a:r>
            <a:r>
              <a:rPr spc="-50" dirty="0">
                <a:solidFill>
                  <a:srgbClr val="0070C0"/>
                </a:solidFill>
                <a:latin typeface="Arial Unicode MS"/>
                <a:cs typeface="Arial Unicode MS"/>
              </a:rPr>
              <a:t> </a:t>
            </a:r>
            <a:r>
              <a:rPr spc="-165" dirty="0">
                <a:solidFill>
                  <a:srgbClr val="0070C0"/>
                </a:solidFill>
                <a:latin typeface="Arial Unicode MS"/>
                <a:cs typeface="Arial Unicode MS"/>
              </a:rPr>
              <a:t>ELÉCTRICO</a:t>
            </a:r>
            <a:r>
              <a:rPr spc="-45" dirty="0">
                <a:solidFill>
                  <a:srgbClr val="0070C0"/>
                </a:solidFill>
                <a:latin typeface="Arial Unicode MS"/>
                <a:cs typeface="Arial Unicode MS"/>
              </a:rPr>
              <a:t> </a:t>
            </a:r>
            <a:r>
              <a:rPr dirty="0">
                <a:solidFill>
                  <a:srgbClr val="0070C0"/>
                </a:solidFill>
                <a:latin typeface="Arial Unicode MS"/>
                <a:cs typeface="Arial Unicode MS"/>
              </a:rPr>
              <a:t>A</a:t>
            </a:r>
            <a:r>
              <a:rPr spc="-50" dirty="0">
                <a:solidFill>
                  <a:srgbClr val="0070C0"/>
                </a:solidFill>
                <a:latin typeface="Arial Unicode MS"/>
                <a:cs typeface="Arial Unicode MS"/>
              </a:rPr>
              <a:t> </a:t>
            </a:r>
            <a:r>
              <a:rPr spc="-140" dirty="0">
                <a:solidFill>
                  <a:srgbClr val="0070C0"/>
                </a:solidFill>
                <a:latin typeface="Arial Unicode MS"/>
                <a:cs typeface="Arial Unicode MS"/>
              </a:rPr>
              <a:t>AGENTES </a:t>
            </a:r>
            <a:r>
              <a:rPr spc="-55" dirty="0">
                <a:solidFill>
                  <a:srgbClr val="0070C0"/>
                </a:solidFill>
                <a:latin typeface="Arial Unicode MS"/>
                <a:cs typeface="Arial Unicode MS"/>
              </a:rPr>
              <a:t>EXTERNOS</a:t>
            </a:r>
            <a:endParaRPr dirty="0">
              <a:solidFill>
                <a:srgbClr val="0070C0"/>
              </a:solidFill>
              <a:latin typeface="Arial Unicode MS"/>
              <a:cs typeface="Arial Unicode MS"/>
            </a:endParaRPr>
          </a:p>
        </p:txBody>
      </p:sp>
      <p:sp>
        <p:nvSpPr>
          <p:cNvPr id="6" name="object 6"/>
          <p:cNvSpPr txBox="1">
            <a:spLocks noGrp="1"/>
          </p:cNvSpPr>
          <p:nvPr>
            <p:ph type="sldNum" sz="quarter" idx="7"/>
          </p:nvPr>
        </p:nvSpPr>
        <p:spPr>
          <a:xfrm>
            <a:off x="14252109" y="6467577"/>
            <a:ext cx="309033" cy="198772"/>
          </a:xfrm>
          <a:prstGeom prst="rect">
            <a:avLst/>
          </a:prstGeom>
        </p:spPr>
        <p:txBody>
          <a:bodyPr vert="horz" wrap="square" lIns="0" tIns="21590" rIns="0" bIns="0" rtlCol="0">
            <a:spAutoFit/>
          </a:bodyPr>
          <a:lstStyle/>
          <a:p>
            <a:pPr marL="38100">
              <a:spcBef>
                <a:spcPts val="170"/>
              </a:spcBef>
            </a:pPr>
            <a:r>
              <a:rPr spc="-25" dirty="0"/>
              <a:t>23</a:t>
            </a:r>
          </a:p>
        </p:txBody>
      </p:sp>
    </p:spTree>
    <p:extLst>
      <p:ext uri="{BB962C8B-B14F-4D97-AF65-F5344CB8AC3E}">
        <p14:creationId xmlns:p14="http://schemas.microsoft.com/office/powerpoint/2010/main" val="1982913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33600" y="1946148"/>
            <a:ext cx="3807332" cy="2964180"/>
            <a:chOff x="475487" y="1946148"/>
            <a:chExt cx="3941445" cy="2964180"/>
          </a:xfrm>
        </p:grpSpPr>
        <p:pic>
          <p:nvPicPr>
            <p:cNvPr id="3" name="object 3"/>
            <p:cNvPicPr/>
            <p:nvPr/>
          </p:nvPicPr>
          <p:blipFill>
            <a:blip r:embed="rId2" cstate="print"/>
            <a:stretch>
              <a:fillRect/>
            </a:stretch>
          </p:blipFill>
          <p:spPr>
            <a:xfrm>
              <a:off x="495299" y="1965960"/>
              <a:ext cx="3901440" cy="2924556"/>
            </a:xfrm>
            <a:prstGeom prst="rect">
              <a:avLst/>
            </a:prstGeom>
          </p:spPr>
        </p:pic>
        <p:sp>
          <p:nvSpPr>
            <p:cNvPr id="4" name="object 4"/>
            <p:cNvSpPr/>
            <p:nvPr/>
          </p:nvSpPr>
          <p:spPr>
            <a:xfrm>
              <a:off x="485393" y="1956054"/>
              <a:ext cx="3921760" cy="2944495"/>
            </a:xfrm>
            <a:custGeom>
              <a:avLst/>
              <a:gdLst/>
              <a:ahLst/>
              <a:cxnLst/>
              <a:rect l="l" t="t" r="r" b="b"/>
              <a:pathLst>
                <a:path w="3921760" h="2944495">
                  <a:moveTo>
                    <a:pt x="0" y="2944368"/>
                  </a:moveTo>
                  <a:lnTo>
                    <a:pt x="3921252" y="2944368"/>
                  </a:lnTo>
                  <a:lnTo>
                    <a:pt x="3921252" y="0"/>
                  </a:lnTo>
                  <a:lnTo>
                    <a:pt x="0" y="0"/>
                  </a:lnTo>
                  <a:lnTo>
                    <a:pt x="0" y="2944368"/>
                  </a:lnTo>
                  <a:close/>
                </a:path>
              </a:pathLst>
            </a:custGeom>
            <a:ln w="19812">
              <a:solidFill>
                <a:srgbClr val="000000"/>
              </a:solidFill>
            </a:ln>
          </p:spPr>
          <p:txBody>
            <a:bodyPr wrap="square" lIns="0" tIns="0" rIns="0" bIns="0" rtlCol="0"/>
            <a:lstStyle/>
            <a:p>
              <a:endParaRPr/>
            </a:p>
          </p:txBody>
        </p:sp>
      </p:grpSp>
      <p:grpSp>
        <p:nvGrpSpPr>
          <p:cNvPr id="5" name="object 5"/>
          <p:cNvGrpSpPr/>
          <p:nvPr/>
        </p:nvGrpSpPr>
        <p:grpSpPr>
          <a:xfrm>
            <a:off x="6257545" y="1946148"/>
            <a:ext cx="3941445" cy="2964180"/>
            <a:chOff x="4733544" y="1946148"/>
            <a:chExt cx="3941445" cy="2964180"/>
          </a:xfrm>
        </p:grpSpPr>
        <p:pic>
          <p:nvPicPr>
            <p:cNvPr id="6" name="object 6"/>
            <p:cNvPicPr/>
            <p:nvPr/>
          </p:nvPicPr>
          <p:blipFill>
            <a:blip r:embed="rId3" cstate="print"/>
            <a:stretch>
              <a:fillRect/>
            </a:stretch>
          </p:blipFill>
          <p:spPr>
            <a:xfrm>
              <a:off x="4753356" y="1965960"/>
              <a:ext cx="3901440" cy="2924556"/>
            </a:xfrm>
            <a:prstGeom prst="rect">
              <a:avLst/>
            </a:prstGeom>
          </p:spPr>
        </p:pic>
        <p:sp>
          <p:nvSpPr>
            <p:cNvPr id="7" name="object 7"/>
            <p:cNvSpPr/>
            <p:nvPr/>
          </p:nvSpPr>
          <p:spPr>
            <a:xfrm>
              <a:off x="4743450" y="1956054"/>
              <a:ext cx="3921760" cy="2944495"/>
            </a:xfrm>
            <a:custGeom>
              <a:avLst/>
              <a:gdLst/>
              <a:ahLst/>
              <a:cxnLst/>
              <a:rect l="l" t="t" r="r" b="b"/>
              <a:pathLst>
                <a:path w="3921759" h="2944495">
                  <a:moveTo>
                    <a:pt x="0" y="2944368"/>
                  </a:moveTo>
                  <a:lnTo>
                    <a:pt x="3921252" y="2944368"/>
                  </a:lnTo>
                  <a:lnTo>
                    <a:pt x="3921252" y="0"/>
                  </a:lnTo>
                  <a:lnTo>
                    <a:pt x="0" y="0"/>
                  </a:lnTo>
                  <a:lnTo>
                    <a:pt x="0" y="2944368"/>
                  </a:lnTo>
                  <a:close/>
                </a:path>
              </a:pathLst>
            </a:custGeom>
            <a:ln w="19812">
              <a:solidFill>
                <a:srgbClr val="000000"/>
              </a:solidFill>
            </a:ln>
          </p:spPr>
          <p:txBody>
            <a:bodyPr wrap="square" lIns="0" tIns="0" rIns="0" bIns="0" rtlCol="0"/>
            <a:lstStyle/>
            <a:p>
              <a:endParaRPr/>
            </a:p>
          </p:txBody>
        </p:sp>
      </p:grpSp>
      <p:sp>
        <p:nvSpPr>
          <p:cNvPr id="8" name="object 8"/>
          <p:cNvSpPr txBox="1">
            <a:spLocks noGrp="1"/>
          </p:cNvSpPr>
          <p:nvPr>
            <p:ph type="title"/>
          </p:nvPr>
        </p:nvSpPr>
        <p:spPr>
          <a:xfrm>
            <a:off x="2371140" y="1139697"/>
            <a:ext cx="4563060" cy="382156"/>
          </a:xfrm>
          <a:prstGeom prst="rect">
            <a:avLst/>
          </a:prstGeom>
        </p:spPr>
        <p:txBody>
          <a:bodyPr vert="horz" wrap="square" lIns="0" tIns="12700" rIns="0" bIns="0" rtlCol="0">
            <a:spAutoFit/>
          </a:bodyPr>
          <a:lstStyle/>
          <a:p>
            <a:pPr marL="12700">
              <a:spcBef>
                <a:spcPts val="100"/>
              </a:spcBef>
            </a:pPr>
            <a:r>
              <a:rPr sz="2400" spc="-35" dirty="0">
                <a:solidFill>
                  <a:srgbClr val="0070C0"/>
                </a:solidFill>
                <a:latin typeface="Arial Unicode MS"/>
                <a:cs typeface="Arial Unicode MS"/>
              </a:rPr>
              <a:t>DAÑOS</a:t>
            </a:r>
            <a:r>
              <a:rPr sz="2400" spc="-125" dirty="0">
                <a:solidFill>
                  <a:srgbClr val="0070C0"/>
                </a:solidFill>
                <a:latin typeface="Arial Unicode MS"/>
                <a:cs typeface="Arial Unicode MS"/>
              </a:rPr>
              <a:t> </a:t>
            </a:r>
            <a:r>
              <a:rPr sz="2400" spc="-30" dirty="0">
                <a:solidFill>
                  <a:srgbClr val="0070C0"/>
                </a:solidFill>
                <a:latin typeface="Arial Unicode MS"/>
                <a:cs typeface="Arial Unicode MS"/>
              </a:rPr>
              <a:t>AL</a:t>
            </a:r>
            <a:r>
              <a:rPr sz="2400" spc="-125" dirty="0">
                <a:solidFill>
                  <a:srgbClr val="0070C0"/>
                </a:solidFill>
                <a:latin typeface="Arial Unicode MS"/>
                <a:cs typeface="Arial Unicode MS"/>
              </a:rPr>
              <a:t> </a:t>
            </a:r>
            <a:r>
              <a:rPr sz="2400" spc="-35" dirty="0">
                <a:solidFill>
                  <a:srgbClr val="0070C0"/>
                </a:solidFill>
                <a:latin typeface="Arial Unicode MS"/>
                <a:cs typeface="Arial Unicode MS"/>
              </a:rPr>
              <a:t>EQUIPO</a:t>
            </a:r>
            <a:r>
              <a:rPr sz="2400" spc="-125" dirty="0">
                <a:solidFill>
                  <a:srgbClr val="0070C0"/>
                </a:solidFill>
                <a:latin typeface="Arial Unicode MS"/>
                <a:cs typeface="Arial Unicode MS"/>
              </a:rPr>
              <a:t> </a:t>
            </a:r>
            <a:r>
              <a:rPr sz="2400" spc="-50" dirty="0">
                <a:solidFill>
                  <a:srgbClr val="0070C0"/>
                </a:solidFill>
                <a:latin typeface="Arial Unicode MS"/>
                <a:cs typeface="Arial Unicode MS"/>
              </a:rPr>
              <a:t>PRINCIPAL</a:t>
            </a:r>
            <a:endParaRPr sz="2400" dirty="0">
              <a:solidFill>
                <a:srgbClr val="0070C0"/>
              </a:solidFill>
              <a:latin typeface="Arial Unicode MS"/>
              <a:cs typeface="Arial Unicode MS"/>
            </a:endParaRPr>
          </a:p>
        </p:txBody>
      </p:sp>
      <p:sp>
        <p:nvSpPr>
          <p:cNvPr id="9" name="object 9"/>
          <p:cNvSpPr txBox="1">
            <a:spLocks noGrp="1"/>
          </p:cNvSpPr>
          <p:nvPr>
            <p:ph type="sldNum" sz="quarter" idx="7"/>
          </p:nvPr>
        </p:nvSpPr>
        <p:spPr>
          <a:xfrm>
            <a:off x="14252109" y="6467577"/>
            <a:ext cx="309033" cy="198772"/>
          </a:xfrm>
          <a:prstGeom prst="rect">
            <a:avLst/>
          </a:prstGeom>
        </p:spPr>
        <p:txBody>
          <a:bodyPr vert="horz" wrap="square" lIns="0" tIns="21590" rIns="0" bIns="0" rtlCol="0">
            <a:spAutoFit/>
          </a:bodyPr>
          <a:lstStyle/>
          <a:p>
            <a:pPr marL="38100">
              <a:spcBef>
                <a:spcPts val="170"/>
              </a:spcBef>
            </a:pPr>
            <a:r>
              <a:rPr spc="-25" dirty="0"/>
              <a:t>24</a:t>
            </a:r>
          </a:p>
        </p:txBody>
      </p:sp>
    </p:spTree>
    <p:extLst>
      <p:ext uri="{BB962C8B-B14F-4D97-AF65-F5344CB8AC3E}">
        <p14:creationId xmlns:p14="http://schemas.microsoft.com/office/powerpoint/2010/main" val="671910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rotWithShape="1">
          <a:blip r:embed="rId2" cstate="print"/>
          <a:srcRect t="17821"/>
          <a:stretch/>
        </p:blipFill>
        <p:spPr>
          <a:xfrm>
            <a:off x="304800" y="900911"/>
            <a:ext cx="5562600" cy="3747289"/>
          </a:xfrm>
          <a:prstGeom prst="rect">
            <a:avLst/>
          </a:prstGeom>
        </p:spPr>
      </p:pic>
      <p:sp>
        <p:nvSpPr>
          <p:cNvPr id="3" name="object 3"/>
          <p:cNvSpPr txBox="1">
            <a:spLocks noGrp="1"/>
          </p:cNvSpPr>
          <p:nvPr>
            <p:ph type="title"/>
          </p:nvPr>
        </p:nvSpPr>
        <p:spPr>
          <a:xfrm>
            <a:off x="2209800" y="457200"/>
            <a:ext cx="8189975" cy="443711"/>
          </a:xfrm>
          <a:prstGeom prst="rect">
            <a:avLst/>
          </a:prstGeom>
        </p:spPr>
        <p:txBody>
          <a:bodyPr vert="horz" wrap="square" lIns="0" tIns="12700" rIns="0" bIns="0" rtlCol="0">
            <a:spAutoFit/>
          </a:bodyPr>
          <a:lstStyle/>
          <a:p>
            <a:pPr marL="12700" algn="ctr">
              <a:spcBef>
                <a:spcPts val="100"/>
              </a:spcBef>
            </a:pPr>
            <a:r>
              <a:rPr lang="es-ES" spc="-25" dirty="0" smtClean="0">
                <a:solidFill>
                  <a:srgbClr val="3366FF"/>
                </a:solidFill>
                <a:latin typeface="Arial Unicode MS"/>
                <a:cs typeface="Arial Unicode MS"/>
              </a:rPr>
              <a:t>FUENTES DE </a:t>
            </a:r>
            <a:r>
              <a:rPr spc="-25" dirty="0" smtClean="0">
                <a:solidFill>
                  <a:srgbClr val="3366FF"/>
                </a:solidFill>
                <a:latin typeface="Arial Unicode MS"/>
                <a:cs typeface="Arial Unicode MS"/>
              </a:rPr>
              <a:t>CONTRIBUCIÓN</a:t>
            </a:r>
            <a:r>
              <a:rPr spc="-100" dirty="0" smtClean="0">
                <a:solidFill>
                  <a:srgbClr val="3366FF"/>
                </a:solidFill>
                <a:latin typeface="Arial Unicode MS"/>
                <a:cs typeface="Arial Unicode MS"/>
              </a:rPr>
              <a:t> </a:t>
            </a:r>
            <a:r>
              <a:rPr dirty="0">
                <a:solidFill>
                  <a:srgbClr val="3366FF"/>
                </a:solidFill>
                <a:latin typeface="Arial Unicode MS"/>
                <a:cs typeface="Arial Unicode MS"/>
              </a:rPr>
              <a:t>A</a:t>
            </a:r>
            <a:r>
              <a:rPr spc="-70" dirty="0">
                <a:solidFill>
                  <a:srgbClr val="3366FF"/>
                </a:solidFill>
                <a:latin typeface="Arial Unicode MS"/>
                <a:cs typeface="Arial Unicode MS"/>
              </a:rPr>
              <a:t> </a:t>
            </a:r>
            <a:r>
              <a:rPr spc="-135" dirty="0">
                <a:solidFill>
                  <a:srgbClr val="3366FF"/>
                </a:solidFill>
                <a:latin typeface="Arial Unicode MS"/>
                <a:cs typeface="Arial Unicode MS"/>
              </a:rPr>
              <a:t>LAS</a:t>
            </a:r>
            <a:r>
              <a:rPr spc="-40" dirty="0">
                <a:solidFill>
                  <a:srgbClr val="3366FF"/>
                </a:solidFill>
                <a:latin typeface="Arial Unicode MS"/>
                <a:cs typeface="Arial Unicode MS"/>
              </a:rPr>
              <a:t> </a:t>
            </a:r>
            <a:r>
              <a:rPr spc="-100" dirty="0">
                <a:solidFill>
                  <a:srgbClr val="3366FF"/>
                </a:solidFill>
                <a:latin typeface="Arial Unicode MS"/>
                <a:cs typeface="Arial Unicode MS"/>
              </a:rPr>
              <a:t>FALLAS</a:t>
            </a:r>
            <a:endParaRPr dirty="0">
              <a:latin typeface="Arial Unicode MS"/>
              <a:cs typeface="Arial Unicode MS"/>
            </a:endParaRPr>
          </a:p>
        </p:txBody>
      </p:sp>
      <p:sp>
        <p:nvSpPr>
          <p:cNvPr id="4" name="object 4"/>
          <p:cNvSpPr txBox="1">
            <a:spLocks noGrp="1"/>
          </p:cNvSpPr>
          <p:nvPr>
            <p:ph type="sldNum" sz="quarter" idx="7"/>
          </p:nvPr>
        </p:nvSpPr>
        <p:spPr>
          <a:xfrm>
            <a:off x="14252109" y="6467577"/>
            <a:ext cx="309033" cy="198772"/>
          </a:xfrm>
          <a:prstGeom prst="rect">
            <a:avLst/>
          </a:prstGeom>
        </p:spPr>
        <p:txBody>
          <a:bodyPr vert="horz" wrap="square" lIns="0" tIns="21590" rIns="0" bIns="0" rtlCol="0">
            <a:spAutoFit/>
          </a:bodyPr>
          <a:lstStyle/>
          <a:p>
            <a:pPr marL="38100">
              <a:spcBef>
                <a:spcPts val="170"/>
              </a:spcBef>
            </a:pPr>
            <a:r>
              <a:rPr spc="-25" dirty="0"/>
              <a:t>47</a:t>
            </a:r>
          </a:p>
        </p:txBody>
      </p:sp>
      <p:pic>
        <p:nvPicPr>
          <p:cNvPr id="5" name="Imagen 4"/>
          <p:cNvPicPr>
            <a:picLocks noChangeAspect="1"/>
          </p:cNvPicPr>
          <p:nvPr/>
        </p:nvPicPr>
        <p:blipFill>
          <a:blip r:embed="rId3"/>
          <a:stretch>
            <a:fillRect/>
          </a:stretch>
        </p:blipFill>
        <p:spPr>
          <a:xfrm>
            <a:off x="5867400" y="3581400"/>
            <a:ext cx="5915025" cy="2627749"/>
          </a:xfrm>
          <a:prstGeom prst="rect">
            <a:avLst/>
          </a:prstGeom>
        </p:spPr>
      </p:pic>
      <p:cxnSp>
        <p:nvCxnSpPr>
          <p:cNvPr id="7" name="Conector recto de flecha 6"/>
          <p:cNvCxnSpPr/>
          <p:nvPr/>
        </p:nvCxnSpPr>
        <p:spPr>
          <a:xfrm flipV="1">
            <a:off x="7848600" y="2514600"/>
            <a:ext cx="228600" cy="1371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CuadroTexto 8"/>
          <p:cNvSpPr txBox="1"/>
          <p:nvPr/>
        </p:nvSpPr>
        <p:spPr>
          <a:xfrm>
            <a:off x="6400800" y="2052935"/>
            <a:ext cx="4162425" cy="461665"/>
          </a:xfrm>
          <a:prstGeom prst="rect">
            <a:avLst/>
          </a:prstGeom>
          <a:noFill/>
        </p:spPr>
        <p:txBody>
          <a:bodyPr wrap="square" rtlCol="0">
            <a:spAutoFit/>
          </a:bodyPr>
          <a:lstStyle/>
          <a:p>
            <a:r>
              <a:rPr lang="es-ES" sz="2400" b="1" dirty="0" err="1" smtClean="0">
                <a:solidFill>
                  <a:srgbClr val="FF0000"/>
                </a:solidFill>
              </a:rPr>
              <a:t>Maximo</a:t>
            </a:r>
            <a:r>
              <a:rPr lang="es-ES" sz="2400" b="1" dirty="0" smtClean="0">
                <a:solidFill>
                  <a:srgbClr val="FF0000"/>
                </a:solidFill>
              </a:rPr>
              <a:t> Esfuerzo </a:t>
            </a:r>
            <a:r>
              <a:rPr lang="es-ES" sz="2400" b="1" dirty="0" err="1" smtClean="0">
                <a:solidFill>
                  <a:srgbClr val="FF0000"/>
                </a:solidFill>
              </a:rPr>
              <a:t>Mecanico</a:t>
            </a:r>
            <a:r>
              <a:rPr lang="es-ES" sz="2400" b="1" dirty="0" smtClean="0">
                <a:solidFill>
                  <a:srgbClr val="FF0000"/>
                </a:solidFill>
              </a:rPr>
              <a:t> !!!</a:t>
            </a:r>
            <a:endParaRPr lang="en-US" sz="2400" b="1" dirty="0">
              <a:solidFill>
                <a:srgbClr val="FF0000"/>
              </a:solidFill>
            </a:endParaRPr>
          </a:p>
        </p:txBody>
      </p:sp>
      <p:cxnSp>
        <p:nvCxnSpPr>
          <p:cNvPr id="10" name="Conector recto de flecha 9"/>
          <p:cNvCxnSpPr/>
          <p:nvPr/>
        </p:nvCxnSpPr>
        <p:spPr>
          <a:xfrm flipV="1">
            <a:off x="9601200" y="3581400"/>
            <a:ext cx="228600" cy="1371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CuadroTexto 10"/>
          <p:cNvSpPr txBox="1"/>
          <p:nvPr/>
        </p:nvSpPr>
        <p:spPr>
          <a:xfrm>
            <a:off x="8153400" y="3119735"/>
            <a:ext cx="4162425" cy="461665"/>
          </a:xfrm>
          <a:prstGeom prst="rect">
            <a:avLst/>
          </a:prstGeom>
          <a:noFill/>
        </p:spPr>
        <p:txBody>
          <a:bodyPr wrap="square" rtlCol="0">
            <a:spAutoFit/>
          </a:bodyPr>
          <a:lstStyle/>
          <a:p>
            <a:r>
              <a:rPr lang="es-ES" sz="2400" b="1" dirty="0" err="1" smtClean="0">
                <a:solidFill>
                  <a:srgbClr val="FF0000"/>
                </a:solidFill>
              </a:rPr>
              <a:t>Maximo</a:t>
            </a:r>
            <a:r>
              <a:rPr lang="es-ES" sz="2400" b="1" dirty="0" smtClean="0">
                <a:solidFill>
                  <a:srgbClr val="FF0000"/>
                </a:solidFill>
              </a:rPr>
              <a:t> Esfuerzo </a:t>
            </a:r>
            <a:r>
              <a:rPr lang="es-ES" sz="2400" b="1" dirty="0" err="1" smtClean="0">
                <a:solidFill>
                  <a:srgbClr val="FF0000"/>
                </a:solidFill>
              </a:rPr>
              <a:t>Termico</a:t>
            </a:r>
            <a:r>
              <a:rPr lang="es-ES" sz="2400" b="1" dirty="0" smtClean="0">
                <a:solidFill>
                  <a:srgbClr val="FF0000"/>
                </a:solidFill>
              </a:rPr>
              <a:t> !!!</a:t>
            </a:r>
            <a:endParaRPr lang="en-US" sz="2400" b="1" dirty="0">
              <a:solidFill>
                <a:srgbClr val="FF0000"/>
              </a:solidFill>
            </a:endParaRPr>
          </a:p>
        </p:txBody>
      </p:sp>
    </p:spTree>
    <p:extLst>
      <p:ext uri="{BB962C8B-B14F-4D97-AF65-F5344CB8AC3E}">
        <p14:creationId xmlns:p14="http://schemas.microsoft.com/office/powerpoint/2010/main" val="20334190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541680" y="1985956"/>
            <a:ext cx="3367515" cy="2814586"/>
          </a:xfrm>
          <a:prstGeom prst="rect">
            <a:avLst/>
          </a:prstGeom>
        </p:spPr>
      </p:pic>
      <p:sp>
        <p:nvSpPr>
          <p:cNvPr id="3" name="object 3"/>
          <p:cNvSpPr txBox="1"/>
          <p:nvPr/>
        </p:nvSpPr>
        <p:spPr>
          <a:xfrm>
            <a:off x="6391403" y="1772330"/>
            <a:ext cx="4657597" cy="3717684"/>
          </a:xfrm>
          <a:prstGeom prst="rect">
            <a:avLst/>
          </a:prstGeom>
        </p:spPr>
        <p:txBody>
          <a:bodyPr vert="horz" wrap="square" lIns="0" tIns="85090" rIns="0" bIns="0" rtlCol="0">
            <a:spAutoFit/>
          </a:bodyPr>
          <a:lstStyle/>
          <a:p>
            <a:pPr marL="355600" indent="-343535" algn="just">
              <a:spcBef>
                <a:spcPts val="670"/>
              </a:spcBef>
              <a:buFont typeface="Arial MT"/>
              <a:buChar char="•"/>
              <a:tabLst>
                <a:tab pos="355600" algn="l"/>
                <a:tab pos="356235" algn="l"/>
              </a:tabLst>
            </a:pPr>
            <a:r>
              <a:rPr sz="2400" b="1" dirty="0">
                <a:latin typeface="Calibri"/>
                <a:cs typeface="Calibri"/>
              </a:rPr>
              <a:t>Bajo</a:t>
            </a:r>
            <a:r>
              <a:rPr sz="2400" b="1" spc="-85" dirty="0">
                <a:latin typeface="Calibri"/>
                <a:cs typeface="Calibri"/>
              </a:rPr>
              <a:t> </a:t>
            </a:r>
            <a:r>
              <a:rPr sz="2400" b="1" spc="-25" dirty="0">
                <a:latin typeface="Calibri"/>
                <a:cs typeface="Calibri"/>
              </a:rPr>
              <a:t>Voltaje</a:t>
            </a:r>
            <a:endParaRPr sz="2400" b="1" dirty="0">
              <a:latin typeface="Calibri"/>
              <a:cs typeface="Calibri"/>
            </a:endParaRPr>
          </a:p>
          <a:p>
            <a:pPr marL="355600" marR="45720" indent="-343535" algn="just">
              <a:spcBef>
                <a:spcPts val="580"/>
              </a:spcBef>
              <a:buFont typeface="Arial MT"/>
              <a:buChar char="•"/>
              <a:tabLst>
                <a:tab pos="355600" algn="l"/>
                <a:tab pos="356235" algn="l"/>
              </a:tabLst>
            </a:pPr>
            <a:r>
              <a:rPr sz="2400" b="1" dirty="0">
                <a:latin typeface="Calibri"/>
                <a:cs typeface="Calibri"/>
              </a:rPr>
              <a:t>Cambios de </a:t>
            </a:r>
            <a:r>
              <a:rPr sz="2400" b="1" spc="-15" dirty="0">
                <a:latin typeface="Calibri"/>
                <a:cs typeface="Calibri"/>
              </a:rPr>
              <a:t>potencia </a:t>
            </a:r>
            <a:r>
              <a:rPr sz="2400" b="1" spc="5" dirty="0">
                <a:latin typeface="Calibri"/>
                <a:cs typeface="Calibri"/>
              </a:rPr>
              <a:t>o </a:t>
            </a:r>
            <a:r>
              <a:rPr sz="2400" b="1" spc="-5" dirty="0">
                <a:latin typeface="Calibri"/>
                <a:cs typeface="Calibri"/>
              </a:rPr>
              <a:t>del </a:t>
            </a:r>
            <a:r>
              <a:rPr sz="2400" b="1" spc="-535" dirty="0">
                <a:latin typeface="Calibri"/>
                <a:cs typeface="Calibri"/>
              </a:rPr>
              <a:t> </a:t>
            </a:r>
            <a:r>
              <a:rPr sz="2400" b="1" spc="-20" dirty="0">
                <a:latin typeface="Calibri"/>
                <a:cs typeface="Calibri"/>
              </a:rPr>
              <a:t>factor </a:t>
            </a:r>
            <a:r>
              <a:rPr sz="2400" b="1" spc="-5" dirty="0">
                <a:latin typeface="Calibri"/>
                <a:cs typeface="Calibri"/>
              </a:rPr>
              <a:t>de</a:t>
            </a:r>
            <a:r>
              <a:rPr sz="2400" b="1" spc="-15" dirty="0">
                <a:latin typeface="Calibri"/>
                <a:cs typeface="Calibri"/>
              </a:rPr>
              <a:t> potencia</a:t>
            </a:r>
            <a:endParaRPr sz="2400" b="1" dirty="0">
              <a:latin typeface="Calibri"/>
              <a:cs typeface="Calibri"/>
            </a:endParaRPr>
          </a:p>
          <a:p>
            <a:pPr marL="355600" marR="5080" indent="-343535" algn="just">
              <a:spcBef>
                <a:spcPts val="580"/>
              </a:spcBef>
              <a:buFont typeface="Arial MT"/>
              <a:buChar char="•"/>
              <a:tabLst>
                <a:tab pos="355600" algn="l"/>
                <a:tab pos="356235" algn="l"/>
              </a:tabLst>
            </a:pPr>
            <a:r>
              <a:rPr sz="2400" b="1" dirty="0">
                <a:latin typeface="Calibri"/>
                <a:cs typeface="Calibri"/>
              </a:rPr>
              <a:t>Cambios </a:t>
            </a:r>
            <a:r>
              <a:rPr sz="2400" b="1" spc="-5" dirty="0">
                <a:latin typeface="Calibri"/>
                <a:cs typeface="Calibri"/>
              </a:rPr>
              <a:t>en la </a:t>
            </a:r>
            <a:r>
              <a:rPr sz="2400" b="1" spc="-15" dirty="0">
                <a:latin typeface="Calibri"/>
                <a:cs typeface="Calibri"/>
              </a:rPr>
              <a:t>dirección </a:t>
            </a:r>
            <a:r>
              <a:rPr sz="2400" b="1" dirty="0">
                <a:latin typeface="Calibri"/>
                <a:cs typeface="Calibri"/>
              </a:rPr>
              <a:t>de </a:t>
            </a:r>
            <a:r>
              <a:rPr sz="2400" b="1" spc="-530" dirty="0">
                <a:latin typeface="Calibri"/>
                <a:cs typeface="Calibri"/>
              </a:rPr>
              <a:t> </a:t>
            </a:r>
            <a:r>
              <a:rPr sz="2400" b="1" spc="-5" dirty="0">
                <a:latin typeface="Calibri"/>
                <a:cs typeface="Calibri"/>
              </a:rPr>
              <a:t>la</a:t>
            </a:r>
            <a:r>
              <a:rPr sz="2400" b="1" spc="-55" dirty="0">
                <a:latin typeface="Calibri"/>
                <a:cs typeface="Calibri"/>
              </a:rPr>
              <a:t> </a:t>
            </a:r>
            <a:r>
              <a:rPr sz="2400" b="1" spc="-20" dirty="0">
                <a:latin typeface="Calibri"/>
                <a:cs typeface="Calibri"/>
              </a:rPr>
              <a:t>corriente</a:t>
            </a:r>
            <a:r>
              <a:rPr sz="2400" b="1" spc="85" dirty="0">
                <a:latin typeface="Calibri"/>
                <a:cs typeface="Calibri"/>
              </a:rPr>
              <a:t> </a:t>
            </a:r>
            <a:r>
              <a:rPr sz="2400" b="1" spc="5" dirty="0">
                <a:latin typeface="Calibri"/>
                <a:cs typeface="Calibri"/>
              </a:rPr>
              <a:t>y</a:t>
            </a:r>
            <a:r>
              <a:rPr sz="2400" b="1" spc="-15" dirty="0">
                <a:latin typeface="Calibri"/>
                <a:cs typeface="Calibri"/>
              </a:rPr>
              <a:t> </a:t>
            </a:r>
            <a:r>
              <a:rPr sz="2400" b="1" spc="-5" dirty="0">
                <a:latin typeface="Calibri"/>
                <a:cs typeface="Calibri"/>
              </a:rPr>
              <a:t>flujo</a:t>
            </a:r>
            <a:r>
              <a:rPr sz="2400" b="1" dirty="0">
                <a:latin typeface="Calibri"/>
                <a:cs typeface="Calibri"/>
              </a:rPr>
              <a:t> de</a:t>
            </a:r>
            <a:r>
              <a:rPr sz="2400" b="1" spc="-20" dirty="0">
                <a:latin typeface="Calibri"/>
                <a:cs typeface="Calibri"/>
              </a:rPr>
              <a:t> </a:t>
            </a:r>
            <a:r>
              <a:rPr sz="2400" b="1" spc="-10" dirty="0">
                <a:latin typeface="Calibri"/>
                <a:cs typeface="Calibri"/>
              </a:rPr>
              <a:t>la </a:t>
            </a:r>
            <a:r>
              <a:rPr sz="2400" b="1" spc="-5" dirty="0">
                <a:latin typeface="Calibri"/>
                <a:cs typeface="Calibri"/>
              </a:rPr>
              <a:t> </a:t>
            </a:r>
            <a:r>
              <a:rPr sz="2400" b="1" spc="-15" dirty="0">
                <a:latin typeface="Calibri"/>
                <a:cs typeface="Calibri"/>
              </a:rPr>
              <a:t>potencia</a:t>
            </a:r>
            <a:endParaRPr sz="2400" b="1" dirty="0">
              <a:latin typeface="Calibri"/>
              <a:cs typeface="Calibri"/>
            </a:endParaRPr>
          </a:p>
          <a:p>
            <a:pPr marL="355600" marR="235585" indent="-343535" algn="just">
              <a:spcBef>
                <a:spcPts val="580"/>
              </a:spcBef>
              <a:buFont typeface="Arial MT"/>
              <a:buChar char="•"/>
              <a:tabLst>
                <a:tab pos="355600" algn="l"/>
                <a:tab pos="356235" algn="l"/>
              </a:tabLst>
            </a:pPr>
            <a:r>
              <a:rPr sz="2400" b="1" dirty="0">
                <a:latin typeface="Calibri"/>
                <a:cs typeface="Calibri"/>
              </a:rPr>
              <a:t>Cambios</a:t>
            </a:r>
            <a:r>
              <a:rPr sz="2400" b="1" spc="-95" dirty="0">
                <a:latin typeface="Calibri"/>
                <a:cs typeface="Calibri"/>
              </a:rPr>
              <a:t> </a:t>
            </a:r>
            <a:r>
              <a:rPr sz="2400" b="1" dirty="0">
                <a:latin typeface="Calibri"/>
                <a:cs typeface="Calibri"/>
              </a:rPr>
              <a:t>en</a:t>
            </a:r>
            <a:r>
              <a:rPr sz="2400" b="1" spc="-20" dirty="0">
                <a:latin typeface="Calibri"/>
                <a:cs typeface="Calibri"/>
              </a:rPr>
              <a:t> </a:t>
            </a:r>
            <a:r>
              <a:rPr sz="2400" b="1" spc="-5" dirty="0">
                <a:latin typeface="Calibri"/>
                <a:cs typeface="Calibri"/>
              </a:rPr>
              <a:t>la</a:t>
            </a:r>
            <a:r>
              <a:rPr sz="2400" b="1" spc="-10" dirty="0">
                <a:latin typeface="Calibri"/>
                <a:cs typeface="Calibri"/>
              </a:rPr>
              <a:t> </a:t>
            </a:r>
            <a:r>
              <a:rPr sz="2400" b="1" spc="-15" dirty="0">
                <a:latin typeface="Calibri"/>
                <a:cs typeface="Calibri"/>
              </a:rPr>
              <a:t>frecuencia </a:t>
            </a:r>
            <a:r>
              <a:rPr sz="2400" b="1" spc="-530" dirty="0">
                <a:latin typeface="Calibri"/>
                <a:cs typeface="Calibri"/>
              </a:rPr>
              <a:t> </a:t>
            </a:r>
            <a:r>
              <a:rPr sz="2400" b="1" spc="-5" dirty="0">
                <a:latin typeface="Calibri"/>
                <a:cs typeface="Calibri"/>
              </a:rPr>
              <a:t>del</a:t>
            </a:r>
            <a:r>
              <a:rPr sz="2400" b="1" spc="-20" dirty="0">
                <a:latin typeface="Calibri"/>
                <a:cs typeface="Calibri"/>
              </a:rPr>
              <a:t> </a:t>
            </a:r>
            <a:r>
              <a:rPr sz="2400" b="1" spc="-15" dirty="0">
                <a:latin typeface="Calibri"/>
                <a:cs typeface="Calibri"/>
              </a:rPr>
              <a:t>sistema</a:t>
            </a:r>
            <a:endParaRPr sz="2400" b="1" dirty="0">
              <a:latin typeface="Calibri"/>
              <a:cs typeface="Calibri"/>
            </a:endParaRPr>
          </a:p>
          <a:p>
            <a:pPr marL="355600" marR="779145" indent="-343535" algn="just">
              <a:spcBef>
                <a:spcPts val="580"/>
              </a:spcBef>
              <a:buFont typeface="Arial MT"/>
              <a:buChar char="•"/>
              <a:tabLst>
                <a:tab pos="355600" algn="l"/>
                <a:tab pos="356235" algn="l"/>
              </a:tabLst>
            </a:pPr>
            <a:r>
              <a:rPr sz="2400" b="1" dirty="0">
                <a:latin typeface="Calibri"/>
                <a:cs typeface="Calibri"/>
              </a:rPr>
              <a:t>Cambios </a:t>
            </a:r>
            <a:r>
              <a:rPr sz="2400" b="1" spc="-20" dirty="0">
                <a:latin typeface="Calibri"/>
                <a:cs typeface="Calibri"/>
              </a:rPr>
              <a:t>internos </a:t>
            </a:r>
            <a:r>
              <a:rPr sz="2400" b="1" spc="-5" dirty="0">
                <a:latin typeface="Calibri"/>
                <a:cs typeface="Calibri"/>
              </a:rPr>
              <a:t>en </a:t>
            </a:r>
            <a:r>
              <a:rPr sz="2400" b="1" spc="-530" dirty="0">
                <a:latin typeface="Calibri"/>
                <a:cs typeface="Calibri"/>
              </a:rPr>
              <a:t> </a:t>
            </a:r>
            <a:r>
              <a:rPr sz="2400" b="1" spc="-20" dirty="0">
                <a:latin typeface="Calibri"/>
                <a:cs typeface="Calibri"/>
              </a:rPr>
              <a:t>temperatura</a:t>
            </a:r>
            <a:endParaRPr sz="2400" b="1" dirty="0">
              <a:latin typeface="Calibri"/>
              <a:cs typeface="Calibri"/>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35</a:t>
            </a:fld>
            <a:endParaRPr spc="15" dirty="0"/>
          </a:p>
        </p:txBody>
      </p:sp>
      <p:sp>
        <p:nvSpPr>
          <p:cNvPr id="4" name="object 4"/>
          <p:cNvSpPr txBox="1">
            <a:spLocks noGrp="1"/>
          </p:cNvSpPr>
          <p:nvPr>
            <p:ph type="title"/>
          </p:nvPr>
        </p:nvSpPr>
        <p:spPr>
          <a:xfrm>
            <a:off x="734990" y="313991"/>
            <a:ext cx="10752056" cy="444994"/>
          </a:xfrm>
          <a:prstGeom prst="rect">
            <a:avLst/>
          </a:prstGeom>
        </p:spPr>
        <p:txBody>
          <a:bodyPr vert="horz" wrap="square" lIns="0" tIns="13970" rIns="0" bIns="0" rtlCol="0">
            <a:spAutoFit/>
          </a:bodyPr>
          <a:lstStyle/>
          <a:p>
            <a:pPr marR="5080" algn="ctr">
              <a:spcBef>
                <a:spcPts val="110"/>
              </a:spcBef>
            </a:pPr>
            <a:r>
              <a:rPr lang="en-US" spc="-5" dirty="0" smtClean="0"/>
              <a:t> </a:t>
            </a:r>
            <a:r>
              <a:rPr spc="-85" dirty="0" smtClean="0"/>
              <a:t> </a:t>
            </a:r>
            <a:r>
              <a:rPr spc="-25" dirty="0"/>
              <a:t>FALLAS</a:t>
            </a:r>
            <a:r>
              <a:rPr spc="15" dirty="0"/>
              <a:t> </a:t>
            </a:r>
            <a:r>
              <a:rPr spc="-45" dirty="0"/>
              <a:t>PASIVAS</a:t>
            </a:r>
            <a:r>
              <a:rPr spc="-55" dirty="0"/>
              <a:t> </a:t>
            </a:r>
            <a:r>
              <a:rPr spc="5" dirty="0"/>
              <a:t>QUE</a:t>
            </a:r>
            <a:r>
              <a:rPr spc="-25" dirty="0"/>
              <a:t> </a:t>
            </a:r>
            <a:r>
              <a:rPr dirty="0"/>
              <a:t>OCURREN</a:t>
            </a:r>
            <a:r>
              <a:rPr spc="-40" dirty="0"/>
              <a:t> </a:t>
            </a:r>
            <a:r>
              <a:rPr spc="5" dirty="0"/>
              <a:t>EN </a:t>
            </a:r>
            <a:r>
              <a:rPr spc="-615" dirty="0"/>
              <a:t> </a:t>
            </a:r>
            <a:r>
              <a:rPr spc="-10" dirty="0"/>
              <a:t>LOS</a:t>
            </a:r>
            <a:r>
              <a:rPr spc="-55" dirty="0"/>
              <a:t> </a:t>
            </a:r>
            <a:r>
              <a:rPr dirty="0"/>
              <a:t>SISTEMAS</a:t>
            </a:r>
            <a:r>
              <a:rPr spc="-60" dirty="0"/>
              <a:t> </a:t>
            </a:r>
            <a:r>
              <a:rPr spc="-5" dirty="0" smtClean="0"/>
              <a:t>ELÉCTRICO</a:t>
            </a:r>
            <a:r>
              <a:rPr dirty="0" smtClean="0"/>
              <a:t>S</a:t>
            </a:r>
            <a:endParaRPr dirty="0"/>
          </a:p>
        </p:txBody>
      </p:sp>
      <p:sp>
        <p:nvSpPr>
          <p:cNvPr id="5" name="object 5"/>
          <p:cNvSpPr txBox="1"/>
          <p:nvPr/>
        </p:nvSpPr>
        <p:spPr>
          <a:xfrm>
            <a:off x="3292855" y="5100015"/>
            <a:ext cx="1821814" cy="848994"/>
          </a:xfrm>
          <a:prstGeom prst="rect">
            <a:avLst/>
          </a:prstGeom>
        </p:spPr>
        <p:txBody>
          <a:bodyPr vert="horz" wrap="square" lIns="0" tIns="12700" rIns="0" bIns="0" rtlCol="0">
            <a:spAutoFit/>
          </a:bodyPr>
          <a:lstStyle/>
          <a:p>
            <a:pPr algn="ctr">
              <a:spcBef>
                <a:spcPts val="100"/>
              </a:spcBef>
            </a:pPr>
            <a:r>
              <a:rPr b="1" spc="-5" dirty="0">
                <a:latin typeface="Calibri"/>
                <a:cs typeface="Calibri"/>
              </a:rPr>
              <a:t>TRANSFORMADOR</a:t>
            </a:r>
            <a:endParaRPr>
              <a:latin typeface="Calibri"/>
              <a:cs typeface="Calibri"/>
            </a:endParaRPr>
          </a:p>
          <a:p>
            <a:pPr marL="328295" marR="273050" indent="-51435" algn="ctr"/>
            <a:r>
              <a:rPr b="1" spc="-45" dirty="0">
                <a:latin typeface="Calibri"/>
                <a:cs typeface="Calibri"/>
              </a:rPr>
              <a:t>Y/O </a:t>
            </a:r>
            <a:r>
              <a:rPr b="1" spc="-40" dirty="0">
                <a:latin typeface="Calibri"/>
                <a:cs typeface="Calibri"/>
              </a:rPr>
              <a:t> </a:t>
            </a:r>
            <a:r>
              <a:rPr b="1" dirty="0">
                <a:latin typeface="Calibri"/>
                <a:cs typeface="Calibri"/>
              </a:rPr>
              <a:t>G</a:t>
            </a:r>
            <a:r>
              <a:rPr b="1" spc="-15" dirty="0">
                <a:latin typeface="Calibri"/>
                <a:cs typeface="Calibri"/>
              </a:rPr>
              <a:t>E</a:t>
            </a:r>
            <a:r>
              <a:rPr b="1" dirty="0">
                <a:latin typeface="Calibri"/>
                <a:cs typeface="Calibri"/>
              </a:rPr>
              <a:t>N</a:t>
            </a:r>
            <a:r>
              <a:rPr b="1" spc="-15" dirty="0">
                <a:latin typeface="Calibri"/>
                <a:cs typeface="Calibri"/>
              </a:rPr>
              <a:t>E</a:t>
            </a:r>
            <a:r>
              <a:rPr b="1" spc="-10" dirty="0">
                <a:latin typeface="Calibri"/>
                <a:cs typeface="Calibri"/>
              </a:rPr>
              <a:t>R</a:t>
            </a:r>
            <a:r>
              <a:rPr b="1" spc="-15" dirty="0">
                <a:latin typeface="Calibri"/>
                <a:cs typeface="Calibri"/>
              </a:rPr>
              <a:t>A</a:t>
            </a:r>
            <a:r>
              <a:rPr b="1" spc="15" dirty="0">
                <a:latin typeface="Calibri"/>
                <a:cs typeface="Calibri"/>
              </a:rPr>
              <a:t>D</a:t>
            </a:r>
            <a:r>
              <a:rPr b="1" dirty="0">
                <a:latin typeface="Calibri"/>
                <a:cs typeface="Calibri"/>
              </a:rPr>
              <a:t>OR</a:t>
            </a:r>
            <a:endParaRPr>
              <a:latin typeface="Calibri"/>
              <a:cs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1086" y="286669"/>
            <a:ext cx="10752056" cy="444994"/>
          </a:xfrm>
          <a:prstGeom prst="rect">
            <a:avLst/>
          </a:prstGeom>
        </p:spPr>
        <p:txBody>
          <a:bodyPr vert="horz" wrap="square" lIns="0" tIns="13970" rIns="0" bIns="0" rtlCol="0">
            <a:spAutoFit/>
          </a:bodyPr>
          <a:lstStyle/>
          <a:p>
            <a:pPr marR="5080" indent="12700" algn="ctr">
              <a:spcBef>
                <a:spcPts val="110"/>
              </a:spcBef>
            </a:pPr>
            <a:r>
              <a:rPr lang="en-US" dirty="0" smtClean="0"/>
              <a:t> </a:t>
            </a:r>
            <a:r>
              <a:rPr spc="-90" dirty="0" smtClean="0"/>
              <a:t> </a:t>
            </a:r>
            <a:r>
              <a:rPr spc="-20" dirty="0"/>
              <a:t>OTRO</a:t>
            </a:r>
            <a:r>
              <a:rPr spc="-15" dirty="0"/>
              <a:t> </a:t>
            </a:r>
            <a:r>
              <a:rPr spc="10" dirty="0"/>
              <a:t>TIPO</a:t>
            </a:r>
            <a:r>
              <a:rPr spc="-55" dirty="0"/>
              <a:t> </a:t>
            </a:r>
            <a:r>
              <a:rPr dirty="0"/>
              <a:t>DE</a:t>
            </a:r>
            <a:r>
              <a:rPr spc="-35" dirty="0"/>
              <a:t> </a:t>
            </a:r>
            <a:r>
              <a:rPr spc="-25" dirty="0"/>
              <a:t>FALLAS </a:t>
            </a:r>
            <a:r>
              <a:rPr spc="10" dirty="0"/>
              <a:t>QUE</a:t>
            </a:r>
            <a:r>
              <a:rPr spc="-20" dirty="0"/>
              <a:t> </a:t>
            </a:r>
            <a:r>
              <a:rPr dirty="0"/>
              <a:t>OCURREN </a:t>
            </a:r>
            <a:r>
              <a:rPr spc="-620" dirty="0"/>
              <a:t> </a:t>
            </a:r>
            <a:r>
              <a:rPr spc="5" dirty="0"/>
              <a:t>EN</a:t>
            </a:r>
            <a:r>
              <a:rPr spc="-45" dirty="0"/>
              <a:t> </a:t>
            </a:r>
            <a:r>
              <a:rPr spc="-10" dirty="0"/>
              <a:t>LOS</a:t>
            </a:r>
            <a:r>
              <a:rPr spc="-25" dirty="0"/>
              <a:t> </a:t>
            </a:r>
            <a:r>
              <a:rPr dirty="0"/>
              <a:t>SISTEMAS</a:t>
            </a:r>
            <a:r>
              <a:rPr spc="-50" dirty="0"/>
              <a:t> </a:t>
            </a:r>
            <a:r>
              <a:rPr spc="-5" dirty="0" smtClean="0"/>
              <a:t>ELÉCTRICO</a:t>
            </a:r>
            <a:r>
              <a:rPr dirty="0" smtClean="0"/>
              <a:t>S</a:t>
            </a:r>
            <a:endParaRPr dirty="0"/>
          </a:p>
        </p:txBody>
      </p:sp>
      <p:pic>
        <p:nvPicPr>
          <p:cNvPr id="3" name="object 3"/>
          <p:cNvPicPr/>
          <p:nvPr/>
        </p:nvPicPr>
        <p:blipFill>
          <a:blip r:embed="rId2" cstate="print"/>
          <a:stretch>
            <a:fillRect/>
          </a:stretch>
        </p:blipFill>
        <p:spPr>
          <a:xfrm>
            <a:off x="2081784" y="1975104"/>
            <a:ext cx="86867" cy="86868"/>
          </a:xfrm>
          <a:prstGeom prst="rect">
            <a:avLst/>
          </a:prstGeom>
        </p:spPr>
      </p:pic>
      <p:pic>
        <p:nvPicPr>
          <p:cNvPr id="7" name="object 7"/>
          <p:cNvPicPr/>
          <p:nvPr/>
        </p:nvPicPr>
        <p:blipFill>
          <a:blip r:embed="rId2" cstate="print"/>
          <a:stretch>
            <a:fillRect/>
          </a:stretch>
        </p:blipFill>
        <p:spPr>
          <a:xfrm>
            <a:off x="2081784" y="3182111"/>
            <a:ext cx="86867" cy="86868"/>
          </a:xfrm>
          <a:prstGeom prst="rect">
            <a:avLst/>
          </a:prstGeom>
        </p:spPr>
      </p:pic>
      <p:pic>
        <p:nvPicPr>
          <p:cNvPr id="11" name="object 11"/>
          <p:cNvPicPr/>
          <p:nvPr/>
        </p:nvPicPr>
        <p:blipFill>
          <a:blip r:embed="rId2" cstate="print"/>
          <a:stretch>
            <a:fillRect/>
          </a:stretch>
        </p:blipFill>
        <p:spPr>
          <a:xfrm>
            <a:off x="2081784" y="4389120"/>
            <a:ext cx="86867" cy="86868"/>
          </a:xfrm>
          <a:prstGeom prst="rect">
            <a:avLst/>
          </a:prstGeom>
        </p:spPr>
      </p:pic>
      <p:pic>
        <p:nvPicPr>
          <p:cNvPr id="15" name="object 15"/>
          <p:cNvPicPr/>
          <p:nvPr/>
        </p:nvPicPr>
        <p:blipFill>
          <a:blip r:embed="rId2" cstate="print"/>
          <a:stretch>
            <a:fillRect/>
          </a:stretch>
        </p:blipFill>
        <p:spPr>
          <a:xfrm>
            <a:off x="2081784" y="5376671"/>
            <a:ext cx="86867" cy="86868"/>
          </a:xfrm>
          <a:prstGeom prst="rect">
            <a:avLst/>
          </a:prstGeom>
        </p:spPr>
      </p:pic>
      <p:sp>
        <p:nvSpPr>
          <p:cNvPr id="19" name="object 19"/>
          <p:cNvSpPr txBox="1"/>
          <p:nvPr/>
        </p:nvSpPr>
        <p:spPr>
          <a:xfrm>
            <a:off x="507554" y="1456239"/>
            <a:ext cx="5131245" cy="4426725"/>
          </a:xfrm>
          <a:prstGeom prst="rect">
            <a:avLst/>
          </a:prstGeom>
        </p:spPr>
        <p:txBody>
          <a:bodyPr vert="horz" wrap="square" lIns="0" tIns="67945" rIns="0" bIns="0" rtlCol="0">
            <a:spAutoFit/>
          </a:bodyPr>
          <a:lstStyle/>
          <a:p>
            <a:pPr marL="355600" marR="5080" indent="-343535" algn="just">
              <a:lnSpc>
                <a:spcPct val="80000"/>
              </a:lnSpc>
              <a:spcBef>
                <a:spcPts val="535"/>
              </a:spcBef>
              <a:buFont typeface="Arial MT"/>
              <a:buChar char="•"/>
              <a:tabLst>
                <a:tab pos="355600" algn="l"/>
                <a:tab pos="356235" algn="l"/>
              </a:tabLst>
            </a:pPr>
            <a:r>
              <a:rPr sz="2400" b="1" u="heavy" spc="-5" dirty="0">
                <a:uFill>
                  <a:solidFill>
                    <a:srgbClr val="000000"/>
                  </a:solidFill>
                </a:uFill>
                <a:latin typeface="Calibri"/>
                <a:cs typeface="Calibri"/>
              </a:rPr>
              <a:t>Subtensión</a:t>
            </a:r>
            <a:r>
              <a:rPr sz="2400" spc="-5" dirty="0">
                <a:latin typeface="Calibri"/>
                <a:cs typeface="Calibri"/>
              </a:rPr>
              <a:t>: </a:t>
            </a:r>
            <a:r>
              <a:rPr sz="2400" spc="-10" dirty="0">
                <a:latin typeface="Calibri"/>
                <a:cs typeface="Calibri"/>
              </a:rPr>
              <a:t>Es cuando </a:t>
            </a:r>
            <a:r>
              <a:rPr sz="2400" dirty="0">
                <a:latin typeface="Calibri"/>
                <a:cs typeface="Calibri"/>
              </a:rPr>
              <a:t>el </a:t>
            </a:r>
            <a:r>
              <a:rPr sz="2400" spc="-15" dirty="0">
                <a:latin typeface="Calibri"/>
                <a:cs typeface="Calibri"/>
              </a:rPr>
              <a:t>valor </a:t>
            </a:r>
            <a:r>
              <a:rPr sz="2400" spc="-10" dirty="0">
                <a:latin typeface="Calibri"/>
                <a:cs typeface="Calibri"/>
              </a:rPr>
              <a:t> nominal</a:t>
            </a:r>
            <a:r>
              <a:rPr sz="2400" spc="-5" dirty="0">
                <a:latin typeface="Calibri"/>
                <a:cs typeface="Calibri"/>
              </a:rPr>
              <a:t> de</a:t>
            </a:r>
            <a:r>
              <a:rPr sz="2400" spc="20" dirty="0">
                <a:latin typeface="Calibri"/>
                <a:cs typeface="Calibri"/>
              </a:rPr>
              <a:t> </a:t>
            </a:r>
            <a:r>
              <a:rPr sz="2400" spc="-10" dirty="0">
                <a:latin typeface="Calibri"/>
                <a:cs typeface="Calibri"/>
              </a:rPr>
              <a:t>la</a:t>
            </a:r>
            <a:r>
              <a:rPr sz="2400" spc="15" dirty="0">
                <a:latin typeface="Calibri"/>
                <a:cs typeface="Calibri"/>
              </a:rPr>
              <a:t> </a:t>
            </a:r>
            <a:r>
              <a:rPr sz="2400" spc="-10" dirty="0">
                <a:latin typeface="Calibri"/>
                <a:cs typeface="Calibri"/>
              </a:rPr>
              <a:t>tensión</a:t>
            </a:r>
            <a:r>
              <a:rPr sz="2400" spc="40" dirty="0">
                <a:latin typeface="Calibri"/>
                <a:cs typeface="Calibri"/>
              </a:rPr>
              <a:t> </a:t>
            </a:r>
            <a:r>
              <a:rPr sz="2400" dirty="0">
                <a:latin typeface="Calibri"/>
                <a:cs typeface="Calibri"/>
              </a:rPr>
              <a:t>es</a:t>
            </a:r>
            <a:r>
              <a:rPr sz="2400" spc="-5" dirty="0">
                <a:latin typeface="Calibri"/>
                <a:cs typeface="Calibri"/>
              </a:rPr>
              <a:t> </a:t>
            </a:r>
            <a:r>
              <a:rPr sz="2400" spc="-20" dirty="0">
                <a:latin typeface="Calibri"/>
                <a:cs typeface="Calibri"/>
              </a:rPr>
              <a:t>inferior</a:t>
            </a:r>
            <a:r>
              <a:rPr sz="2400" spc="35" dirty="0">
                <a:latin typeface="Calibri"/>
                <a:cs typeface="Calibri"/>
              </a:rPr>
              <a:t> </a:t>
            </a:r>
            <a:r>
              <a:rPr sz="2400" dirty="0">
                <a:latin typeface="Calibri"/>
                <a:cs typeface="Calibri"/>
              </a:rPr>
              <a:t>al </a:t>
            </a:r>
            <a:r>
              <a:rPr sz="2400" spc="-395" dirty="0">
                <a:latin typeface="Calibri"/>
                <a:cs typeface="Calibri"/>
              </a:rPr>
              <a:t> </a:t>
            </a:r>
            <a:r>
              <a:rPr sz="2400" spc="-15" dirty="0">
                <a:latin typeface="Calibri"/>
                <a:cs typeface="Calibri"/>
              </a:rPr>
              <a:t>valor</a:t>
            </a:r>
            <a:r>
              <a:rPr sz="2400" spc="-35" dirty="0">
                <a:latin typeface="Calibri"/>
                <a:cs typeface="Calibri"/>
              </a:rPr>
              <a:t> </a:t>
            </a:r>
            <a:r>
              <a:rPr sz="2400" spc="-10" dirty="0">
                <a:latin typeface="Calibri"/>
                <a:cs typeface="Calibri"/>
              </a:rPr>
              <a:t>nominal.</a:t>
            </a:r>
            <a:r>
              <a:rPr sz="2400" spc="60" dirty="0">
                <a:latin typeface="Calibri"/>
                <a:cs typeface="Calibri"/>
              </a:rPr>
              <a:t> </a:t>
            </a:r>
            <a:r>
              <a:rPr sz="2400" spc="-15" dirty="0">
                <a:latin typeface="Calibri"/>
                <a:cs typeface="Calibri"/>
              </a:rPr>
              <a:t>Produce</a:t>
            </a:r>
            <a:r>
              <a:rPr sz="2400" spc="55" dirty="0">
                <a:latin typeface="Calibri"/>
                <a:cs typeface="Calibri"/>
              </a:rPr>
              <a:t> </a:t>
            </a:r>
            <a:r>
              <a:rPr sz="2400" spc="-15" dirty="0">
                <a:latin typeface="Calibri"/>
                <a:cs typeface="Calibri"/>
              </a:rPr>
              <a:t>sobre </a:t>
            </a:r>
            <a:r>
              <a:rPr sz="2400" spc="-10" dirty="0">
                <a:latin typeface="Calibri"/>
                <a:cs typeface="Calibri"/>
              </a:rPr>
              <a:t> corrientes.</a:t>
            </a:r>
            <a:endParaRPr sz="2400" dirty="0">
              <a:latin typeface="Calibri"/>
              <a:cs typeface="Calibri"/>
            </a:endParaRPr>
          </a:p>
          <a:p>
            <a:pPr algn="just">
              <a:spcBef>
                <a:spcPts val="25"/>
              </a:spcBef>
              <a:buFont typeface="Arial MT"/>
              <a:buChar char="•"/>
            </a:pPr>
            <a:endParaRPr sz="2400" dirty="0">
              <a:latin typeface="Calibri"/>
              <a:cs typeface="Calibri"/>
            </a:endParaRPr>
          </a:p>
          <a:p>
            <a:pPr marL="355600" marR="128270" indent="-343535" algn="just">
              <a:lnSpc>
                <a:spcPct val="80100"/>
              </a:lnSpc>
              <a:buFont typeface="Arial MT"/>
              <a:buChar char="•"/>
              <a:tabLst>
                <a:tab pos="355600" algn="l"/>
                <a:tab pos="356235" algn="l"/>
              </a:tabLst>
            </a:pPr>
            <a:r>
              <a:rPr sz="2400" b="1" u="heavy" spc="-10" dirty="0">
                <a:uFill>
                  <a:solidFill>
                    <a:srgbClr val="000000"/>
                  </a:solidFill>
                </a:uFill>
                <a:latin typeface="Calibri"/>
                <a:cs typeface="Calibri"/>
              </a:rPr>
              <a:t>Sobretensión</a:t>
            </a:r>
            <a:r>
              <a:rPr sz="2400" spc="-10" dirty="0">
                <a:latin typeface="Calibri"/>
                <a:cs typeface="Calibri"/>
              </a:rPr>
              <a:t>:</a:t>
            </a:r>
            <a:r>
              <a:rPr sz="2400" spc="-70" dirty="0">
                <a:latin typeface="Calibri"/>
                <a:cs typeface="Calibri"/>
              </a:rPr>
              <a:t> </a:t>
            </a:r>
            <a:r>
              <a:rPr sz="2400" spc="-10" dirty="0">
                <a:latin typeface="Calibri"/>
                <a:cs typeface="Calibri"/>
              </a:rPr>
              <a:t>Es</a:t>
            </a:r>
            <a:r>
              <a:rPr sz="2400" dirty="0">
                <a:latin typeface="Calibri"/>
                <a:cs typeface="Calibri"/>
              </a:rPr>
              <a:t> </a:t>
            </a:r>
            <a:r>
              <a:rPr sz="2400" spc="-10" dirty="0">
                <a:latin typeface="Calibri"/>
                <a:cs typeface="Calibri"/>
              </a:rPr>
              <a:t>cuando</a:t>
            </a:r>
            <a:r>
              <a:rPr sz="2400" spc="45" dirty="0">
                <a:latin typeface="Calibri"/>
                <a:cs typeface="Calibri"/>
              </a:rPr>
              <a:t> </a:t>
            </a:r>
            <a:r>
              <a:rPr sz="2400" dirty="0">
                <a:latin typeface="Calibri"/>
                <a:cs typeface="Calibri"/>
              </a:rPr>
              <a:t>el</a:t>
            </a:r>
            <a:r>
              <a:rPr sz="2400" spc="5" dirty="0">
                <a:latin typeface="Calibri"/>
                <a:cs typeface="Calibri"/>
              </a:rPr>
              <a:t> </a:t>
            </a:r>
            <a:r>
              <a:rPr sz="2400" spc="-15" dirty="0">
                <a:latin typeface="Calibri"/>
                <a:cs typeface="Calibri"/>
              </a:rPr>
              <a:t>valor </a:t>
            </a:r>
            <a:r>
              <a:rPr sz="2400" spc="-10" dirty="0">
                <a:latin typeface="Calibri"/>
                <a:cs typeface="Calibri"/>
              </a:rPr>
              <a:t> nominal</a:t>
            </a:r>
            <a:r>
              <a:rPr sz="2400" spc="-5" dirty="0">
                <a:latin typeface="Calibri"/>
                <a:cs typeface="Calibri"/>
              </a:rPr>
              <a:t> </a:t>
            </a:r>
            <a:r>
              <a:rPr sz="2400" spc="-10" dirty="0">
                <a:latin typeface="Calibri"/>
                <a:cs typeface="Calibri"/>
              </a:rPr>
              <a:t>de</a:t>
            </a:r>
            <a:r>
              <a:rPr sz="2400" spc="15" dirty="0">
                <a:latin typeface="Calibri"/>
                <a:cs typeface="Calibri"/>
              </a:rPr>
              <a:t> </a:t>
            </a:r>
            <a:r>
              <a:rPr sz="2400" spc="-10" dirty="0">
                <a:latin typeface="Calibri"/>
                <a:cs typeface="Calibri"/>
              </a:rPr>
              <a:t>la</a:t>
            </a:r>
            <a:r>
              <a:rPr sz="2400" spc="10" dirty="0">
                <a:latin typeface="Calibri"/>
                <a:cs typeface="Calibri"/>
              </a:rPr>
              <a:t> </a:t>
            </a:r>
            <a:r>
              <a:rPr sz="2400" spc="-10" dirty="0">
                <a:latin typeface="Calibri"/>
                <a:cs typeface="Calibri"/>
              </a:rPr>
              <a:t>tensión</a:t>
            </a:r>
            <a:r>
              <a:rPr sz="2400" spc="35" dirty="0">
                <a:latin typeface="Calibri"/>
                <a:cs typeface="Calibri"/>
              </a:rPr>
              <a:t> </a:t>
            </a:r>
            <a:r>
              <a:rPr sz="2400" dirty="0">
                <a:latin typeface="Calibri"/>
                <a:cs typeface="Calibri"/>
              </a:rPr>
              <a:t>es </a:t>
            </a:r>
            <a:r>
              <a:rPr sz="2400" spc="-10" dirty="0">
                <a:latin typeface="Calibri"/>
                <a:cs typeface="Calibri"/>
              </a:rPr>
              <a:t>superior </a:t>
            </a:r>
            <a:r>
              <a:rPr sz="2400" spc="-395" dirty="0">
                <a:latin typeface="Calibri"/>
                <a:cs typeface="Calibri"/>
              </a:rPr>
              <a:t> </a:t>
            </a:r>
            <a:r>
              <a:rPr sz="2400" dirty="0">
                <a:latin typeface="Calibri"/>
                <a:cs typeface="Calibri"/>
              </a:rPr>
              <a:t>al</a:t>
            </a:r>
            <a:r>
              <a:rPr sz="2400" spc="-35" dirty="0">
                <a:latin typeface="Calibri"/>
                <a:cs typeface="Calibri"/>
              </a:rPr>
              <a:t> </a:t>
            </a:r>
            <a:r>
              <a:rPr sz="2400" spc="-15" dirty="0">
                <a:latin typeface="Calibri"/>
                <a:cs typeface="Calibri"/>
              </a:rPr>
              <a:t>valor</a:t>
            </a:r>
            <a:r>
              <a:rPr sz="2400" dirty="0">
                <a:latin typeface="Calibri"/>
                <a:cs typeface="Calibri"/>
              </a:rPr>
              <a:t> </a:t>
            </a:r>
            <a:r>
              <a:rPr sz="2400" spc="-10" dirty="0">
                <a:latin typeface="Calibri"/>
                <a:cs typeface="Calibri"/>
              </a:rPr>
              <a:t>nominal.</a:t>
            </a:r>
            <a:r>
              <a:rPr sz="2400" spc="60" dirty="0">
                <a:latin typeface="Calibri"/>
                <a:cs typeface="Calibri"/>
              </a:rPr>
              <a:t> </a:t>
            </a:r>
            <a:r>
              <a:rPr sz="2400" dirty="0">
                <a:latin typeface="Calibri"/>
                <a:cs typeface="Calibri"/>
              </a:rPr>
              <a:t>Riesgo</a:t>
            </a:r>
            <a:r>
              <a:rPr sz="2400" spc="-30" dirty="0">
                <a:latin typeface="Calibri"/>
                <a:cs typeface="Calibri"/>
              </a:rPr>
              <a:t> </a:t>
            </a:r>
            <a:r>
              <a:rPr sz="2400" dirty="0">
                <a:latin typeface="Calibri"/>
                <a:cs typeface="Calibri"/>
              </a:rPr>
              <a:t>en </a:t>
            </a:r>
            <a:r>
              <a:rPr sz="2400" spc="5" dirty="0">
                <a:latin typeface="Calibri"/>
                <a:cs typeface="Calibri"/>
              </a:rPr>
              <a:t> </a:t>
            </a:r>
            <a:r>
              <a:rPr sz="2400" spc="-20" dirty="0">
                <a:latin typeface="Calibri"/>
                <a:cs typeface="Calibri"/>
              </a:rPr>
              <a:t>perforación</a:t>
            </a:r>
            <a:r>
              <a:rPr sz="2400" spc="70" dirty="0">
                <a:latin typeface="Calibri"/>
                <a:cs typeface="Calibri"/>
              </a:rPr>
              <a:t> </a:t>
            </a:r>
            <a:r>
              <a:rPr sz="2400" spc="-5" dirty="0">
                <a:latin typeface="Calibri"/>
                <a:cs typeface="Calibri"/>
              </a:rPr>
              <a:t>del</a:t>
            </a:r>
            <a:r>
              <a:rPr sz="2400" dirty="0">
                <a:latin typeface="Calibri"/>
                <a:cs typeface="Calibri"/>
              </a:rPr>
              <a:t> </a:t>
            </a:r>
            <a:r>
              <a:rPr sz="2400" spc="-5" dirty="0">
                <a:latin typeface="Calibri"/>
                <a:cs typeface="Calibri"/>
              </a:rPr>
              <a:t>aislamiento.</a:t>
            </a:r>
            <a:endParaRPr sz="2400" dirty="0">
              <a:latin typeface="Calibri"/>
              <a:cs typeface="Calibri"/>
            </a:endParaRPr>
          </a:p>
          <a:p>
            <a:pPr algn="just">
              <a:spcBef>
                <a:spcPts val="30"/>
              </a:spcBef>
              <a:buFont typeface="Arial MT"/>
              <a:buChar char="•"/>
            </a:pPr>
            <a:endParaRPr sz="2400" dirty="0">
              <a:latin typeface="Calibri"/>
              <a:cs typeface="Calibri"/>
            </a:endParaRPr>
          </a:p>
          <a:p>
            <a:pPr marL="355600" marR="212725" indent="-343535" algn="just">
              <a:lnSpc>
                <a:spcPct val="80000"/>
              </a:lnSpc>
              <a:spcBef>
                <a:spcPts val="5"/>
              </a:spcBef>
              <a:buFont typeface="Arial MT"/>
              <a:buChar char="•"/>
              <a:tabLst>
                <a:tab pos="355600" algn="l"/>
                <a:tab pos="356235" algn="l"/>
              </a:tabLst>
            </a:pPr>
            <a:r>
              <a:rPr sz="2400" b="1" u="heavy" spc="5" dirty="0">
                <a:uFill>
                  <a:solidFill>
                    <a:srgbClr val="000000"/>
                  </a:solidFill>
                </a:uFill>
                <a:latin typeface="Calibri"/>
                <a:cs typeface="Calibri"/>
              </a:rPr>
              <a:t>S</a:t>
            </a:r>
            <a:r>
              <a:rPr sz="2400" b="1" u="heavy" dirty="0">
                <a:uFill>
                  <a:solidFill>
                    <a:srgbClr val="000000"/>
                  </a:solidFill>
                </a:uFill>
                <a:latin typeface="Calibri"/>
                <a:cs typeface="Calibri"/>
              </a:rPr>
              <a:t>o</a:t>
            </a:r>
            <a:r>
              <a:rPr sz="2400" b="1" u="heavy" spc="5" dirty="0">
                <a:uFill>
                  <a:solidFill>
                    <a:srgbClr val="000000"/>
                  </a:solidFill>
                </a:uFill>
                <a:latin typeface="Calibri"/>
                <a:cs typeface="Calibri"/>
              </a:rPr>
              <a:t>b</a:t>
            </a:r>
            <a:r>
              <a:rPr sz="2400" b="1" u="heavy" spc="-30" dirty="0">
                <a:uFill>
                  <a:solidFill>
                    <a:srgbClr val="000000"/>
                  </a:solidFill>
                </a:uFill>
                <a:latin typeface="Calibri"/>
                <a:cs typeface="Calibri"/>
              </a:rPr>
              <a:t>r</a:t>
            </a:r>
            <a:r>
              <a:rPr sz="2400" b="1" u="heavy" spc="-10" dirty="0">
                <a:uFill>
                  <a:solidFill>
                    <a:srgbClr val="000000"/>
                  </a:solidFill>
                </a:uFill>
                <a:latin typeface="Calibri"/>
                <a:cs typeface="Calibri"/>
              </a:rPr>
              <a:t>e</a:t>
            </a:r>
            <a:r>
              <a:rPr sz="2400" b="1" u="heavy" spc="-5" dirty="0">
                <a:uFill>
                  <a:solidFill>
                    <a:srgbClr val="000000"/>
                  </a:solidFill>
                </a:uFill>
                <a:latin typeface="Calibri"/>
                <a:cs typeface="Calibri"/>
              </a:rPr>
              <a:t>c</a:t>
            </a:r>
            <a:r>
              <a:rPr sz="2400" b="1" u="heavy" spc="10" dirty="0">
                <a:uFill>
                  <a:solidFill>
                    <a:srgbClr val="000000"/>
                  </a:solidFill>
                </a:uFill>
                <a:latin typeface="Calibri"/>
                <a:cs typeface="Calibri"/>
              </a:rPr>
              <a:t>a</a:t>
            </a:r>
            <a:r>
              <a:rPr sz="2400" b="1" u="heavy" spc="-30" dirty="0">
                <a:uFill>
                  <a:solidFill>
                    <a:srgbClr val="000000"/>
                  </a:solidFill>
                </a:uFill>
                <a:latin typeface="Calibri"/>
                <a:cs typeface="Calibri"/>
              </a:rPr>
              <a:t>rg</a:t>
            </a:r>
            <a:r>
              <a:rPr sz="2400" b="1" u="heavy" spc="15" dirty="0">
                <a:uFill>
                  <a:solidFill>
                    <a:srgbClr val="000000"/>
                  </a:solidFill>
                </a:uFill>
                <a:latin typeface="Calibri"/>
                <a:cs typeface="Calibri"/>
              </a:rPr>
              <a:t>a</a:t>
            </a:r>
            <a:r>
              <a:rPr sz="2400" dirty="0">
                <a:latin typeface="Calibri"/>
                <a:cs typeface="Calibri"/>
              </a:rPr>
              <a:t>:</a:t>
            </a:r>
            <a:r>
              <a:rPr sz="2400" spc="-100" dirty="0">
                <a:latin typeface="Calibri"/>
                <a:cs typeface="Calibri"/>
              </a:rPr>
              <a:t> </a:t>
            </a:r>
            <a:r>
              <a:rPr sz="2400" spc="5" dirty="0">
                <a:latin typeface="Calibri"/>
                <a:cs typeface="Calibri"/>
              </a:rPr>
              <a:t>C</a:t>
            </a:r>
            <a:r>
              <a:rPr sz="2400" spc="-15" dirty="0">
                <a:latin typeface="Calibri"/>
                <a:cs typeface="Calibri"/>
              </a:rPr>
              <a:t>u</a:t>
            </a:r>
            <a:r>
              <a:rPr sz="2400" dirty="0">
                <a:latin typeface="Calibri"/>
                <a:cs typeface="Calibri"/>
              </a:rPr>
              <a:t>a</a:t>
            </a:r>
            <a:r>
              <a:rPr sz="2400" spc="-10" dirty="0">
                <a:latin typeface="Calibri"/>
                <a:cs typeface="Calibri"/>
              </a:rPr>
              <a:t>n</a:t>
            </a:r>
            <a:r>
              <a:rPr sz="2400" spc="-15" dirty="0">
                <a:latin typeface="Calibri"/>
                <a:cs typeface="Calibri"/>
              </a:rPr>
              <a:t>d</a:t>
            </a:r>
            <a:r>
              <a:rPr sz="2400" dirty="0">
                <a:latin typeface="Calibri"/>
                <a:cs typeface="Calibri"/>
              </a:rPr>
              <a:t>o</a:t>
            </a:r>
            <a:r>
              <a:rPr sz="2400" spc="40" dirty="0">
                <a:latin typeface="Calibri"/>
                <a:cs typeface="Calibri"/>
              </a:rPr>
              <a:t> </a:t>
            </a:r>
            <a:r>
              <a:rPr sz="2400" dirty="0">
                <a:latin typeface="Calibri"/>
                <a:cs typeface="Calibri"/>
              </a:rPr>
              <a:t>el</a:t>
            </a:r>
            <a:r>
              <a:rPr sz="2400" spc="5" dirty="0">
                <a:latin typeface="Calibri"/>
                <a:cs typeface="Calibri"/>
              </a:rPr>
              <a:t> </a:t>
            </a:r>
            <a:r>
              <a:rPr sz="2400" spc="-10" dirty="0">
                <a:latin typeface="Calibri"/>
                <a:cs typeface="Calibri"/>
              </a:rPr>
              <a:t>c</a:t>
            </a:r>
            <a:r>
              <a:rPr sz="2400" spc="-20" dirty="0">
                <a:latin typeface="Calibri"/>
                <a:cs typeface="Calibri"/>
              </a:rPr>
              <a:t>i</a:t>
            </a:r>
            <a:r>
              <a:rPr sz="2400" spc="-55" dirty="0">
                <a:latin typeface="Calibri"/>
                <a:cs typeface="Calibri"/>
              </a:rPr>
              <a:t>r</a:t>
            </a:r>
            <a:r>
              <a:rPr sz="2400" spc="-10" dirty="0">
                <a:latin typeface="Calibri"/>
                <a:cs typeface="Calibri"/>
              </a:rPr>
              <a:t>c</a:t>
            </a:r>
            <a:r>
              <a:rPr sz="2400" spc="-15" dirty="0">
                <a:latin typeface="Calibri"/>
                <a:cs typeface="Calibri"/>
              </a:rPr>
              <a:t>u</a:t>
            </a:r>
            <a:r>
              <a:rPr sz="2400" spc="-20" dirty="0">
                <a:latin typeface="Calibri"/>
                <a:cs typeface="Calibri"/>
              </a:rPr>
              <a:t>i</a:t>
            </a:r>
            <a:r>
              <a:rPr sz="2400" spc="5" dirty="0">
                <a:latin typeface="Calibri"/>
                <a:cs typeface="Calibri"/>
              </a:rPr>
              <a:t>t</a:t>
            </a:r>
            <a:r>
              <a:rPr sz="2400" dirty="0">
                <a:latin typeface="Calibri"/>
                <a:cs typeface="Calibri"/>
              </a:rPr>
              <a:t>o  </a:t>
            </a:r>
            <a:r>
              <a:rPr sz="2400" spc="-10" dirty="0">
                <a:latin typeface="Calibri"/>
                <a:cs typeface="Calibri"/>
              </a:rPr>
              <a:t>trabaja</a:t>
            </a:r>
            <a:r>
              <a:rPr sz="2400" spc="-20" dirty="0">
                <a:latin typeface="Calibri"/>
                <a:cs typeface="Calibri"/>
              </a:rPr>
              <a:t> </a:t>
            </a:r>
            <a:r>
              <a:rPr sz="2400" dirty="0">
                <a:latin typeface="Calibri"/>
                <a:cs typeface="Calibri"/>
              </a:rPr>
              <a:t>a</a:t>
            </a:r>
            <a:r>
              <a:rPr sz="2400" spc="-20" dirty="0">
                <a:latin typeface="Calibri"/>
                <a:cs typeface="Calibri"/>
              </a:rPr>
              <a:t> </a:t>
            </a:r>
            <a:r>
              <a:rPr sz="2400" spc="-10" dirty="0">
                <a:latin typeface="Calibri"/>
                <a:cs typeface="Calibri"/>
              </a:rPr>
              <a:t>una</a:t>
            </a:r>
            <a:r>
              <a:rPr sz="2400" spc="15" dirty="0">
                <a:latin typeface="Calibri"/>
                <a:cs typeface="Calibri"/>
              </a:rPr>
              <a:t> </a:t>
            </a:r>
            <a:r>
              <a:rPr sz="2400" spc="-15" dirty="0">
                <a:latin typeface="Calibri"/>
                <a:cs typeface="Calibri"/>
              </a:rPr>
              <a:t>mayor</a:t>
            </a:r>
            <a:r>
              <a:rPr sz="2400" dirty="0">
                <a:latin typeface="Calibri"/>
                <a:cs typeface="Calibri"/>
              </a:rPr>
              <a:t> </a:t>
            </a:r>
            <a:r>
              <a:rPr lang="en-US" sz="2400" spc="-10" dirty="0" err="1" smtClean="0">
                <a:latin typeface="Calibri"/>
                <a:cs typeface="Calibri"/>
              </a:rPr>
              <a:t>magnitud</a:t>
            </a:r>
            <a:r>
              <a:rPr sz="2400" spc="5" dirty="0" smtClean="0">
                <a:latin typeface="Calibri"/>
                <a:cs typeface="Calibri"/>
              </a:rPr>
              <a:t> </a:t>
            </a:r>
            <a:r>
              <a:rPr sz="2400" spc="-5" dirty="0">
                <a:latin typeface="Calibri"/>
                <a:cs typeface="Calibri"/>
              </a:rPr>
              <a:t>de </a:t>
            </a:r>
            <a:r>
              <a:rPr sz="2400" spc="-395" dirty="0">
                <a:latin typeface="Calibri"/>
                <a:cs typeface="Calibri"/>
              </a:rPr>
              <a:t> </a:t>
            </a:r>
            <a:r>
              <a:rPr sz="2400" spc="-15" dirty="0">
                <a:latin typeface="Calibri"/>
                <a:cs typeface="Calibri"/>
              </a:rPr>
              <a:t>corriente</a:t>
            </a:r>
            <a:r>
              <a:rPr sz="2400" spc="20" dirty="0">
                <a:latin typeface="Calibri"/>
                <a:cs typeface="Calibri"/>
              </a:rPr>
              <a:t> </a:t>
            </a:r>
            <a:r>
              <a:rPr sz="2400" dirty="0">
                <a:latin typeface="Calibri"/>
                <a:cs typeface="Calibri"/>
              </a:rPr>
              <a:t>a</a:t>
            </a:r>
            <a:r>
              <a:rPr sz="2400" spc="-20" dirty="0">
                <a:latin typeface="Calibri"/>
                <a:cs typeface="Calibri"/>
              </a:rPr>
              <a:t> </a:t>
            </a:r>
            <a:r>
              <a:rPr sz="2400" spc="-10" dirty="0">
                <a:latin typeface="Calibri"/>
                <a:cs typeface="Calibri"/>
              </a:rPr>
              <a:t>la</a:t>
            </a:r>
            <a:r>
              <a:rPr sz="2400" spc="15" dirty="0">
                <a:latin typeface="Calibri"/>
                <a:cs typeface="Calibri"/>
              </a:rPr>
              <a:t> </a:t>
            </a:r>
            <a:r>
              <a:rPr sz="2400" spc="-10" dirty="0">
                <a:latin typeface="Calibri"/>
                <a:cs typeface="Calibri"/>
              </a:rPr>
              <a:t>que</a:t>
            </a:r>
            <a:r>
              <a:rPr sz="2400" spc="20" dirty="0">
                <a:latin typeface="Calibri"/>
                <a:cs typeface="Calibri"/>
              </a:rPr>
              <a:t> </a:t>
            </a:r>
            <a:r>
              <a:rPr sz="2400" spc="-10" dirty="0">
                <a:latin typeface="Calibri"/>
                <a:cs typeface="Calibri"/>
              </a:rPr>
              <a:t>fue</a:t>
            </a:r>
            <a:r>
              <a:rPr sz="2400" spc="20" dirty="0">
                <a:latin typeface="Calibri"/>
                <a:cs typeface="Calibri"/>
              </a:rPr>
              <a:t> </a:t>
            </a:r>
            <a:r>
              <a:rPr sz="2400" spc="-10" dirty="0">
                <a:latin typeface="Calibri"/>
                <a:cs typeface="Calibri"/>
              </a:rPr>
              <a:t>diseñado.</a:t>
            </a:r>
            <a:endParaRPr sz="2400" dirty="0">
              <a:latin typeface="Calibri"/>
              <a:cs typeface="Calibri"/>
            </a:endParaRPr>
          </a:p>
          <a:p>
            <a:pPr algn="just">
              <a:spcBef>
                <a:spcPts val="25"/>
              </a:spcBef>
              <a:buFont typeface="Arial MT"/>
              <a:buChar char="•"/>
            </a:pPr>
            <a:endParaRPr sz="2400" dirty="0">
              <a:latin typeface="Calibri"/>
              <a:cs typeface="Calibri"/>
            </a:endParaRPr>
          </a:p>
        </p:txBody>
      </p:sp>
      <p:pic>
        <p:nvPicPr>
          <p:cNvPr id="20" name="object 20"/>
          <p:cNvPicPr/>
          <p:nvPr/>
        </p:nvPicPr>
        <p:blipFill>
          <a:blip r:embed="rId3" cstate="print"/>
          <a:stretch>
            <a:fillRect/>
          </a:stretch>
        </p:blipFill>
        <p:spPr>
          <a:xfrm>
            <a:off x="5638799" y="2061972"/>
            <a:ext cx="6248401" cy="3653028"/>
          </a:xfrm>
          <a:prstGeom prst="rect">
            <a:avLst/>
          </a:prstGeom>
        </p:spPr>
      </p:pic>
      <p:sp>
        <p:nvSpPr>
          <p:cNvPr id="21" name="object 21"/>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36</a:t>
            </a:fld>
            <a:endParaRPr spc="1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2227" y="304800"/>
            <a:ext cx="10752056" cy="875881"/>
          </a:xfrm>
          <a:prstGeom prst="rect">
            <a:avLst/>
          </a:prstGeom>
        </p:spPr>
        <p:txBody>
          <a:bodyPr vert="horz" wrap="square" lIns="0" tIns="13970" rIns="0" bIns="0" rtlCol="0">
            <a:spAutoFit/>
          </a:bodyPr>
          <a:lstStyle/>
          <a:p>
            <a:pPr marR="5080" algn="ctr">
              <a:spcBef>
                <a:spcPts val="110"/>
              </a:spcBef>
            </a:pPr>
            <a:r>
              <a:rPr lang="en-US" spc="-5" dirty="0" smtClean="0"/>
              <a:t> </a:t>
            </a:r>
            <a:r>
              <a:rPr spc="-80" dirty="0" smtClean="0"/>
              <a:t> </a:t>
            </a:r>
            <a:r>
              <a:rPr spc="-25" dirty="0"/>
              <a:t>FALLAS</a:t>
            </a:r>
            <a:r>
              <a:rPr spc="20" dirty="0"/>
              <a:t> </a:t>
            </a:r>
            <a:r>
              <a:rPr spc="-5" dirty="0"/>
              <a:t>TRANSITORIAS</a:t>
            </a:r>
            <a:r>
              <a:rPr spc="-90" dirty="0"/>
              <a:t> </a:t>
            </a:r>
            <a:r>
              <a:rPr spc="5" dirty="0"/>
              <a:t>Y</a:t>
            </a:r>
            <a:r>
              <a:rPr spc="-5" dirty="0"/>
              <a:t> </a:t>
            </a:r>
            <a:r>
              <a:rPr spc="-25" dirty="0"/>
              <a:t>FALLAS </a:t>
            </a:r>
            <a:r>
              <a:rPr spc="-620" dirty="0"/>
              <a:t> </a:t>
            </a:r>
            <a:r>
              <a:rPr spc="-5" dirty="0"/>
              <a:t>PERMANENTES</a:t>
            </a:r>
            <a:r>
              <a:rPr spc="-65" dirty="0"/>
              <a:t> </a:t>
            </a:r>
            <a:r>
              <a:rPr spc="5" dirty="0"/>
              <a:t>EN</a:t>
            </a:r>
            <a:r>
              <a:rPr spc="-15" dirty="0"/>
              <a:t> </a:t>
            </a:r>
            <a:r>
              <a:rPr spc="-10" dirty="0"/>
              <a:t>LOS</a:t>
            </a:r>
            <a:r>
              <a:rPr spc="-55" dirty="0"/>
              <a:t> </a:t>
            </a:r>
            <a:r>
              <a:rPr dirty="0"/>
              <a:t>SISTEMAS</a:t>
            </a:r>
            <a:r>
              <a:rPr spc="-25" dirty="0"/>
              <a:t> </a:t>
            </a:r>
            <a:r>
              <a:rPr spc="-5" dirty="0"/>
              <a:t>ELÉCTRICO</a:t>
            </a:r>
            <a:r>
              <a:rPr spc="5" dirty="0"/>
              <a:t> </a:t>
            </a:r>
            <a:r>
              <a:rPr dirty="0"/>
              <a:t>S</a:t>
            </a:r>
          </a:p>
        </p:txBody>
      </p:sp>
      <p:sp>
        <p:nvSpPr>
          <p:cNvPr id="3" name="object 3"/>
          <p:cNvSpPr txBox="1"/>
          <p:nvPr/>
        </p:nvSpPr>
        <p:spPr>
          <a:xfrm>
            <a:off x="762000" y="1500447"/>
            <a:ext cx="4724400" cy="1523494"/>
          </a:xfrm>
          <a:prstGeom prst="rect">
            <a:avLst/>
          </a:prstGeom>
        </p:spPr>
        <p:txBody>
          <a:bodyPr vert="horz" wrap="square" lIns="0" tIns="127000" rIns="0" bIns="0" rtlCol="0">
            <a:spAutoFit/>
          </a:bodyPr>
          <a:lstStyle/>
          <a:p>
            <a:pPr marL="12700">
              <a:spcBef>
                <a:spcPts val="1000"/>
              </a:spcBef>
            </a:pPr>
            <a:r>
              <a:rPr sz="2400" b="1" dirty="0">
                <a:latin typeface="Calibri"/>
                <a:cs typeface="Calibri"/>
              </a:rPr>
              <a:t>TRANSITORIAS</a:t>
            </a:r>
            <a:endParaRPr sz="2400" dirty="0">
              <a:latin typeface="Calibri"/>
              <a:cs typeface="Calibri"/>
            </a:endParaRPr>
          </a:p>
          <a:p>
            <a:pPr marL="17145" marR="5080">
              <a:lnSpc>
                <a:spcPct val="100099"/>
              </a:lnSpc>
              <a:spcBef>
                <a:spcPts val="760"/>
              </a:spcBef>
            </a:pPr>
            <a:r>
              <a:rPr sz="2000" dirty="0">
                <a:latin typeface="Calibri"/>
                <a:cs typeface="Calibri"/>
              </a:rPr>
              <a:t>Falla</a:t>
            </a:r>
            <a:r>
              <a:rPr sz="2000" spc="-100" dirty="0">
                <a:latin typeface="Calibri"/>
                <a:cs typeface="Calibri"/>
              </a:rPr>
              <a:t> </a:t>
            </a:r>
            <a:r>
              <a:rPr sz="2000" spc="-5" dirty="0">
                <a:latin typeface="Calibri"/>
                <a:cs typeface="Calibri"/>
              </a:rPr>
              <a:t>que</a:t>
            </a:r>
            <a:r>
              <a:rPr sz="2000" spc="-30" dirty="0">
                <a:latin typeface="Calibri"/>
                <a:cs typeface="Calibri"/>
              </a:rPr>
              <a:t> </a:t>
            </a:r>
            <a:r>
              <a:rPr sz="2000" spc="-5" dirty="0">
                <a:latin typeface="Calibri"/>
                <a:cs typeface="Calibri"/>
              </a:rPr>
              <a:t>no</a:t>
            </a:r>
            <a:r>
              <a:rPr sz="2000" spc="-15" dirty="0">
                <a:latin typeface="Calibri"/>
                <a:cs typeface="Calibri"/>
              </a:rPr>
              <a:t> </a:t>
            </a:r>
            <a:r>
              <a:rPr sz="2000" dirty="0">
                <a:latin typeface="Calibri"/>
                <a:cs typeface="Calibri"/>
              </a:rPr>
              <a:t>daña</a:t>
            </a:r>
            <a:r>
              <a:rPr sz="2000" spc="5" dirty="0">
                <a:latin typeface="Calibri"/>
                <a:cs typeface="Calibri"/>
              </a:rPr>
              <a:t> el</a:t>
            </a:r>
            <a:r>
              <a:rPr sz="2000" spc="-30" dirty="0">
                <a:latin typeface="Calibri"/>
                <a:cs typeface="Calibri"/>
              </a:rPr>
              <a:t> </a:t>
            </a:r>
            <a:r>
              <a:rPr sz="2000" dirty="0">
                <a:latin typeface="Calibri"/>
                <a:cs typeface="Calibri"/>
              </a:rPr>
              <a:t>aislamiento</a:t>
            </a:r>
            <a:r>
              <a:rPr sz="2000" spc="-85" dirty="0">
                <a:latin typeface="Calibri"/>
                <a:cs typeface="Calibri"/>
              </a:rPr>
              <a:t> </a:t>
            </a:r>
            <a:r>
              <a:rPr sz="2000" spc="5" dirty="0">
                <a:latin typeface="Calibri"/>
                <a:cs typeface="Calibri"/>
              </a:rPr>
              <a:t>o </a:t>
            </a:r>
            <a:r>
              <a:rPr sz="2000" spc="-440" dirty="0">
                <a:latin typeface="Calibri"/>
                <a:cs typeface="Calibri"/>
              </a:rPr>
              <a:t> </a:t>
            </a:r>
            <a:r>
              <a:rPr sz="2000" dirty="0">
                <a:latin typeface="Calibri"/>
                <a:cs typeface="Calibri"/>
              </a:rPr>
              <a:t>equipos de </a:t>
            </a:r>
            <a:r>
              <a:rPr sz="2000" spc="5" dirty="0">
                <a:latin typeface="Calibri"/>
                <a:cs typeface="Calibri"/>
              </a:rPr>
              <a:t>forma </a:t>
            </a:r>
            <a:r>
              <a:rPr sz="2000" spc="-5" dirty="0">
                <a:latin typeface="Calibri"/>
                <a:cs typeface="Calibri"/>
              </a:rPr>
              <a:t>permanente </a:t>
            </a:r>
            <a:r>
              <a:rPr sz="2000" spc="5" dirty="0">
                <a:latin typeface="Calibri"/>
                <a:cs typeface="Calibri"/>
              </a:rPr>
              <a:t>y </a:t>
            </a:r>
            <a:r>
              <a:rPr sz="2000" spc="10" dirty="0">
                <a:latin typeface="Calibri"/>
                <a:cs typeface="Calibri"/>
              </a:rPr>
              <a:t> </a:t>
            </a:r>
            <a:r>
              <a:rPr sz="2000" dirty="0">
                <a:latin typeface="Calibri"/>
                <a:cs typeface="Calibri"/>
              </a:rPr>
              <a:t>pueden </a:t>
            </a:r>
            <a:r>
              <a:rPr sz="2000" spc="5" dirty="0">
                <a:latin typeface="Calibri"/>
                <a:cs typeface="Calibri"/>
              </a:rPr>
              <a:t>ser </a:t>
            </a:r>
            <a:r>
              <a:rPr sz="2000" spc="-5" dirty="0">
                <a:latin typeface="Calibri"/>
                <a:cs typeface="Calibri"/>
              </a:rPr>
              <a:t>energizados </a:t>
            </a:r>
            <a:r>
              <a:rPr sz="2000" dirty="0">
                <a:latin typeface="Calibri"/>
                <a:cs typeface="Calibri"/>
              </a:rPr>
              <a:t>después </a:t>
            </a:r>
            <a:r>
              <a:rPr sz="2000" spc="5" dirty="0">
                <a:latin typeface="Calibri"/>
                <a:cs typeface="Calibri"/>
              </a:rPr>
              <a:t> </a:t>
            </a:r>
            <a:r>
              <a:rPr sz="2000" spc="-5" dirty="0">
                <a:latin typeface="Calibri"/>
                <a:cs typeface="Calibri"/>
              </a:rPr>
              <a:t>de</a:t>
            </a:r>
            <a:r>
              <a:rPr sz="2000" spc="-60" dirty="0">
                <a:latin typeface="Calibri"/>
                <a:cs typeface="Calibri"/>
              </a:rPr>
              <a:t> </a:t>
            </a:r>
            <a:r>
              <a:rPr sz="2000" spc="-5" dirty="0">
                <a:latin typeface="Calibri"/>
                <a:cs typeface="Calibri"/>
              </a:rPr>
              <a:t>un </a:t>
            </a:r>
            <a:r>
              <a:rPr sz="2000" spc="5" dirty="0">
                <a:latin typeface="Calibri"/>
                <a:cs typeface="Calibri"/>
              </a:rPr>
              <a:t>corto</a:t>
            </a:r>
            <a:r>
              <a:rPr sz="2000" spc="-85" dirty="0">
                <a:latin typeface="Calibri"/>
                <a:cs typeface="Calibri"/>
              </a:rPr>
              <a:t> </a:t>
            </a:r>
            <a:r>
              <a:rPr sz="2000" spc="5" dirty="0">
                <a:latin typeface="Calibri"/>
                <a:cs typeface="Calibri"/>
              </a:rPr>
              <a:t>periodo</a:t>
            </a:r>
            <a:r>
              <a:rPr sz="2000" spc="-80" dirty="0">
                <a:latin typeface="Calibri"/>
                <a:cs typeface="Calibri"/>
              </a:rPr>
              <a:t> </a:t>
            </a:r>
            <a:r>
              <a:rPr sz="2000" spc="-5" dirty="0">
                <a:latin typeface="Calibri"/>
                <a:cs typeface="Calibri"/>
              </a:rPr>
              <a:t>de</a:t>
            </a:r>
            <a:r>
              <a:rPr sz="2000" spc="10" dirty="0">
                <a:latin typeface="Calibri"/>
                <a:cs typeface="Calibri"/>
              </a:rPr>
              <a:t> </a:t>
            </a:r>
            <a:r>
              <a:rPr sz="2000" spc="5" dirty="0">
                <a:latin typeface="Calibri"/>
                <a:cs typeface="Calibri"/>
              </a:rPr>
              <a:t>tiempo.</a:t>
            </a:r>
            <a:endParaRPr sz="2000" dirty="0">
              <a:latin typeface="Calibri"/>
              <a:cs typeface="Calibri"/>
            </a:endParaRPr>
          </a:p>
        </p:txBody>
      </p:sp>
      <p:sp>
        <p:nvSpPr>
          <p:cNvPr id="4" name="object 4"/>
          <p:cNvSpPr txBox="1"/>
          <p:nvPr/>
        </p:nvSpPr>
        <p:spPr>
          <a:xfrm>
            <a:off x="6520052" y="1595062"/>
            <a:ext cx="4376547" cy="1557478"/>
          </a:xfrm>
          <a:prstGeom prst="rect">
            <a:avLst/>
          </a:prstGeom>
        </p:spPr>
        <p:txBody>
          <a:bodyPr vert="horz" wrap="square" lIns="0" tIns="147955" rIns="0" bIns="0" rtlCol="0">
            <a:spAutoFit/>
          </a:bodyPr>
          <a:lstStyle/>
          <a:p>
            <a:pPr marL="12700">
              <a:spcBef>
                <a:spcPts val="1165"/>
              </a:spcBef>
            </a:pPr>
            <a:r>
              <a:rPr sz="2400" b="1" spc="5" dirty="0">
                <a:latin typeface="Calibri"/>
                <a:cs typeface="Calibri"/>
              </a:rPr>
              <a:t>PERMANENTES</a:t>
            </a:r>
            <a:endParaRPr sz="2400" dirty="0">
              <a:latin typeface="Calibri"/>
              <a:cs typeface="Calibri"/>
            </a:endParaRPr>
          </a:p>
          <a:p>
            <a:pPr marL="12700" marR="5080">
              <a:lnSpc>
                <a:spcPct val="100099"/>
              </a:lnSpc>
              <a:spcBef>
                <a:spcPts val="900"/>
              </a:spcBef>
            </a:pPr>
            <a:r>
              <a:rPr sz="2000" dirty="0">
                <a:latin typeface="Calibri"/>
                <a:cs typeface="Calibri"/>
              </a:rPr>
              <a:t>Falla</a:t>
            </a:r>
            <a:r>
              <a:rPr sz="2000" spc="-105" dirty="0">
                <a:latin typeface="Calibri"/>
                <a:cs typeface="Calibri"/>
              </a:rPr>
              <a:t> </a:t>
            </a:r>
            <a:r>
              <a:rPr sz="2000" spc="-5" dirty="0">
                <a:latin typeface="Calibri"/>
                <a:cs typeface="Calibri"/>
              </a:rPr>
              <a:t>permanente</a:t>
            </a:r>
            <a:r>
              <a:rPr sz="2000" spc="-65" dirty="0">
                <a:latin typeface="Calibri"/>
                <a:cs typeface="Calibri"/>
              </a:rPr>
              <a:t> </a:t>
            </a:r>
            <a:r>
              <a:rPr sz="2000" dirty="0">
                <a:latin typeface="Calibri"/>
                <a:cs typeface="Calibri"/>
              </a:rPr>
              <a:t>del</a:t>
            </a:r>
            <a:r>
              <a:rPr sz="2000" spc="5" dirty="0">
                <a:latin typeface="Calibri"/>
                <a:cs typeface="Calibri"/>
              </a:rPr>
              <a:t> </a:t>
            </a:r>
            <a:r>
              <a:rPr sz="2000" dirty="0">
                <a:latin typeface="Calibri"/>
                <a:cs typeface="Calibri"/>
              </a:rPr>
              <a:t>aislamiento </a:t>
            </a:r>
            <a:r>
              <a:rPr sz="2000" spc="-434" dirty="0">
                <a:latin typeface="Calibri"/>
                <a:cs typeface="Calibri"/>
              </a:rPr>
              <a:t> </a:t>
            </a:r>
            <a:r>
              <a:rPr sz="2000" spc="5" dirty="0">
                <a:latin typeface="Calibri"/>
                <a:cs typeface="Calibri"/>
              </a:rPr>
              <a:t>o </a:t>
            </a:r>
            <a:r>
              <a:rPr sz="2000" dirty="0">
                <a:latin typeface="Calibri"/>
                <a:cs typeface="Calibri"/>
              </a:rPr>
              <a:t>equipos </a:t>
            </a:r>
            <a:r>
              <a:rPr sz="2000" spc="5" dirty="0">
                <a:latin typeface="Calibri"/>
                <a:cs typeface="Calibri"/>
              </a:rPr>
              <a:t>y se </a:t>
            </a:r>
            <a:r>
              <a:rPr sz="2000" spc="-5" dirty="0">
                <a:latin typeface="Calibri"/>
                <a:cs typeface="Calibri"/>
              </a:rPr>
              <a:t>requiere de una </a:t>
            </a:r>
            <a:r>
              <a:rPr sz="2000" dirty="0">
                <a:latin typeface="Calibri"/>
                <a:cs typeface="Calibri"/>
              </a:rPr>
              <a:t> </a:t>
            </a:r>
            <a:r>
              <a:rPr sz="2000" spc="-15" dirty="0">
                <a:latin typeface="Calibri"/>
                <a:cs typeface="Calibri"/>
              </a:rPr>
              <a:t>r</a:t>
            </a:r>
            <a:r>
              <a:rPr sz="2000" spc="5" dirty="0">
                <a:latin typeface="Calibri"/>
                <a:cs typeface="Calibri"/>
              </a:rPr>
              <a:t>e</a:t>
            </a:r>
            <a:r>
              <a:rPr sz="2000" spc="-5" dirty="0">
                <a:latin typeface="Calibri"/>
                <a:cs typeface="Calibri"/>
              </a:rPr>
              <a:t>p</a:t>
            </a:r>
            <a:r>
              <a:rPr sz="2000" spc="5" dirty="0">
                <a:latin typeface="Calibri"/>
                <a:cs typeface="Calibri"/>
              </a:rPr>
              <a:t>a</a:t>
            </a:r>
            <a:r>
              <a:rPr sz="2000" spc="-15" dirty="0">
                <a:latin typeface="Calibri"/>
                <a:cs typeface="Calibri"/>
              </a:rPr>
              <a:t>r</a:t>
            </a:r>
            <a:r>
              <a:rPr sz="2000" spc="5" dirty="0">
                <a:latin typeface="Calibri"/>
                <a:cs typeface="Calibri"/>
              </a:rPr>
              <a:t>a</a:t>
            </a:r>
            <a:r>
              <a:rPr sz="2000" spc="15" dirty="0">
                <a:latin typeface="Calibri"/>
                <a:cs typeface="Calibri"/>
              </a:rPr>
              <a:t>c</a:t>
            </a:r>
            <a:r>
              <a:rPr sz="2000" dirty="0">
                <a:latin typeface="Calibri"/>
                <a:cs typeface="Calibri"/>
              </a:rPr>
              <a:t>i</a:t>
            </a:r>
            <a:r>
              <a:rPr sz="2000" spc="25" dirty="0">
                <a:latin typeface="Calibri"/>
                <a:cs typeface="Calibri"/>
              </a:rPr>
              <a:t>ó</a:t>
            </a:r>
            <a:r>
              <a:rPr sz="2000" spc="5" dirty="0">
                <a:latin typeface="Calibri"/>
                <a:cs typeface="Calibri"/>
              </a:rPr>
              <a:t>n</a:t>
            </a:r>
            <a:r>
              <a:rPr sz="2000" spc="-145" dirty="0">
                <a:latin typeface="Calibri"/>
                <a:cs typeface="Calibri"/>
              </a:rPr>
              <a:t> </a:t>
            </a:r>
            <a:r>
              <a:rPr sz="2000" spc="5" dirty="0">
                <a:latin typeface="Calibri"/>
                <a:cs typeface="Calibri"/>
              </a:rPr>
              <a:t>a</a:t>
            </a:r>
            <a:r>
              <a:rPr sz="2000" spc="-50" dirty="0">
                <a:latin typeface="Calibri"/>
                <a:cs typeface="Calibri"/>
              </a:rPr>
              <a:t>n</a:t>
            </a:r>
            <a:r>
              <a:rPr sz="2000" spc="-25" dirty="0">
                <a:latin typeface="Calibri"/>
                <a:cs typeface="Calibri"/>
              </a:rPr>
              <a:t>t</a:t>
            </a:r>
            <a:r>
              <a:rPr sz="2000" spc="5" dirty="0">
                <a:latin typeface="Calibri"/>
                <a:cs typeface="Calibri"/>
              </a:rPr>
              <a:t>es</a:t>
            </a:r>
            <a:r>
              <a:rPr sz="2000" spc="-15" dirty="0">
                <a:latin typeface="Calibri"/>
                <a:cs typeface="Calibri"/>
              </a:rPr>
              <a:t> </a:t>
            </a:r>
            <a:r>
              <a:rPr sz="2000" spc="-10" dirty="0">
                <a:latin typeface="Calibri"/>
                <a:cs typeface="Calibri"/>
              </a:rPr>
              <a:t>d</a:t>
            </a:r>
            <a:r>
              <a:rPr sz="2000" spc="5" dirty="0">
                <a:latin typeface="Calibri"/>
                <a:cs typeface="Calibri"/>
              </a:rPr>
              <a:t>e</a:t>
            </a:r>
            <a:r>
              <a:rPr sz="2000" spc="15" dirty="0">
                <a:latin typeface="Calibri"/>
                <a:cs typeface="Calibri"/>
              </a:rPr>
              <a:t> </a:t>
            </a:r>
            <a:r>
              <a:rPr sz="2000" spc="5" dirty="0">
                <a:latin typeface="Calibri"/>
                <a:cs typeface="Calibri"/>
              </a:rPr>
              <a:t>e</a:t>
            </a:r>
            <a:r>
              <a:rPr sz="2000" spc="-5" dirty="0">
                <a:latin typeface="Calibri"/>
                <a:cs typeface="Calibri"/>
              </a:rPr>
              <a:t>n</a:t>
            </a:r>
            <a:r>
              <a:rPr sz="2000" spc="5" dirty="0">
                <a:latin typeface="Calibri"/>
                <a:cs typeface="Calibri"/>
              </a:rPr>
              <a:t>e</a:t>
            </a:r>
            <a:r>
              <a:rPr sz="2000" spc="-15" dirty="0">
                <a:latin typeface="Calibri"/>
                <a:cs typeface="Calibri"/>
              </a:rPr>
              <a:t>r</a:t>
            </a:r>
            <a:r>
              <a:rPr sz="2000" spc="-10" dirty="0">
                <a:latin typeface="Calibri"/>
                <a:cs typeface="Calibri"/>
              </a:rPr>
              <a:t>g</a:t>
            </a:r>
            <a:r>
              <a:rPr sz="2000" dirty="0">
                <a:latin typeface="Calibri"/>
                <a:cs typeface="Calibri"/>
              </a:rPr>
              <a:t>i</a:t>
            </a:r>
            <a:r>
              <a:rPr sz="2000" spc="-35" dirty="0">
                <a:latin typeface="Calibri"/>
                <a:cs typeface="Calibri"/>
              </a:rPr>
              <a:t>z</a:t>
            </a:r>
            <a:r>
              <a:rPr sz="2000" spc="5" dirty="0">
                <a:latin typeface="Calibri"/>
                <a:cs typeface="Calibri"/>
              </a:rPr>
              <a:t>ar</a:t>
            </a:r>
            <a:r>
              <a:rPr sz="2000" spc="-45" dirty="0">
                <a:latin typeface="Calibri"/>
                <a:cs typeface="Calibri"/>
              </a:rPr>
              <a:t> </a:t>
            </a:r>
            <a:r>
              <a:rPr sz="2000" dirty="0">
                <a:latin typeface="Calibri"/>
                <a:cs typeface="Calibri"/>
              </a:rPr>
              <a:t>el  circuito.</a:t>
            </a:r>
          </a:p>
        </p:txBody>
      </p:sp>
      <p:pic>
        <p:nvPicPr>
          <p:cNvPr id="5" name="object 5"/>
          <p:cNvPicPr/>
          <p:nvPr/>
        </p:nvPicPr>
        <p:blipFill>
          <a:blip r:embed="rId2" cstate="print"/>
          <a:stretch>
            <a:fillRect/>
          </a:stretch>
        </p:blipFill>
        <p:spPr>
          <a:xfrm>
            <a:off x="1447800" y="3302197"/>
            <a:ext cx="3505199" cy="3165380"/>
          </a:xfrm>
          <a:prstGeom prst="rect">
            <a:avLst/>
          </a:prstGeom>
        </p:spPr>
      </p:pic>
      <p:pic>
        <p:nvPicPr>
          <p:cNvPr id="6" name="object 6"/>
          <p:cNvPicPr/>
          <p:nvPr/>
        </p:nvPicPr>
        <p:blipFill>
          <a:blip r:embed="rId3" cstate="print"/>
          <a:stretch>
            <a:fillRect/>
          </a:stretch>
        </p:blipFill>
        <p:spPr>
          <a:xfrm>
            <a:off x="6705600" y="3302197"/>
            <a:ext cx="3733800" cy="3165380"/>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37</a:t>
            </a:fld>
            <a:endParaRPr spc="1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2821" y="304800"/>
            <a:ext cx="10752056" cy="444994"/>
          </a:xfrm>
          <a:prstGeom prst="rect">
            <a:avLst/>
          </a:prstGeom>
        </p:spPr>
        <p:txBody>
          <a:bodyPr vert="horz" wrap="square" lIns="0" tIns="13970" rIns="0" bIns="0" rtlCol="0">
            <a:spAutoFit/>
          </a:bodyPr>
          <a:lstStyle/>
          <a:p>
            <a:pPr marL="3074035" marR="5080" indent="-2726690">
              <a:spcBef>
                <a:spcPts val="110"/>
              </a:spcBef>
            </a:pPr>
            <a:r>
              <a:rPr lang="en-US" dirty="0" smtClean="0"/>
              <a:t> </a:t>
            </a:r>
            <a:r>
              <a:rPr spc="-90" dirty="0" smtClean="0"/>
              <a:t> </a:t>
            </a:r>
            <a:r>
              <a:rPr spc="10" dirty="0"/>
              <a:t>QUE</a:t>
            </a:r>
            <a:r>
              <a:rPr spc="-30" dirty="0"/>
              <a:t> </a:t>
            </a:r>
            <a:r>
              <a:rPr dirty="0"/>
              <a:t>DEBE</a:t>
            </a:r>
            <a:r>
              <a:rPr spc="-35" dirty="0"/>
              <a:t> </a:t>
            </a:r>
            <a:r>
              <a:rPr spc="-10" dirty="0"/>
              <a:t>HACER</a:t>
            </a:r>
            <a:r>
              <a:rPr dirty="0"/>
              <a:t> EL SISTEMA</a:t>
            </a:r>
            <a:r>
              <a:rPr spc="-45" dirty="0"/>
              <a:t> </a:t>
            </a:r>
            <a:r>
              <a:rPr dirty="0"/>
              <a:t>DE </a:t>
            </a:r>
            <a:r>
              <a:rPr spc="-620" dirty="0"/>
              <a:t> </a:t>
            </a:r>
            <a:r>
              <a:rPr spc="-10" dirty="0"/>
              <a:t>PROTECCIÓN</a:t>
            </a:r>
          </a:p>
        </p:txBody>
      </p:sp>
      <p:pic>
        <p:nvPicPr>
          <p:cNvPr id="3" name="object 3"/>
          <p:cNvPicPr/>
          <p:nvPr/>
        </p:nvPicPr>
        <p:blipFill>
          <a:blip r:embed="rId2" cstate="print"/>
          <a:stretch>
            <a:fillRect/>
          </a:stretch>
        </p:blipFill>
        <p:spPr>
          <a:xfrm>
            <a:off x="1752600" y="1828800"/>
            <a:ext cx="8763000" cy="3200400"/>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38</a:t>
            </a:fld>
            <a:endParaRPr spc="15"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028768" y="3264000"/>
            <a:ext cx="2103679" cy="1787019"/>
          </a:xfrm>
          <a:prstGeom prst="rect">
            <a:avLst/>
          </a:prstGeom>
        </p:spPr>
      </p:pic>
      <p:sp>
        <p:nvSpPr>
          <p:cNvPr id="3" name="object 3"/>
          <p:cNvSpPr txBox="1">
            <a:spLocks noGrp="1"/>
          </p:cNvSpPr>
          <p:nvPr>
            <p:ph type="title"/>
          </p:nvPr>
        </p:nvSpPr>
        <p:spPr>
          <a:xfrm>
            <a:off x="914400" y="270913"/>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90" dirty="0" smtClean="0"/>
              <a:t> </a:t>
            </a:r>
            <a:r>
              <a:rPr spc="-20" dirty="0"/>
              <a:t>CUALES</a:t>
            </a:r>
            <a:r>
              <a:rPr spc="5" dirty="0"/>
              <a:t> SON</a:t>
            </a:r>
            <a:r>
              <a:rPr spc="-40" dirty="0"/>
              <a:t> </a:t>
            </a:r>
            <a:r>
              <a:rPr dirty="0"/>
              <a:t>LAS</a:t>
            </a:r>
            <a:r>
              <a:rPr spc="5" dirty="0"/>
              <a:t> </a:t>
            </a:r>
            <a:r>
              <a:rPr spc="-5" dirty="0"/>
              <a:t>CARACTERÍSTICAS </a:t>
            </a:r>
            <a:r>
              <a:rPr spc="-620" dirty="0"/>
              <a:t> </a:t>
            </a:r>
            <a:r>
              <a:rPr dirty="0"/>
              <a:t>DEL</a:t>
            </a:r>
            <a:r>
              <a:rPr spc="-75" dirty="0"/>
              <a:t> </a:t>
            </a:r>
            <a:r>
              <a:rPr dirty="0"/>
              <a:t>SISTEMA DE</a:t>
            </a:r>
            <a:r>
              <a:rPr spc="-40" dirty="0"/>
              <a:t> </a:t>
            </a:r>
            <a:r>
              <a:rPr spc="-10" dirty="0"/>
              <a:t>PROTECCIÓN</a:t>
            </a:r>
          </a:p>
        </p:txBody>
      </p:sp>
      <p:sp>
        <p:nvSpPr>
          <p:cNvPr id="4" name="object 4"/>
          <p:cNvSpPr txBox="1"/>
          <p:nvPr/>
        </p:nvSpPr>
        <p:spPr>
          <a:xfrm>
            <a:off x="2060244" y="1628979"/>
            <a:ext cx="6628130" cy="1271905"/>
          </a:xfrm>
          <a:prstGeom prst="rect">
            <a:avLst/>
          </a:prstGeom>
        </p:spPr>
        <p:txBody>
          <a:bodyPr vert="horz" wrap="square" lIns="0" tIns="14605" rIns="0" bIns="0" rtlCol="0">
            <a:spAutoFit/>
          </a:bodyPr>
          <a:lstStyle/>
          <a:p>
            <a:pPr marL="12700">
              <a:spcBef>
                <a:spcPts val="115"/>
              </a:spcBef>
            </a:pPr>
            <a:r>
              <a:rPr sz="2400" b="1" spc="10" dirty="0">
                <a:latin typeface="Calibri"/>
                <a:cs typeface="Calibri"/>
              </a:rPr>
              <a:t>S</a:t>
            </a:r>
            <a:r>
              <a:rPr sz="2400" b="1" dirty="0">
                <a:latin typeface="Calibri"/>
                <a:cs typeface="Calibri"/>
              </a:rPr>
              <a:t>I</a:t>
            </a:r>
            <a:r>
              <a:rPr sz="2400" b="1" spc="-20" dirty="0">
                <a:latin typeface="Calibri"/>
                <a:cs typeface="Calibri"/>
              </a:rPr>
              <a:t>S</a:t>
            </a:r>
            <a:r>
              <a:rPr sz="2400" b="1" dirty="0">
                <a:latin typeface="Calibri"/>
                <a:cs typeface="Calibri"/>
              </a:rPr>
              <a:t>TE</a:t>
            </a:r>
            <a:r>
              <a:rPr sz="2400" b="1" spc="20" dirty="0">
                <a:latin typeface="Calibri"/>
                <a:cs typeface="Calibri"/>
              </a:rPr>
              <a:t>M</a:t>
            </a:r>
            <a:r>
              <a:rPr sz="2400" b="1" spc="5" dirty="0">
                <a:latin typeface="Calibri"/>
                <a:cs typeface="Calibri"/>
              </a:rPr>
              <a:t>A</a:t>
            </a:r>
            <a:r>
              <a:rPr sz="2400" b="1" spc="-140" dirty="0">
                <a:latin typeface="Calibri"/>
                <a:cs typeface="Calibri"/>
              </a:rPr>
              <a:t> </a:t>
            </a:r>
            <a:r>
              <a:rPr sz="2400" b="1" spc="-10" dirty="0">
                <a:latin typeface="Calibri"/>
                <a:cs typeface="Calibri"/>
              </a:rPr>
              <a:t>D</a:t>
            </a:r>
            <a:r>
              <a:rPr sz="2400" b="1" spc="5" dirty="0">
                <a:latin typeface="Calibri"/>
                <a:cs typeface="Calibri"/>
              </a:rPr>
              <a:t>E</a:t>
            </a:r>
            <a:r>
              <a:rPr sz="2400" b="1" spc="10" dirty="0">
                <a:latin typeface="Calibri"/>
                <a:cs typeface="Calibri"/>
              </a:rPr>
              <a:t> </a:t>
            </a:r>
            <a:r>
              <a:rPr sz="2400" b="1" dirty="0">
                <a:latin typeface="Calibri"/>
                <a:cs typeface="Calibri"/>
              </a:rPr>
              <a:t>P</a:t>
            </a:r>
            <a:r>
              <a:rPr sz="2400" b="1" spc="-20" dirty="0">
                <a:latin typeface="Calibri"/>
                <a:cs typeface="Calibri"/>
              </a:rPr>
              <a:t>R</a:t>
            </a:r>
            <a:r>
              <a:rPr sz="2400" b="1" spc="-45" dirty="0">
                <a:latin typeface="Calibri"/>
                <a:cs typeface="Calibri"/>
              </a:rPr>
              <a:t>O</a:t>
            </a:r>
            <a:r>
              <a:rPr sz="2400" b="1" dirty="0">
                <a:latin typeface="Calibri"/>
                <a:cs typeface="Calibri"/>
              </a:rPr>
              <a:t>T</a:t>
            </a:r>
            <a:r>
              <a:rPr sz="2400" b="1" spc="-30" dirty="0">
                <a:latin typeface="Calibri"/>
                <a:cs typeface="Calibri"/>
              </a:rPr>
              <a:t>E</a:t>
            </a:r>
            <a:r>
              <a:rPr sz="2400" b="1" spc="-15" dirty="0">
                <a:latin typeface="Calibri"/>
                <a:cs typeface="Calibri"/>
              </a:rPr>
              <a:t>CC</a:t>
            </a:r>
            <a:r>
              <a:rPr sz="2400" b="1" dirty="0">
                <a:latin typeface="Calibri"/>
                <a:cs typeface="Calibri"/>
              </a:rPr>
              <a:t>I</a:t>
            </a:r>
            <a:r>
              <a:rPr sz="2400" b="1" spc="-5" dirty="0">
                <a:latin typeface="Calibri"/>
                <a:cs typeface="Calibri"/>
              </a:rPr>
              <a:t>Ó</a:t>
            </a:r>
            <a:r>
              <a:rPr sz="2400" b="1" spc="5" dirty="0">
                <a:latin typeface="Calibri"/>
                <a:cs typeface="Calibri"/>
              </a:rPr>
              <a:t>N</a:t>
            </a:r>
            <a:endParaRPr sz="2400">
              <a:latin typeface="Calibri"/>
              <a:cs typeface="Calibri"/>
            </a:endParaRPr>
          </a:p>
          <a:p>
            <a:pPr>
              <a:spcBef>
                <a:spcPts val="5"/>
              </a:spcBef>
            </a:pPr>
            <a:endParaRPr sz="3300">
              <a:latin typeface="Calibri"/>
              <a:cs typeface="Calibri"/>
            </a:endParaRPr>
          </a:p>
          <a:p>
            <a:pPr marL="2738755"/>
            <a:r>
              <a:rPr sz="2400" b="1" dirty="0">
                <a:latin typeface="Calibri"/>
                <a:cs typeface="Calibri"/>
              </a:rPr>
              <a:t>CONFIABLE</a:t>
            </a:r>
            <a:r>
              <a:rPr sz="2400" b="1" spc="-70" dirty="0">
                <a:latin typeface="Calibri"/>
                <a:cs typeface="Calibri"/>
              </a:rPr>
              <a:t> </a:t>
            </a:r>
            <a:r>
              <a:rPr sz="2400" spc="5" dirty="0">
                <a:latin typeface="Calibri"/>
                <a:cs typeface="Calibri"/>
              </a:rPr>
              <a:t>=</a:t>
            </a:r>
            <a:r>
              <a:rPr sz="2400" spc="-20" dirty="0">
                <a:latin typeface="Calibri"/>
                <a:cs typeface="Calibri"/>
              </a:rPr>
              <a:t> </a:t>
            </a:r>
            <a:r>
              <a:rPr sz="2400" spc="-10" dirty="0">
                <a:latin typeface="Calibri"/>
                <a:cs typeface="Calibri"/>
              </a:rPr>
              <a:t>SEGURO</a:t>
            </a:r>
            <a:r>
              <a:rPr sz="2400" spc="-25" dirty="0">
                <a:latin typeface="Calibri"/>
                <a:cs typeface="Calibri"/>
              </a:rPr>
              <a:t> </a:t>
            </a:r>
            <a:r>
              <a:rPr sz="2400" spc="5" dirty="0">
                <a:latin typeface="Calibri"/>
                <a:cs typeface="Calibri"/>
              </a:rPr>
              <a:t>+</a:t>
            </a:r>
            <a:r>
              <a:rPr sz="2400" spc="-30" dirty="0">
                <a:latin typeface="Calibri"/>
                <a:cs typeface="Calibri"/>
              </a:rPr>
              <a:t> </a:t>
            </a:r>
            <a:r>
              <a:rPr sz="2400" dirty="0">
                <a:latin typeface="Calibri"/>
                <a:cs typeface="Calibri"/>
              </a:rPr>
              <a:t>FIABLE</a:t>
            </a:r>
            <a:endParaRPr sz="2400">
              <a:latin typeface="Calibri"/>
              <a:cs typeface="Calibri"/>
            </a:endParaRPr>
          </a:p>
        </p:txBody>
      </p:sp>
      <p:grpSp>
        <p:nvGrpSpPr>
          <p:cNvPr id="5" name="object 5"/>
          <p:cNvGrpSpPr/>
          <p:nvPr/>
        </p:nvGrpSpPr>
        <p:grpSpPr>
          <a:xfrm>
            <a:off x="4440174" y="2058924"/>
            <a:ext cx="240029" cy="739775"/>
            <a:chOff x="2916173" y="2058923"/>
            <a:chExt cx="240029" cy="739775"/>
          </a:xfrm>
        </p:grpSpPr>
        <p:sp>
          <p:nvSpPr>
            <p:cNvPr id="6" name="object 6"/>
            <p:cNvSpPr/>
            <p:nvPr/>
          </p:nvSpPr>
          <p:spPr>
            <a:xfrm>
              <a:off x="2928873" y="2071623"/>
              <a:ext cx="214629" cy="714375"/>
            </a:xfrm>
            <a:custGeom>
              <a:avLst/>
              <a:gdLst/>
              <a:ahLst/>
              <a:cxnLst/>
              <a:rect l="l" t="t" r="r" b="b"/>
              <a:pathLst>
                <a:path w="214630" h="714375">
                  <a:moveTo>
                    <a:pt x="53593" y="0"/>
                  </a:moveTo>
                  <a:lnTo>
                    <a:pt x="0" y="0"/>
                  </a:lnTo>
                  <a:lnTo>
                    <a:pt x="0" y="593851"/>
                  </a:lnTo>
                  <a:lnTo>
                    <a:pt x="7377" y="630376"/>
                  </a:lnTo>
                  <a:lnTo>
                    <a:pt x="27495" y="660209"/>
                  </a:lnTo>
                  <a:lnTo>
                    <a:pt x="57328" y="680327"/>
                  </a:lnTo>
                  <a:lnTo>
                    <a:pt x="93852" y="687704"/>
                  </a:lnTo>
                  <a:lnTo>
                    <a:pt x="160781" y="687704"/>
                  </a:lnTo>
                  <a:lnTo>
                    <a:pt x="160781" y="714375"/>
                  </a:lnTo>
                  <a:lnTo>
                    <a:pt x="214375" y="660908"/>
                  </a:lnTo>
                  <a:lnTo>
                    <a:pt x="187578" y="634111"/>
                  </a:lnTo>
                  <a:lnTo>
                    <a:pt x="93852" y="634111"/>
                  </a:lnTo>
                  <a:lnTo>
                    <a:pt x="78186" y="630945"/>
                  </a:lnTo>
                  <a:lnTo>
                    <a:pt x="65389" y="622315"/>
                  </a:lnTo>
                  <a:lnTo>
                    <a:pt x="56759" y="609518"/>
                  </a:lnTo>
                  <a:lnTo>
                    <a:pt x="53593" y="593851"/>
                  </a:lnTo>
                  <a:lnTo>
                    <a:pt x="53593" y="0"/>
                  </a:lnTo>
                  <a:close/>
                </a:path>
                <a:path w="214630" h="714375">
                  <a:moveTo>
                    <a:pt x="160781" y="607313"/>
                  </a:moveTo>
                  <a:lnTo>
                    <a:pt x="160781" y="634111"/>
                  </a:lnTo>
                  <a:lnTo>
                    <a:pt x="187578" y="634111"/>
                  </a:lnTo>
                  <a:lnTo>
                    <a:pt x="160781" y="607313"/>
                  </a:lnTo>
                  <a:close/>
                </a:path>
              </a:pathLst>
            </a:custGeom>
            <a:solidFill>
              <a:srgbClr val="4F81BC"/>
            </a:solidFill>
          </p:spPr>
          <p:txBody>
            <a:bodyPr wrap="square" lIns="0" tIns="0" rIns="0" bIns="0" rtlCol="0"/>
            <a:lstStyle/>
            <a:p>
              <a:endParaRPr/>
            </a:p>
          </p:txBody>
        </p:sp>
        <p:sp>
          <p:nvSpPr>
            <p:cNvPr id="7" name="object 7"/>
            <p:cNvSpPr/>
            <p:nvPr/>
          </p:nvSpPr>
          <p:spPr>
            <a:xfrm>
              <a:off x="2928873" y="2071623"/>
              <a:ext cx="214629" cy="714375"/>
            </a:xfrm>
            <a:custGeom>
              <a:avLst/>
              <a:gdLst/>
              <a:ahLst/>
              <a:cxnLst/>
              <a:rect l="l" t="t" r="r" b="b"/>
              <a:pathLst>
                <a:path w="214630" h="714375">
                  <a:moveTo>
                    <a:pt x="0" y="0"/>
                  </a:moveTo>
                  <a:lnTo>
                    <a:pt x="0" y="593851"/>
                  </a:lnTo>
                  <a:lnTo>
                    <a:pt x="7377" y="630376"/>
                  </a:lnTo>
                  <a:lnTo>
                    <a:pt x="27495" y="660209"/>
                  </a:lnTo>
                  <a:lnTo>
                    <a:pt x="57328" y="680327"/>
                  </a:lnTo>
                  <a:lnTo>
                    <a:pt x="93852" y="687704"/>
                  </a:lnTo>
                  <a:lnTo>
                    <a:pt x="160781" y="687704"/>
                  </a:lnTo>
                  <a:lnTo>
                    <a:pt x="160781" y="714375"/>
                  </a:lnTo>
                  <a:lnTo>
                    <a:pt x="214375" y="660908"/>
                  </a:lnTo>
                  <a:lnTo>
                    <a:pt x="160781" y="607313"/>
                  </a:lnTo>
                  <a:lnTo>
                    <a:pt x="160781" y="634111"/>
                  </a:lnTo>
                  <a:lnTo>
                    <a:pt x="93852" y="634111"/>
                  </a:lnTo>
                  <a:lnTo>
                    <a:pt x="78186" y="630945"/>
                  </a:lnTo>
                  <a:lnTo>
                    <a:pt x="65389" y="622315"/>
                  </a:lnTo>
                  <a:lnTo>
                    <a:pt x="56759" y="609518"/>
                  </a:lnTo>
                  <a:lnTo>
                    <a:pt x="53593" y="593851"/>
                  </a:lnTo>
                  <a:lnTo>
                    <a:pt x="53593" y="0"/>
                  </a:lnTo>
                  <a:lnTo>
                    <a:pt x="0" y="0"/>
                  </a:lnTo>
                  <a:close/>
                </a:path>
              </a:pathLst>
            </a:custGeom>
            <a:ln w="25399">
              <a:solidFill>
                <a:srgbClr val="385D89"/>
              </a:solidFill>
            </a:ln>
          </p:spPr>
          <p:txBody>
            <a:bodyPr wrap="square" lIns="0" tIns="0" rIns="0" bIns="0" rtlCol="0"/>
            <a:lstStyle/>
            <a:p>
              <a:endParaRPr/>
            </a:p>
          </p:txBody>
        </p:sp>
      </p:grpSp>
      <p:sp>
        <p:nvSpPr>
          <p:cNvPr id="8" name="object 8"/>
          <p:cNvSpPr txBox="1"/>
          <p:nvPr/>
        </p:nvSpPr>
        <p:spPr>
          <a:xfrm>
            <a:off x="2174544" y="3379090"/>
            <a:ext cx="3149600" cy="574675"/>
          </a:xfrm>
          <a:prstGeom prst="rect">
            <a:avLst/>
          </a:prstGeom>
        </p:spPr>
        <p:txBody>
          <a:bodyPr vert="horz" wrap="square" lIns="0" tIns="12700" rIns="0" bIns="0" rtlCol="0">
            <a:spAutoFit/>
          </a:bodyPr>
          <a:lstStyle/>
          <a:p>
            <a:pPr marL="12700" marR="5080">
              <a:spcBef>
                <a:spcPts val="100"/>
              </a:spcBef>
            </a:pPr>
            <a:r>
              <a:rPr b="1" spc="-10" dirty="0">
                <a:latin typeface="Calibri"/>
                <a:cs typeface="Calibri"/>
              </a:rPr>
              <a:t>SEGURO:</a:t>
            </a:r>
            <a:r>
              <a:rPr b="1" spc="-75" dirty="0">
                <a:latin typeface="Calibri"/>
                <a:cs typeface="Calibri"/>
              </a:rPr>
              <a:t> </a:t>
            </a:r>
            <a:r>
              <a:rPr spc="-10" dirty="0">
                <a:latin typeface="Calibri"/>
                <a:cs typeface="Calibri"/>
              </a:rPr>
              <a:t>Es</a:t>
            </a:r>
            <a:r>
              <a:rPr spc="25" dirty="0">
                <a:latin typeface="Calibri"/>
                <a:cs typeface="Calibri"/>
              </a:rPr>
              <a:t> </a:t>
            </a:r>
            <a:r>
              <a:rPr spc="-10" dirty="0">
                <a:latin typeface="Calibri"/>
                <a:cs typeface="Calibri"/>
              </a:rPr>
              <a:t>la</a:t>
            </a:r>
            <a:r>
              <a:rPr spc="15" dirty="0">
                <a:latin typeface="Calibri"/>
                <a:cs typeface="Calibri"/>
              </a:rPr>
              <a:t> </a:t>
            </a:r>
            <a:r>
              <a:rPr spc="-15" dirty="0">
                <a:latin typeface="Calibri"/>
                <a:cs typeface="Calibri"/>
              </a:rPr>
              <a:t>probabilidad</a:t>
            </a:r>
            <a:r>
              <a:rPr spc="105" dirty="0">
                <a:latin typeface="Calibri"/>
                <a:cs typeface="Calibri"/>
              </a:rPr>
              <a:t> </a:t>
            </a:r>
            <a:r>
              <a:rPr spc="-5" dirty="0">
                <a:latin typeface="Calibri"/>
                <a:cs typeface="Calibri"/>
              </a:rPr>
              <a:t>de</a:t>
            </a:r>
            <a:r>
              <a:rPr spc="15" dirty="0">
                <a:latin typeface="Calibri"/>
                <a:cs typeface="Calibri"/>
              </a:rPr>
              <a:t> </a:t>
            </a:r>
            <a:r>
              <a:rPr spc="-5" dirty="0">
                <a:latin typeface="Calibri"/>
                <a:cs typeface="Calibri"/>
              </a:rPr>
              <a:t>no </a:t>
            </a:r>
            <a:r>
              <a:rPr spc="-395" dirty="0">
                <a:latin typeface="Calibri"/>
                <a:cs typeface="Calibri"/>
              </a:rPr>
              <a:t> </a:t>
            </a:r>
            <a:r>
              <a:rPr spc="-10" dirty="0">
                <a:latin typeface="Calibri"/>
                <a:cs typeface="Calibri"/>
              </a:rPr>
              <a:t>tener</a:t>
            </a:r>
            <a:r>
              <a:rPr spc="-30" dirty="0">
                <a:latin typeface="Calibri"/>
                <a:cs typeface="Calibri"/>
              </a:rPr>
              <a:t> </a:t>
            </a:r>
            <a:r>
              <a:rPr spc="-5" dirty="0">
                <a:latin typeface="Calibri"/>
                <a:cs typeface="Calibri"/>
              </a:rPr>
              <a:t>un</a:t>
            </a:r>
            <a:r>
              <a:rPr spc="40" dirty="0">
                <a:latin typeface="Calibri"/>
                <a:cs typeface="Calibri"/>
              </a:rPr>
              <a:t> </a:t>
            </a:r>
            <a:r>
              <a:rPr spc="-15" dirty="0">
                <a:latin typeface="Calibri"/>
                <a:cs typeface="Calibri"/>
              </a:rPr>
              <a:t>disparo</a:t>
            </a:r>
            <a:r>
              <a:rPr spc="40" dirty="0">
                <a:latin typeface="Calibri"/>
                <a:cs typeface="Calibri"/>
              </a:rPr>
              <a:t> </a:t>
            </a:r>
            <a:r>
              <a:rPr spc="-5" dirty="0">
                <a:latin typeface="Calibri"/>
                <a:cs typeface="Calibri"/>
              </a:rPr>
              <a:t>indeseado</a:t>
            </a:r>
            <a:endParaRPr dirty="0">
              <a:latin typeface="Calibri"/>
              <a:cs typeface="Calibri"/>
            </a:endParaRPr>
          </a:p>
        </p:txBody>
      </p:sp>
      <p:sp>
        <p:nvSpPr>
          <p:cNvPr id="9" name="object 9"/>
          <p:cNvSpPr txBox="1"/>
          <p:nvPr/>
        </p:nvSpPr>
        <p:spPr>
          <a:xfrm>
            <a:off x="7106158" y="3384551"/>
            <a:ext cx="3001010" cy="574675"/>
          </a:xfrm>
          <a:prstGeom prst="rect">
            <a:avLst/>
          </a:prstGeom>
        </p:spPr>
        <p:txBody>
          <a:bodyPr vert="horz" wrap="square" lIns="0" tIns="12700" rIns="0" bIns="0" rtlCol="0">
            <a:spAutoFit/>
          </a:bodyPr>
          <a:lstStyle/>
          <a:p>
            <a:pPr marL="12700">
              <a:spcBef>
                <a:spcPts val="100"/>
              </a:spcBef>
            </a:pPr>
            <a:r>
              <a:rPr b="1" spc="-10" dirty="0">
                <a:latin typeface="Calibri"/>
                <a:cs typeface="Calibri"/>
              </a:rPr>
              <a:t>FIABLE: </a:t>
            </a:r>
            <a:r>
              <a:rPr spc="-10" dirty="0">
                <a:latin typeface="Calibri"/>
                <a:cs typeface="Calibri"/>
              </a:rPr>
              <a:t>Es</a:t>
            </a:r>
            <a:r>
              <a:rPr spc="-5" dirty="0">
                <a:latin typeface="Calibri"/>
                <a:cs typeface="Calibri"/>
              </a:rPr>
              <a:t> </a:t>
            </a:r>
            <a:r>
              <a:rPr spc="-10" dirty="0">
                <a:latin typeface="Calibri"/>
                <a:cs typeface="Calibri"/>
              </a:rPr>
              <a:t>la</a:t>
            </a:r>
            <a:r>
              <a:rPr spc="20" dirty="0">
                <a:latin typeface="Calibri"/>
                <a:cs typeface="Calibri"/>
              </a:rPr>
              <a:t> </a:t>
            </a:r>
            <a:r>
              <a:rPr spc="-15" dirty="0">
                <a:latin typeface="Calibri"/>
                <a:cs typeface="Calibri"/>
              </a:rPr>
              <a:t>probabilidad</a:t>
            </a:r>
            <a:r>
              <a:rPr spc="120" dirty="0">
                <a:latin typeface="Calibri"/>
                <a:cs typeface="Calibri"/>
              </a:rPr>
              <a:t> </a:t>
            </a:r>
            <a:r>
              <a:rPr spc="-5" dirty="0">
                <a:latin typeface="Calibri"/>
                <a:cs typeface="Calibri"/>
              </a:rPr>
              <a:t>de</a:t>
            </a:r>
            <a:r>
              <a:rPr spc="20" dirty="0">
                <a:latin typeface="Calibri"/>
                <a:cs typeface="Calibri"/>
              </a:rPr>
              <a:t> </a:t>
            </a:r>
            <a:r>
              <a:rPr spc="-5" dirty="0">
                <a:latin typeface="Calibri"/>
                <a:cs typeface="Calibri"/>
              </a:rPr>
              <a:t>no</a:t>
            </a:r>
            <a:endParaRPr>
              <a:latin typeface="Calibri"/>
              <a:cs typeface="Calibri"/>
            </a:endParaRPr>
          </a:p>
          <a:p>
            <a:pPr marL="12700"/>
            <a:r>
              <a:rPr spc="-5" dirty="0">
                <a:latin typeface="Calibri"/>
                <a:cs typeface="Calibri"/>
              </a:rPr>
              <a:t>tener</a:t>
            </a:r>
            <a:r>
              <a:rPr spc="-35" dirty="0">
                <a:latin typeface="Calibri"/>
                <a:cs typeface="Calibri"/>
              </a:rPr>
              <a:t> </a:t>
            </a:r>
            <a:r>
              <a:rPr spc="-10" dirty="0">
                <a:latin typeface="Calibri"/>
                <a:cs typeface="Calibri"/>
              </a:rPr>
              <a:t>una</a:t>
            </a:r>
            <a:r>
              <a:rPr spc="50" dirty="0">
                <a:latin typeface="Calibri"/>
                <a:cs typeface="Calibri"/>
              </a:rPr>
              <a:t> </a:t>
            </a:r>
            <a:r>
              <a:rPr spc="-10" dirty="0">
                <a:latin typeface="Calibri"/>
                <a:cs typeface="Calibri"/>
              </a:rPr>
              <a:t>omisión</a:t>
            </a:r>
            <a:r>
              <a:rPr spc="5" dirty="0">
                <a:latin typeface="Calibri"/>
                <a:cs typeface="Calibri"/>
              </a:rPr>
              <a:t> </a:t>
            </a:r>
            <a:r>
              <a:rPr spc="-5" dirty="0">
                <a:latin typeface="Calibri"/>
                <a:cs typeface="Calibri"/>
              </a:rPr>
              <a:t>de</a:t>
            </a:r>
            <a:r>
              <a:rPr spc="20" dirty="0">
                <a:latin typeface="Calibri"/>
                <a:cs typeface="Calibri"/>
              </a:rPr>
              <a:t> </a:t>
            </a:r>
            <a:r>
              <a:rPr spc="-15" dirty="0">
                <a:latin typeface="Calibri"/>
                <a:cs typeface="Calibri"/>
              </a:rPr>
              <a:t>disparo.</a:t>
            </a:r>
            <a:endParaRPr>
              <a:latin typeface="Calibri"/>
              <a:cs typeface="Calibri"/>
            </a:endParaRPr>
          </a:p>
        </p:txBody>
      </p:sp>
      <p:grpSp>
        <p:nvGrpSpPr>
          <p:cNvPr id="10" name="object 10"/>
          <p:cNvGrpSpPr/>
          <p:nvPr/>
        </p:nvGrpSpPr>
        <p:grpSpPr>
          <a:xfrm>
            <a:off x="7726427" y="4143375"/>
            <a:ext cx="1970405" cy="1941830"/>
            <a:chOff x="6202426" y="4143375"/>
            <a:chExt cx="1970405" cy="1941830"/>
          </a:xfrm>
        </p:grpSpPr>
        <p:pic>
          <p:nvPicPr>
            <p:cNvPr id="11" name="object 11"/>
            <p:cNvPicPr/>
            <p:nvPr/>
          </p:nvPicPr>
          <p:blipFill>
            <a:blip r:embed="rId3" cstate="print"/>
            <a:stretch>
              <a:fillRect/>
            </a:stretch>
          </p:blipFill>
          <p:spPr>
            <a:xfrm>
              <a:off x="6500876" y="4286250"/>
              <a:ext cx="1076325" cy="1714500"/>
            </a:xfrm>
            <a:prstGeom prst="rect">
              <a:avLst/>
            </a:prstGeom>
          </p:spPr>
        </p:pic>
        <p:sp>
          <p:nvSpPr>
            <p:cNvPr id="12" name="object 12"/>
            <p:cNvSpPr/>
            <p:nvPr/>
          </p:nvSpPr>
          <p:spPr>
            <a:xfrm>
              <a:off x="6215126" y="4214876"/>
              <a:ext cx="1428750" cy="1857375"/>
            </a:xfrm>
            <a:custGeom>
              <a:avLst/>
              <a:gdLst/>
              <a:ahLst/>
              <a:cxnLst/>
              <a:rect l="l" t="t" r="r" b="b"/>
              <a:pathLst>
                <a:path w="1428750" h="1857375">
                  <a:moveTo>
                    <a:pt x="714375" y="0"/>
                  </a:moveTo>
                  <a:lnTo>
                    <a:pt x="672395" y="1576"/>
                  </a:lnTo>
                  <a:lnTo>
                    <a:pt x="631054" y="6246"/>
                  </a:lnTo>
                  <a:lnTo>
                    <a:pt x="590420" y="13923"/>
                  </a:lnTo>
                  <a:lnTo>
                    <a:pt x="550559" y="24520"/>
                  </a:lnTo>
                  <a:lnTo>
                    <a:pt x="511538" y="37951"/>
                  </a:lnTo>
                  <a:lnTo>
                    <a:pt x="473425" y="54127"/>
                  </a:lnTo>
                  <a:lnTo>
                    <a:pt x="436286" y="72963"/>
                  </a:lnTo>
                  <a:lnTo>
                    <a:pt x="400188" y="94370"/>
                  </a:lnTo>
                  <a:lnTo>
                    <a:pt x="365199" y="118263"/>
                  </a:lnTo>
                  <a:lnTo>
                    <a:pt x="331384" y="144553"/>
                  </a:lnTo>
                  <a:lnTo>
                    <a:pt x="298812" y="173155"/>
                  </a:lnTo>
                  <a:lnTo>
                    <a:pt x="267548" y="203980"/>
                  </a:lnTo>
                  <a:lnTo>
                    <a:pt x="237661" y="236942"/>
                  </a:lnTo>
                  <a:lnTo>
                    <a:pt x="209216" y="271954"/>
                  </a:lnTo>
                  <a:lnTo>
                    <a:pt x="182281" y="308929"/>
                  </a:lnTo>
                  <a:lnTo>
                    <a:pt x="156924" y="347780"/>
                  </a:lnTo>
                  <a:lnTo>
                    <a:pt x="133210" y="388419"/>
                  </a:lnTo>
                  <a:lnTo>
                    <a:pt x="111207" y="430760"/>
                  </a:lnTo>
                  <a:lnTo>
                    <a:pt x="90981" y="474716"/>
                  </a:lnTo>
                  <a:lnTo>
                    <a:pt x="72601" y="520200"/>
                  </a:lnTo>
                  <a:lnTo>
                    <a:pt x="56132" y="567124"/>
                  </a:lnTo>
                  <a:lnTo>
                    <a:pt x="41641" y="615402"/>
                  </a:lnTo>
                  <a:lnTo>
                    <a:pt x="29196" y="664947"/>
                  </a:lnTo>
                  <a:lnTo>
                    <a:pt x="18864" y="715671"/>
                  </a:lnTo>
                  <a:lnTo>
                    <a:pt x="10711" y="767488"/>
                  </a:lnTo>
                  <a:lnTo>
                    <a:pt x="4805" y="820310"/>
                  </a:lnTo>
                  <a:lnTo>
                    <a:pt x="1212" y="874051"/>
                  </a:lnTo>
                  <a:lnTo>
                    <a:pt x="0" y="928624"/>
                  </a:lnTo>
                  <a:lnTo>
                    <a:pt x="1212" y="983193"/>
                  </a:lnTo>
                  <a:lnTo>
                    <a:pt x="4805" y="1036931"/>
                  </a:lnTo>
                  <a:lnTo>
                    <a:pt x="10711" y="1089752"/>
                  </a:lnTo>
                  <a:lnTo>
                    <a:pt x="18864" y="1141569"/>
                  </a:lnTo>
                  <a:lnTo>
                    <a:pt x="29196" y="1192294"/>
                  </a:lnTo>
                  <a:lnTo>
                    <a:pt x="41641" y="1241840"/>
                  </a:lnTo>
                  <a:lnTo>
                    <a:pt x="56132" y="1290121"/>
                  </a:lnTo>
                  <a:lnTo>
                    <a:pt x="72601" y="1337048"/>
                  </a:lnTo>
                  <a:lnTo>
                    <a:pt x="90981" y="1382536"/>
                  </a:lnTo>
                  <a:lnTo>
                    <a:pt x="111207" y="1426496"/>
                  </a:lnTo>
                  <a:lnTo>
                    <a:pt x="133210" y="1468842"/>
                  </a:lnTo>
                  <a:lnTo>
                    <a:pt x="156924" y="1509486"/>
                  </a:lnTo>
                  <a:lnTo>
                    <a:pt x="182281" y="1548343"/>
                  </a:lnTo>
                  <a:lnTo>
                    <a:pt x="209216" y="1585323"/>
                  </a:lnTo>
                  <a:lnTo>
                    <a:pt x="237661" y="1620341"/>
                  </a:lnTo>
                  <a:lnTo>
                    <a:pt x="267548" y="1653309"/>
                  </a:lnTo>
                  <a:lnTo>
                    <a:pt x="298812" y="1684140"/>
                  </a:lnTo>
                  <a:lnTo>
                    <a:pt x="331384" y="1712747"/>
                  </a:lnTo>
                  <a:lnTo>
                    <a:pt x="365199" y="1739043"/>
                  </a:lnTo>
                  <a:lnTo>
                    <a:pt x="400188" y="1762941"/>
                  </a:lnTo>
                  <a:lnTo>
                    <a:pt x="436286" y="1784354"/>
                  </a:lnTo>
                  <a:lnTo>
                    <a:pt x="473425" y="1803194"/>
                  </a:lnTo>
                  <a:lnTo>
                    <a:pt x="511538" y="1819374"/>
                  </a:lnTo>
                  <a:lnTo>
                    <a:pt x="550559" y="1832808"/>
                  </a:lnTo>
                  <a:lnTo>
                    <a:pt x="590420" y="1843409"/>
                  </a:lnTo>
                  <a:lnTo>
                    <a:pt x="631054" y="1851088"/>
                  </a:lnTo>
                  <a:lnTo>
                    <a:pt x="672395" y="1855760"/>
                  </a:lnTo>
                  <a:lnTo>
                    <a:pt x="714375" y="1857336"/>
                  </a:lnTo>
                  <a:lnTo>
                    <a:pt x="756342" y="1855760"/>
                  </a:lnTo>
                  <a:lnTo>
                    <a:pt x="797672" y="1851088"/>
                  </a:lnTo>
                  <a:lnTo>
                    <a:pt x="838297" y="1843409"/>
                  </a:lnTo>
                  <a:lnTo>
                    <a:pt x="878150" y="1832808"/>
                  </a:lnTo>
                  <a:lnTo>
                    <a:pt x="917165" y="1819374"/>
                  </a:lnTo>
                  <a:lnTo>
                    <a:pt x="955273" y="1803194"/>
                  </a:lnTo>
                  <a:lnTo>
                    <a:pt x="992409" y="1784354"/>
                  </a:lnTo>
                  <a:lnTo>
                    <a:pt x="1028505" y="1762941"/>
                  </a:lnTo>
                  <a:lnTo>
                    <a:pt x="1063494" y="1739043"/>
                  </a:lnTo>
                  <a:lnTo>
                    <a:pt x="1097309" y="1712747"/>
                  </a:lnTo>
                  <a:lnTo>
                    <a:pt x="1129882" y="1684140"/>
                  </a:lnTo>
                  <a:lnTo>
                    <a:pt x="1161148" y="1653309"/>
                  </a:lnTo>
                  <a:lnTo>
                    <a:pt x="1191038" y="1620341"/>
                  </a:lnTo>
                  <a:lnTo>
                    <a:pt x="1219485" y="1585323"/>
                  </a:lnTo>
                  <a:lnTo>
                    <a:pt x="1246424" y="1548343"/>
                  </a:lnTo>
                  <a:lnTo>
                    <a:pt x="1271785" y="1509486"/>
                  </a:lnTo>
                  <a:lnTo>
                    <a:pt x="1295503" y="1468842"/>
                  </a:lnTo>
                  <a:lnTo>
                    <a:pt x="1317511" y="1426496"/>
                  </a:lnTo>
                  <a:lnTo>
                    <a:pt x="1337741" y="1382536"/>
                  </a:lnTo>
                  <a:lnTo>
                    <a:pt x="1356126" y="1337048"/>
                  </a:lnTo>
                  <a:lnTo>
                    <a:pt x="1372600" y="1290121"/>
                  </a:lnTo>
                  <a:lnTo>
                    <a:pt x="1387094" y="1241840"/>
                  </a:lnTo>
                  <a:lnTo>
                    <a:pt x="1399543" y="1192294"/>
                  </a:lnTo>
                  <a:lnTo>
                    <a:pt x="1409878" y="1141569"/>
                  </a:lnTo>
                  <a:lnTo>
                    <a:pt x="1418034" y="1089752"/>
                  </a:lnTo>
                  <a:lnTo>
                    <a:pt x="1423942" y="1036931"/>
                  </a:lnTo>
                  <a:lnTo>
                    <a:pt x="1427537" y="983193"/>
                  </a:lnTo>
                  <a:lnTo>
                    <a:pt x="1428750" y="928624"/>
                  </a:lnTo>
                  <a:lnTo>
                    <a:pt x="1427537" y="874051"/>
                  </a:lnTo>
                  <a:lnTo>
                    <a:pt x="1423942" y="820310"/>
                  </a:lnTo>
                  <a:lnTo>
                    <a:pt x="1418034" y="767488"/>
                  </a:lnTo>
                  <a:lnTo>
                    <a:pt x="1409878" y="715671"/>
                  </a:lnTo>
                  <a:lnTo>
                    <a:pt x="1399543" y="664947"/>
                  </a:lnTo>
                  <a:lnTo>
                    <a:pt x="1387094" y="615402"/>
                  </a:lnTo>
                  <a:lnTo>
                    <a:pt x="1372600" y="567124"/>
                  </a:lnTo>
                  <a:lnTo>
                    <a:pt x="1356126" y="520200"/>
                  </a:lnTo>
                  <a:lnTo>
                    <a:pt x="1337741" y="474716"/>
                  </a:lnTo>
                  <a:lnTo>
                    <a:pt x="1317511" y="430760"/>
                  </a:lnTo>
                  <a:lnTo>
                    <a:pt x="1295503" y="388419"/>
                  </a:lnTo>
                  <a:lnTo>
                    <a:pt x="1271785" y="347780"/>
                  </a:lnTo>
                  <a:lnTo>
                    <a:pt x="1246424" y="308929"/>
                  </a:lnTo>
                  <a:lnTo>
                    <a:pt x="1219485" y="271954"/>
                  </a:lnTo>
                  <a:lnTo>
                    <a:pt x="1191038" y="236942"/>
                  </a:lnTo>
                  <a:lnTo>
                    <a:pt x="1161148" y="203980"/>
                  </a:lnTo>
                  <a:lnTo>
                    <a:pt x="1129882" y="173155"/>
                  </a:lnTo>
                  <a:lnTo>
                    <a:pt x="1097309" y="144553"/>
                  </a:lnTo>
                  <a:lnTo>
                    <a:pt x="1063494" y="118263"/>
                  </a:lnTo>
                  <a:lnTo>
                    <a:pt x="1028505" y="94370"/>
                  </a:lnTo>
                  <a:lnTo>
                    <a:pt x="992409" y="72963"/>
                  </a:lnTo>
                  <a:lnTo>
                    <a:pt x="955273" y="54127"/>
                  </a:lnTo>
                  <a:lnTo>
                    <a:pt x="917165" y="37951"/>
                  </a:lnTo>
                  <a:lnTo>
                    <a:pt x="878150" y="24520"/>
                  </a:lnTo>
                  <a:lnTo>
                    <a:pt x="838297" y="13923"/>
                  </a:lnTo>
                  <a:lnTo>
                    <a:pt x="797672" y="6246"/>
                  </a:lnTo>
                  <a:lnTo>
                    <a:pt x="756342" y="1576"/>
                  </a:lnTo>
                  <a:lnTo>
                    <a:pt x="714375" y="0"/>
                  </a:lnTo>
                  <a:close/>
                </a:path>
              </a:pathLst>
            </a:custGeom>
            <a:solidFill>
              <a:srgbClr val="4F81BC">
                <a:alpha val="43136"/>
              </a:srgbClr>
            </a:solidFill>
          </p:spPr>
          <p:txBody>
            <a:bodyPr wrap="square" lIns="0" tIns="0" rIns="0" bIns="0" rtlCol="0"/>
            <a:lstStyle/>
            <a:p>
              <a:endParaRPr/>
            </a:p>
          </p:txBody>
        </p:sp>
        <p:sp>
          <p:nvSpPr>
            <p:cNvPr id="13" name="object 13"/>
            <p:cNvSpPr/>
            <p:nvPr/>
          </p:nvSpPr>
          <p:spPr>
            <a:xfrm>
              <a:off x="6215126" y="4214876"/>
              <a:ext cx="1428750" cy="1857375"/>
            </a:xfrm>
            <a:custGeom>
              <a:avLst/>
              <a:gdLst/>
              <a:ahLst/>
              <a:cxnLst/>
              <a:rect l="l" t="t" r="r" b="b"/>
              <a:pathLst>
                <a:path w="1428750" h="1857375">
                  <a:moveTo>
                    <a:pt x="0" y="928624"/>
                  </a:moveTo>
                  <a:lnTo>
                    <a:pt x="1212" y="874051"/>
                  </a:lnTo>
                  <a:lnTo>
                    <a:pt x="4805" y="820310"/>
                  </a:lnTo>
                  <a:lnTo>
                    <a:pt x="10711" y="767488"/>
                  </a:lnTo>
                  <a:lnTo>
                    <a:pt x="18864" y="715671"/>
                  </a:lnTo>
                  <a:lnTo>
                    <a:pt x="29196" y="664947"/>
                  </a:lnTo>
                  <a:lnTo>
                    <a:pt x="41641" y="615402"/>
                  </a:lnTo>
                  <a:lnTo>
                    <a:pt x="56132" y="567124"/>
                  </a:lnTo>
                  <a:lnTo>
                    <a:pt x="72601" y="520200"/>
                  </a:lnTo>
                  <a:lnTo>
                    <a:pt x="90981" y="474716"/>
                  </a:lnTo>
                  <a:lnTo>
                    <a:pt x="111207" y="430760"/>
                  </a:lnTo>
                  <a:lnTo>
                    <a:pt x="133210" y="388419"/>
                  </a:lnTo>
                  <a:lnTo>
                    <a:pt x="156924" y="347780"/>
                  </a:lnTo>
                  <a:lnTo>
                    <a:pt x="182281" y="308929"/>
                  </a:lnTo>
                  <a:lnTo>
                    <a:pt x="209216" y="271954"/>
                  </a:lnTo>
                  <a:lnTo>
                    <a:pt x="237661" y="236942"/>
                  </a:lnTo>
                  <a:lnTo>
                    <a:pt x="267548" y="203980"/>
                  </a:lnTo>
                  <a:lnTo>
                    <a:pt x="298812" y="173155"/>
                  </a:lnTo>
                  <a:lnTo>
                    <a:pt x="331384" y="144553"/>
                  </a:lnTo>
                  <a:lnTo>
                    <a:pt x="365199" y="118263"/>
                  </a:lnTo>
                  <a:lnTo>
                    <a:pt x="400188" y="94370"/>
                  </a:lnTo>
                  <a:lnTo>
                    <a:pt x="436286" y="72963"/>
                  </a:lnTo>
                  <a:lnTo>
                    <a:pt x="473425" y="54127"/>
                  </a:lnTo>
                  <a:lnTo>
                    <a:pt x="511538" y="37951"/>
                  </a:lnTo>
                  <a:lnTo>
                    <a:pt x="550559" y="24520"/>
                  </a:lnTo>
                  <a:lnTo>
                    <a:pt x="590420" y="13923"/>
                  </a:lnTo>
                  <a:lnTo>
                    <a:pt x="631054" y="6246"/>
                  </a:lnTo>
                  <a:lnTo>
                    <a:pt x="672395" y="1576"/>
                  </a:lnTo>
                  <a:lnTo>
                    <a:pt x="714375" y="0"/>
                  </a:lnTo>
                  <a:lnTo>
                    <a:pt x="756342" y="1576"/>
                  </a:lnTo>
                  <a:lnTo>
                    <a:pt x="797672" y="6246"/>
                  </a:lnTo>
                  <a:lnTo>
                    <a:pt x="838297" y="13923"/>
                  </a:lnTo>
                  <a:lnTo>
                    <a:pt x="878150" y="24520"/>
                  </a:lnTo>
                  <a:lnTo>
                    <a:pt x="917165" y="37951"/>
                  </a:lnTo>
                  <a:lnTo>
                    <a:pt x="955273" y="54127"/>
                  </a:lnTo>
                  <a:lnTo>
                    <a:pt x="992409" y="72963"/>
                  </a:lnTo>
                  <a:lnTo>
                    <a:pt x="1028505" y="94370"/>
                  </a:lnTo>
                  <a:lnTo>
                    <a:pt x="1063494" y="118263"/>
                  </a:lnTo>
                  <a:lnTo>
                    <a:pt x="1097309" y="144553"/>
                  </a:lnTo>
                  <a:lnTo>
                    <a:pt x="1129882" y="173155"/>
                  </a:lnTo>
                  <a:lnTo>
                    <a:pt x="1161148" y="203980"/>
                  </a:lnTo>
                  <a:lnTo>
                    <a:pt x="1191038" y="236942"/>
                  </a:lnTo>
                  <a:lnTo>
                    <a:pt x="1219485" y="271954"/>
                  </a:lnTo>
                  <a:lnTo>
                    <a:pt x="1246424" y="308929"/>
                  </a:lnTo>
                  <a:lnTo>
                    <a:pt x="1271785" y="347780"/>
                  </a:lnTo>
                  <a:lnTo>
                    <a:pt x="1295503" y="388419"/>
                  </a:lnTo>
                  <a:lnTo>
                    <a:pt x="1317511" y="430760"/>
                  </a:lnTo>
                  <a:lnTo>
                    <a:pt x="1337741" y="474716"/>
                  </a:lnTo>
                  <a:lnTo>
                    <a:pt x="1356126" y="520200"/>
                  </a:lnTo>
                  <a:lnTo>
                    <a:pt x="1372600" y="567124"/>
                  </a:lnTo>
                  <a:lnTo>
                    <a:pt x="1387094" y="615402"/>
                  </a:lnTo>
                  <a:lnTo>
                    <a:pt x="1399543" y="664947"/>
                  </a:lnTo>
                  <a:lnTo>
                    <a:pt x="1409878" y="715671"/>
                  </a:lnTo>
                  <a:lnTo>
                    <a:pt x="1418034" y="767488"/>
                  </a:lnTo>
                  <a:lnTo>
                    <a:pt x="1423942" y="820310"/>
                  </a:lnTo>
                  <a:lnTo>
                    <a:pt x="1427537" y="874051"/>
                  </a:lnTo>
                  <a:lnTo>
                    <a:pt x="1428750" y="928624"/>
                  </a:lnTo>
                  <a:lnTo>
                    <a:pt x="1427537" y="983193"/>
                  </a:lnTo>
                  <a:lnTo>
                    <a:pt x="1423942" y="1036931"/>
                  </a:lnTo>
                  <a:lnTo>
                    <a:pt x="1418034" y="1089752"/>
                  </a:lnTo>
                  <a:lnTo>
                    <a:pt x="1409878" y="1141569"/>
                  </a:lnTo>
                  <a:lnTo>
                    <a:pt x="1399543" y="1192294"/>
                  </a:lnTo>
                  <a:lnTo>
                    <a:pt x="1387094" y="1241840"/>
                  </a:lnTo>
                  <a:lnTo>
                    <a:pt x="1372600" y="1290121"/>
                  </a:lnTo>
                  <a:lnTo>
                    <a:pt x="1356126" y="1337048"/>
                  </a:lnTo>
                  <a:lnTo>
                    <a:pt x="1337741" y="1382536"/>
                  </a:lnTo>
                  <a:lnTo>
                    <a:pt x="1317511" y="1426496"/>
                  </a:lnTo>
                  <a:lnTo>
                    <a:pt x="1295503" y="1468842"/>
                  </a:lnTo>
                  <a:lnTo>
                    <a:pt x="1271785" y="1509486"/>
                  </a:lnTo>
                  <a:lnTo>
                    <a:pt x="1246424" y="1548343"/>
                  </a:lnTo>
                  <a:lnTo>
                    <a:pt x="1219485" y="1585323"/>
                  </a:lnTo>
                  <a:lnTo>
                    <a:pt x="1191038" y="1620341"/>
                  </a:lnTo>
                  <a:lnTo>
                    <a:pt x="1161148" y="1653309"/>
                  </a:lnTo>
                  <a:lnTo>
                    <a:pt x="1129882" y="1684140"/>
                  </a:lnTo>
                  <a:lnTo>
                    <a:pt x="1097309" y="1712747"/>
                  </a:lnTo>
                  <a:lnTo>
                    <a:pt x="1063494" y="1739043"/>
                  </a:lnTo>
                  <a:lnTo>
                    <a:pt x="1028505" y="1762941"/>
                  </a:lnTo>
                  <a:lnTo>
                    <a:pt x="992409" y="1784354"/>
                  </a:lnTo>
                  <a:lnTo>
                    <a:pt x="955273" y="1803194"/>
                  </a:lnTo>
                  <a:lnTo>
                    <a:pt x="917165" y="1819374"/>
                  </a:lnTo>
                  <a:lnTo>
                    <a:pt x="878150" y="1832808"/>
                  </a:lnTo>
                  <a:lnTo>
                    <a:pt x="838297" y="1843409"/>
                  </a:lnTo>
                  <a:lnTo>
                    <a:pt x="797672" y="1851088"/>
                  </a:lnTo>
                  <a:lnTo>
                    <a:pt x="756342" y="1855760"/>
                  </a:lnTo>
                  <a:lnTo>
                    <a:pt x="714375" y="1857336"/>
                  </a:lnTo>
                  <a:lnTo>
                    <a:pt x="672395" y="1855760"/>
                  </a:lnTo>
                  <a:lnTo>
                    <a:pt x="631054" y="1851088"/>
                  </a:lnTo>
                  <a:lnTo>
                    <a:pt x="590420" y="1843409"/>
                  </a:lnTo>
                  <a:lnTo>
                    <a:pt x="550559" y="1832808"/>
                  </a:lnTo>
                  <a:lnTo>
                    <a:pt x="511538" y="1819374"/>
                  </a:lnTo>
                  <a:lnTo>
                    <a:pt x="473425" y="1803194"/>
                  </a:lnTo>
                  <a:lnTo>
                    <a:pt x="436286" y="1784354"/>
                  </a:lnTo>
                  <a:lnTo>
                    <a:pt x="400188" y="1762941"/>
                  </a:lnTo>
                  <a:lnTo>
                    <a:pt x="365199" y="1739043"/>
                  </a:lnTo>
                  <a:lnTo>
                    <a:pt x="331384" y="1712747"/>
                  </a:lnTo>
                  <a:lnTo>
                    <a:pt x="298812" y="1684140"/>
                  </a:lnTo>
                  <a:lnTo>
                    <a:pt x="267548" y="1653309"/>
                  </a:lnTo>
                  <a:lnTo>
                    <a:pt x="237661" y="1620341"/>
                  </a:lnTo>
                  <a:lnTo>
                    <a:pt x="209216" y="1585323"/>
                  </a:lnTo>
                  <a:lnTo>
                    <a:pt x="182281" y="1548343"/>
                  </a:lnTo>
                  <a:lnTo>
                    <a:pt x="156924" y="1509486"/>
                  </a:lnTo>
                  <a:lnTo>
                    <a:pt x="133210" y="1468842"/>
                  </a:lnTo>
                  <a:lnTo>
                    <a:pt x="111207" y="1426496"/>
                  </a:lnTo>
                  <a:lnTo>
                    <a:pt x="90981" y="1382536"/>
                  </a:lnTo>
                  <a:lnTo>
                    <a:pt x="72601" y="1337048"/>
                  </a:lnTo>
                  <a:lnTo>
                    <a:pt x="56132" y="1290121"/>
                  </a:lnTo>
                  <a:lnTo>
                    <a:pt x="41641" y="1241840"/>
                  </a:lnTo>
                  <a:lnTo>
                    <a:pt x="29196" y="1192294"/>
                  </a:lnTo>
                  <a:lnTo>
                    <a:pt x="18864" y="1141569"/>
                  </a:lnTo>
                  <a:lnTo>
                    <a:pt x="10711" y="1089752"/>
                  </a:lnTo>
                  <a:lnTo>
                    <a:pt x="4805" y="1036931"/>
                  </a:lnTo>
                  <a:lnTo>
                    <a:pt x="1212" y="983193"/>
                  </a:lnTo>
                  <a:lnTo>
                    <a:pt x="0" y="928624"/>
                  </a:lnTo>
                  <a:close/>
                </a:path>
              </a:pathLst>
            </a:custGeom>
            <a:ln w="25399">
              <a:solidFill>
                <a:srgbClr val="385D89"/>
              </a:solidFill>
            </a:ln>
          </p:spPr>
          <p:txBody>
            <a:bodyPr wrap="square" lIns="0" tIns="0" rIns="0" bIns="0" rtlCol="0"/>
            <a:lstStyle/>
            <a:p>
              <a:endParaRPr/>
            </a:p>
          </p:txBody>
        </p:sp>
        <p:sp>
          <p:nvSpPr>
            <p:cNvPr id="14" name="object 14"/>
            <p:cNvSpPr/>
            <p:nvPr/>
          </p:nvSpPr>
          <p:spPr>
            <a:xfrm>
              <a:off x="7643749" y="4143375"/>
              <a:ext cx="528955" cy="1129030"/>
            </a:xfrm>
            <a:custGeom>
              <a:avLst/>
              <a:gdLst/>
              <a:ahLst/>
              <a:cxnLst/>
              <a:rect l="l" t="t" r="r" b="b"/>
              <a:pathLst>
                <a:path w="528954" h="1129029">
                  <a:moveTo>
                    <a:pt x="224460" y="871785"/>
                  </a:moveTo>
                  <a:lnTo>
                    <a:pt x="213741" y="875411"/>
                  </a:lnTo>
                  <a:lnTo>
                    <a:pt x="0" y="1000125"/>
                  </a:lnTo>
                  <a:lnTo>
                    <a:pt x="213741" y="1124839"/>
                  </a:lnTo>
                  <a:lnTo>
                    <a:pt x="224460" y="1128518"/>
                  </a:lnTo>
                  <a:lnTo>
                    <a:pt x="235394" y="1127791"/>
                  </a:lnTo>
                  <a:lnTo>
                    <a:pt x="245280" y="1123017"/>
                  </a:lnTo>
                  <a:lnTo>
                    <a:pt x="252856" y="1114552"/>
                  </a:lnTo>
                  <a:lnTo>
                    <a:pt x="256482" y="1103832"/>
                  </a:lnTo>
                  <a:lnTo>
                    <a:pt x="255762" y="1092898"/>
                  </a:lnTo>
                  <a:lnTo>
                    <a:pt x="251017" y="1083012"/>
                  </a:lnTo>
                  <a:lnTo>
                    <a:pt x="242570" y="1075436"/>
                  </a:lnTo>
                  <a:lnTo>
                    <a:pt x="162400" y="1028700"/>
                  </a:lnTo>
                  <a:lnTo>
                    <a:pt x="56642" y="1028700"/>
                  </a:lnTo>
                  <a:lnTo>
                    <a:pt x="56642" y="971550"/>
                  </a:lnTo>
                  <a:lnTo>
                    <a:pt x="162400" y="971550"/>
                  </a:lnTo>
                  <a:lnTo>
                    <a:pt x="242570" y="924813"/>
                  </a:lnTo>
                  <a:lnTo>
                    <a:pt x="251017" y="917255"/>
                  </a:lnTo>
                  <a:lnTo>
                    <a:pt x="255762" y="907399"/>
                  </a:lnTo>
                  <a:lnTo>
                    <a:pt x="256482" y="896471"/>
                  </a:lnTo>
                  <a:lnTo>
                    <a:pt x="252856" y="885698"/>
                  </a:lnTo>
                  <a:lnTo>
                    <a:pt x="245280" y="877250"/>
                  </a:lnTo>
                  <a:lnTo>
                    <a:pt x="235394" y="872505"/>
                  </a:lnTo>
                  <a:lnTo>
                    <a:pt x="224460" y="871785"/>
                  </a:lnTo>
                  <a:close/>
                </a:path>
                <a:path w="528954" h="1129029">
                  <a:moveTo>
                    <a:pt x="162400" y="971550"/>
                  </a:moveTo>
                  <a:lnTo>
                    <a:pt x="56642" y="971550"/>
                  </a:lnTo>
                  <a:lnTo>
                    <a:pt x="56642" y="1028700"/>
                  </a:lnTo>
                  <a:lnTo>
                    <a:pt x="162400" y="1028700"/>
                  </a:lnTo>
                  <a:lnTo>
                    <a:pt x="155646" y="1024763"/>
                  </a:lnTo>
                  <a:lnTo>
                    <a:pt x="71120" y="1024763"/>
                  </a:lnTo>
                  <a:lnTo>
                    <a:pt x="71120" y="975487"/>
                  </a:lnTo>
                  <a:lnTo>
                    <a:pt x="155646" y="975487"/>
                  </a:lnTo>
                  <a:lnTo>
                    <a:pt x="162400" y="971550"/>
                  </a:lnTo>
                  <a:close/>
                </a:path>
                <a:path w="528954" h="1129029">
                  <a:moveTo>
                    <a:pt x="471550" y="971550"/>
                  </a:moveTo>
                  <a:lnTo>
                    <a:pt x="162400" y="971550"/>
                  </a:lnTo>
                  <a:lnTo>
                    <a:pt x="113383" y="1000125"/>
                  </a:lnTo>
                  <a:lnTo>
                    <a:pt x="162400" y="1028700"/>
                  </a:lnTo>
                  <a:lnTo>
                    <a:pt x="500125" y="1028700"/>
                  </a:lnTo>
                  <a:lnTo>
                    <a:pt x="511234" y="1026449"/>
                  </a:lnTo>
                  <a:lnTo>
                    <a:pt x="520319" y="1020318"/>
                  </a:lnTo>
                  <a:lnTo>
                    <a:pt x="526450" y="1011233"/>
                  </a:lnTo>
                  <a:lnTo>
                    <a:pt x="528701" y="1000125"/>
                  </a:lnTo>
                  <a:lnTo>
                    <a:pt x="471550" y="1000125"/>
                  </a:lnTo>
                  <a:lnTo>
                    <a:pt x="471550" y="971550"/>
                  </a:lnTo>
                  <a:close/>
                </a:path>
                <a:path w="528954" h="1129029">
                  <a:moveTo>
                    <a:pt x="71120" y="975487"/>
                  </a:moveTo>
                  <a:lnTo>
                    <a:pt x="71120" y="1024763"/>
                  </a:lnTo>
                  <a:lnTo>
                    <a:pt x="113383" y="1000125"/>
                  </a:lnTo>
                  <a:lnTo>
                    <a:pt x="71120" y="975487"/>
                  </a:lnTo>
                  <a:close/>
                </a:path>
                <a:path w="528954" h="1129029">
                  <a:moveTo>
                    <a:pt x="113383" y="1000125"/>
                  </a:moveTo>
                  <a:lnTo>
                    <a:pt x="71120" y="1024763"/>
                  </a:lnTo>
                  <a:lnTo>
                    <a:pt x="155646" y="1024763"/>
                  </a:lnTo>
                  <a:lnTo>
                    <a:pt x="113383" y="1000125"/>
                  </a:lnTo>
                  <a:close/>
                </a:path>
                <a:path w="528954" h="1129029">
                  <a:moveTo>
                    <a:pt x="155646" y="975487"/>
                  </a:moveTo>
                  <a:lnTo>
                    <a:pt x="71120" y="975487"/>
                  </a:lnTo>
                  <a:lnTo>
                    <a:pt x="113383" y="1000125"/>
                  </a:lnTo>
                  <a:lnTo>
                    <a:pt x="155646" y="975487"/>
                  </a:lnTo>
                  <a:close/>
                </a:path>
                <a:path w="528954" h="1129029">
                  <a:moveTo>
                    <a:pt x="528701" y="0"/>
                  </a:moveTo>
                  <a:lnTo>
                    <a:pt x="471550" y="0"/>
                  </a:lnTo>
                  <a:lnTo>
                    <a:pt x="471550" y="1000125"/>
                  </a:lnTo>
                  <a:lnTo>
                    <a:pt x="500125" y="971550"/>
                  </a:lnTo>
                  <a:lnTo>
                    <a:pt x="528701" y="971550"/>
                  </a:lnTo>
                  <a:lnTo>
                    <a:pt x="528701" y="0"/>
                  </a:lnTo>
                  <a:close/>
                </a:path>
                <a:path w="528954" h="1129029">
                  <a:moveTo>
                    <a:pt x="528701" y="971550"/>
                  </a:moveTo>
                  <a:lnTo>
                    <a:pt x="500125" y="971550"/>
                  </a:lnTo>
                  <a:lnTo>
                    <a:pt x="471550" y="1000125"/>
                  </a:lnTo>
                  <a:lnTo>
                    <a:pt x="528701" y="1000125"/>
                  </a:lnTo>
                  <a:lnTo>
                    <a:pt x="528701" y="971550"/>
                  </a:lnTo>
                  <a:close/>
                </a:path>
              </a:pathLst>
            </a:custGeom>
            <a:solidFill>
              <a:srgbClr val="497DBA"/>
            </a:solidFill>
          </p:spPr>
          <p:txBody>
            <a:bodyPr wrap="square" lIns="0" tIns="0" rIns="0" bIns="0" rtlCol="0"/>
            <a:lstStyle/>
            <a:p>
              <a:endParaRPr/>
            </a:p>
          </p:txBody>
        </p:sp>
      </p:grpSp>
      <p:grpSp>
        <p:nvGrpSpPr>
          <p:cNvPr id="15" name="object 15"/>
          <p:cNvGrpSpPr/>
          <p:nvPr/>
        </p:nvGrpSpPr>
        <p:grpSpPr>
          <a:xfrm>
            <a:off x="2352650" y="4000500"/>
            <a:ext cx="1613535" cy="2156460"/>
            <a:chOff x="828649" y="4000500"/>
            <a:chExt cx="1613535" cy="2156460"/>
          </a:xfrm>
        </p:grpSpPr>
        <p:pic>
          <p:nvPicPr>
            <p:cNvPr id="16" name="object 16"/>
            <p:cNvPicPr/>
            <p:nvPr/>
          </p:nvPicPr>
          <p:blipFill>
            <a:blip r:embed="rId4" cstate="print"/>
            <a:stretch>
              <a:fillRect/>
            </a:stretch>
          </p:blipFill>
          <p:spPr>
            <a:xfrm>
              <a:off x="1652524" y="4214812"/>
              <a:ext cx="581025" cy="1819275"/>
            </a:xfrm>
            <a:prstGeom prst="rect">
              <a:avLst/>
            </a:prstGeom>
          </p:spPr>
        </p:pic>
        <p:sp>
          <p:nvSpPr>
            <p:cNvPr id="17" name="object 17"/>
            <p:cNvSpPr/>
            <p:nvPr/>
          </p:nvSpPr>
          <p:spPr>
            <a:xfrm>
              <a:off x="1500124" y="4143375"/>
              <a:ext cx="929005" cy="2000885"/>
            </a:xfrm>
            <a:custGeom>
              <a:avLst/>
              <a:gdLst/>
              <a:ahLst/>
              <a:cxnLst/>
              <a:rect l="l" t="t" r="r" b="b"/>
              <a:pathLst>
                <a:path w="929005" h="2000885">
                  <a:moveTo>
                    <a:pt x="464438" y="0"/>
                  </a:moveTo>
                  <a:lnTo>
                    <a:pt x="406173" y="7792"/>
                  </a:lnTo>
                  <a:lnTo>
                    <a:pt x="350069" y="30546"/>
                  </a:lnTo>
                  <a:lnTo>
                    <a:pt x="296562" y="67323"/>
                  </a:lnTo>
                  <a:lnTo>
                    <a:pt x="246087" y="117186"/>
                  </a:lnTo>
                  <a:lnTo>
                    <a:pt x="199078" y="179197"/>
                  </a:lnTo>
                  <a:lnTo>
                    <a:pt x="177010" y="214465"/>
                  </a:lnTo>
                  <a:lnTo>
                    <a:pt x="155971" y="252419"/>
                  </a:lnTo>
                  <a:lnTo>
                    <a:pt x="136017" y="292941"/>
                  </a:lnTo>
                  <a:lnTo>
                    <a:pt x="117200" y="335914"/>
                  </a:lnTo>
                  <a:lnTo>
                    <a:pt x="99577" y="381221"/>
                  </a:lnTo>
                  <a:lnTo>
                    <a:pt x="83201" y="428745"/>
                  </a:lnTo>
                  <a:lnTo>
                    <a:pt x="68127" y="478368"/>
                  </a:lnTo>
                  <a:lnTo>
                    <a:pt x="54408" y="529974"/>
                  </a:lnTo>
                  <a:lnTo>
                    <a:pt x="42100" y="583445"/>
                  </a:lnTo>
                  <a:lnTo>
                    <a:pt x="31257" y="638664"/>
                  </a:lnTo>
                  <a:lnTo>
                    <a:pt x="21933" y="695514"/>
                  </a:lnTo>
                  <a:lnTo>
                    <a:pt x="14182" y="753878"/>
                  </a:lnTo>
                  <a:lnTo>
                    <a:pt x="8059" y="813638"/>
                  </a:lnTo>
                  <a:lnTo>
                    <a:pt x="3618" y="874677"/>
                  </a:lnTo>
                  <a:lnTo>
                    <a:pt x="913" y="936878"/>
                  </a:lnTo>
                  <a:lnTo>
                    <a:pt x="0" y="1000125"/>
                  </a:lnTo>
                  <a:lnTo>
                    <a:pt x="913" y="1063376"/>
                  </a:lnTo>
                  <a:lnTo>
                    <a:pt x="3618" y="1125582"/>
                  </a:lnTo>
                  <a:lnTo>
                    <a:pt x="8059" y="1186626"/>
                  </a:lnTo>
                  <a:lnTo>
                    <a:pt x="14182" y="1246390"/>
                  </a:lnTo>
                  <a:lnTo>
                    <a:pt x="21933" y="1304756"/>
                  </a:lnTo>
                  <a:lnTo>
                    <a:pt x="31257" y="1361609"/>
                  </a:lnTo>
                  <a:lnTo>
                    <a:pt x="42100" y="1416830"/>
                  </a:lnTo>
                  <a:lnTo>
                    <a:pt x="54408" y="1470303"/>
                  </a:lnTo>
                  <a:lnTo>
                    <a:pt x="68127" y="1521910"/>
                  </a:lnTo>
                  <a:lnTo>
                    <a:pt x="83201" y="1571535"/>
                  </a:lnTo>
                  <a:lnTo>
                    <a:pt x="99577" y="1619059"/>
                  </a:lnTo>
                  <a:lnTo>
                    <a:pt x="117200" y="1664367"/>
                  </a:lnTo>
                  <a:lnTo>
                    <a:pt x="136017" y="1707340"/>
                  </a:lnTo>
                  <a:lnTo>
                    <a:pt x="155971" y="1747862"/>
                  </a:lnTo>
                  <a:lnTo>
                    <a:pt x="177010" y="1785815"/>
                  </a:lnTo>
                  <a:lnTo>
                    <a:pt x="199078" y="1821083"/>
                  </a:lnTo>
                  <a:lnTo>
                    <a:pt x="222122" y="1853548"/>
                  </a:lnTo>
                  <a:lnTo>
                    <a:pt x="270918" y="1909601"/>
                  </a:lnTo>
                  <a:lnTo>
                    <a:pt x="322964" y="1953036"/>
                  </a:lnTo>
                  <a:lnTo>
                    <a:pt x="377824" y="1982918"/>
                  </a:lnTo>
                  <a:lnTo>
                    <a:pt x="435063" y="1998307"/>
                  </a:lnTo>
                  <a:lnTo>
                    <a:pt x="464438" y="2000275"/>
                  </a:lnTo>
                  <a:lnTo>
                    <a:pt x="493800" y="1998307"/>
                  </a:lnTo>
                  <a:lnTo>
                    <a:pt x="551014" y="1982918"/>
                  </a:lnTo>
                  <a:lnTo>
                    <a:pt x="605853" y="1953036"/>
                  </a:lnTo>
                  <a:lnTo>
                    <a:pt x="657881" y="1909601"/>
                  </a:lnTo>
                  <a:lnTo>
                    <a:pt x="706664" y="1853548"/>
                  </a:lnTo>
                  <a:lnTo>
                    <a:pt x="729701" y="1821083"/>
                  </a:lnTo>
                  <a:lnTo>
                    <a:pt x="751765" y="1785815"/>
                  </a:lnTo>
                  <a:lnTo>
                    <a:pt x="772799" y="1747862"/>
                  </a:lnTo>
                  <a:lnTo>
                    <a:pt x="792749" y="1707340"/>
                  </a:lnTo>
                  <a:lnTo>
                    <a:pt x="811562" y="1664367"/>
                  </a:lnTo>
                  <a:lnTo>
                    <a:pt x="829182" y="1619059"/>
                  </a:lnTo>
                  <a:lnTo>
                    <a:pt x="845556" y="1571535"/>
                  </a:lnTo>
                  <a:lnTo>
                    <a:pt x="860628" y="1521910"/>
                  </a:lnTo>
                  <a:lnTo>
                    <a:pt x="874345" y="1470303"/>
                  </a:lnTo>
                  <a:lnTo>
                    <a:pt x="886652" y="1416830"/>
                  </a:lnTo>
                  <a:lnTo>
                    <a:pt x="897495" y="1361609"/>
                  </a:lnTo>
                  <a:lnTo>
                    <a:pt x="906818" y="1304756"/>
                  </a:lnTo>
                  <a:lnTo>
                    <a:pt x="914569" y="1246390"/>
                  </a:lnTo>
                  <a:lnTo>
                    <a:pt x="920692" y="1186626"/>
                  </a:lnTo>
                  <a:lnTo>
                    <a:pt x="925133" y="1125582"/>
                  </a:lnTo>
                  <a:lnTo>
                    <a:pt x="927837" y="1063376"/>
                  </a:lnTo>
                  <a:lnTo>
                    <a:pt x="928751" y="1000125"/>
                  </a:lnTo>
                  <a:lnTo>
                    <a:pt x="927837" y="936878"/>
                  </a:lnTo>
                  <a:lnTo>
                    <a:pt x="925133" y="874677"/>
                  </a:lnTo>
                  <a:lnTo>
                    <a:pt x="920692" y="813638"/>
                  </a:lnTo>
                  <a:lnTo>
                    <a:pt x="914569" y="753878"/>
                  </a:lnTo>
                  <a:lnTo>
                    <a:pt x="906818" y="695514"/>
                  </a:lnTo>
                  <a:lnTo>
                    <a:pt x="897495" y="638664"/>
                  </a:lnTo>
                  <a:lnTo>
                    <a:pt x="886652" y="583445"/>
                  </a:lnTo>
                  <a:lnTo>
                    <a:pt x="874345" y="529974"/>
                  </a:lnTo>
                  <a:lnTo>
                    <a:pt x="860628" y="478368"/>
                  </a:lnTo>
                  <a:lnTo>
                    <a:pt x="845556" y="428745"/>
                  </a:lnTo>
                  <a:lnTo>
                    <a:pt x="829182" y="381221"/>
                  </a:lnTo>
                  <a:lnTo>
                    <a:pt x="811562" y="335914"/>
                  </a:lnTo>
                  <a:lnTo>
                    <a:pt x="792749" y="292941"/>
                  </a:lnTo>
                  <a:lnTo>
                    <a:pt x="772799" y="252419"/>
                  </a:lnTo>
                  <a:lnTo>
                    <a:pt x="751765" y="214465"/>
                  </a:lnTo>
                  <a:lnTo>
                    <a:pt x="729701" y="179197"/>
                  </a:lnTo>
                  <a:lnTo>
                    <a:pt x="706664" y="146731"/>
                  </a:lnTo>
                  <a:lnTo>
                    <a:pt x="657881" y="90677"/>
                  </a:lnTo>
                  <a:lnTo>
                    <a:pt x="605853" y="47240"/>
                  </a:lnTo>
                  <a:lnTo>
                    <a:pt x="551014" y="17358"/>
                  </a:lnTo>
                  <a:lnTo>
                    <a:pt x="493800" y="1967"/>
                  </a:lnTo>
                  <a:lnTo>
                    <a:pt x="464438" y="0"/>
                  </a:lnTo>
                  <a:close/>
                </a:path>
              </a:pathLst>
            </a:custGeom>
            <a:solidFill>
              <a:srgbClr val="B3A1C6">
                <a:alpha val="36862"/>
              </a:srgbClr>
            </a:solidFill>
          </p:spPr>
          <p:txBody>
            <a:bodyPr wrap="square" lIns="0" tIns="0" rIns="0" bIns="0" rtlCol="0"/>
            <a:lstStyle/>
            <a:p>
              <a:endParaRPr/>
            </a:p>
          </p:txBody>
        </p:sp>
        <p:sp>
          <p:nvSpPr>
            <p:cNvPr id="18" name="object 18"/>
            <p:cNvSpPr/>
            <p:nvPr/>
          </p:nvSpPr>
          <p:spPr>
            <a:xfrm>
              <a:off x="1500124" y="4143375"/>
              <a:ext cx="929005" cy="2000885"/>
            </a:xfrm>
            <a:custGeom>
              <a:avLst/>
              <a:gdLst/>
              <a:ahLst/>
              <a:cxnLst/>
              <a:rect l="l" t="t" r="r" b="b"/>
              <a:pathLst>
                <a:path w="929005" h="2000885">
                  <a:moveTo>
                    <a:pt x="0" y="1000125"/>
                  </a:moveTo>
                  <a:lnTo>
                    <a:pt x="913" y="936878"/>
                  </a:lnTo>
                  <a:lnTo>
                    <a:pt x="3618" y="874677"/>
                  </a:lnTo>
                  <a:lnTo>
                    <a:pt x="8059" y="813638"/>
                  </a:lnTo>
                  <a:lnTo>
                    <a:pt x="14182" y="753878"/>
                  </a:lnTo>
                  <a:lnTo>
                    <a:pt x="21933" y="695514"/>
                  </a:lnTo>
                  <a:lnTo>
                    <a:pt x="31257" y="638664"/>
                  </a:lnTo>
                  <a:lnTo>
                    <a:pt x="42100" y="583445"/>
                  </a:lnTo>
                  <a:lnTo>
                    <a:pt x="54408" y="529974"/>
                  </a:lnTo>
                  <a:lnTo>
                    <a:pt x="68127" y="478368"/>
                  </a:lnTo>
                  <a:lnTo>
                    <a:pt x="83201" y="428745"/>
                  </a:lnTo>
                  <a:lnTo>
                    <a:pt x="99577" y="381221"/>
                  </a:lnTo>
                  <a:lnTo>
                    <a:pt x="117200" y="335914"/>
                  </a:lnTo>
                  <a:lnTo>
                    <a:pt x="136017" y="292941"/>
                  </a:lnTo>
                  <a:lnTo>
                    <a:pt x="155971" y="252419"/>
                  </a:lnTo>
                  <a:lnTo>
                    <a:pt x="177010" y="214465"/>
                  </a:lnTo>
                  <a:lnTo>
                    <a:pt x="199078" y="179197"/>
                  </a:lnTo>
                  <a:lnTo>
                    <a:pt x="222122" y="146731"/>
                  </a:lnTo>
                  <a:lnTo>
                    <a:pt x="270918" y="90677"/>
                  </a:lnTo>
                  <a:lnTo>
                    <a:pt x="322964" y="47240"/>
                  </a:lnTo>
                  <a:lnTo>
                    <a:pt x="377824" y="17358"/>
                  </a:lnTo>
                  <a:lnTo>
                    <a:pt x="435063" y="1967"/>
                  </a:lnTo>
                  <a:lnTo>
                    <a:pt x="464438" y="0"/>
                  </a:lnTo>
                  <a:lnTo>
                    <a:pt x="493800" y="1967"/>
                  </a:lnTo>
                  <a:lnTo>
                    <a:pt x="522677" y="7792"/>
                  </a:lnTo>
                  <a:lnTo>
                    <a:pt x="578758" y="30546"/>
                  </a:lnTo>
                  <a:lnTo>
                    <a:pt x="632246" y="67323"/>
                  </a:lnTo>
                  <a:lnTo>
                    <a:pt x="682705" y="117186"/>
                  </a:lnTo>
                  <a:lnTo>
                    <a:pt x="729701" y="179197"/>
                  </a:lnTo>
                  <a:lnTo>
                    <a:pt x="751765" y="214465"/>
                  </a:lnTo>
                  <a:lnTo>
                    <a:pt x="772799" y="252419"/>
                  </a:lnTo>
                  <a:lnTo>
                    <a:pt x="792749" y="292941"/>
                  </a:lnTo>
                  <a:lnTo>
                    <a:pt x="811562" y="335914"/>
                  </a:lnTo>
                  <a:lnTo>
                    <a:pt x="829182" y="381221"/>
                  </a:lnTo>
                  <a:lnTo>
                    <a:pt x="845556" y="428745"/>
                  </a:lnTo>
                  <a:lnTo>
                    <a:pt x="860628" y="478368"/>
                  </a:lnTo>
                  <a:lnTo>
                    <a:pt x="874345" y="529974"/>
                  </a:lnTo>
                  <a:lnTo>
                    <a:pt x="886652" y="583445"/>
                  </a:lnTo>
                  <a:lnTo>
                    <a:pt x="897495" y="638664"/>
                  </a:lnTo>
                  <a:lnTo>
                    <a:pt x="906818" y="695514"/>
                  </a:lnTo>
                  <a:lnTo>
                    <a:pt x="914569" y="753878"/>
                  </a:lnTo>
                  <a:lnTo>
                    <a:pt x="920692" y="813638"/>
                  </a:lnTo>
                  <a:lnTo>
                    <a:pt x="925133" y="874677"/>
                  </a:lnTo>
                  <a:lnTo>
                    <a:pt x="927837" y="936878"/>
                  </a:lnTo>
                  <a:lnTo>
                    <a:pt x="928751" y="1000125"/>
                  </a:lnTo>
                  <a:lnTo>
                    <a:pt x="927837" y="1063376"/>
                  </a:lnTo>
                  <a:lnTo>
                    <a:pt x="925133" y="1125582"/>
                  </a:lnTo>
                  <a:lnTo>
                    <a:pt x="920692" y="1186626"/>
                  </a:lnTo>
                  <a:lnTo>
                    <a:pt x="914569" y="1246390"/>
                  </a:lnTo>
                  <a:lnTo>
                    <a:pt x="906818" y="1304756"/>
                  </a:lnTo>
                  <a:lnTo>
                    <a:pt x="897495" y="1361609"/>
                  </a:lnTo>
                  <a:lnTo>
                    <a:pt x="886652" y="1416830"/>
                  </a:lnTo>
                  <a:lnTo>
                    <a:pt x="874345" y="1470303"/>
                  </a:lnTo>
                  <a:lnTo>
                    <a:pt x="860628" y="1521910"/>
                  </a:lnTo>
                  <a:lnTo>
                    <a:pt x="845556" y="1571535"/>
                  </a:lnTo>
                  <a:lnTo>
                    <a:pt x="829182" y="1619059"/>
                  </a:lnTo>
                  <a:lnTo>
                    <a:pt x="811562" y="1664367"/>
                  </a:lnTo>
                  <a:lnTo>
                    <a:pt x="792749" y="1707340"/>
                  </a:lnTo>
                  <a:lnTo>
                    <a:pt x="772799" y="1747862"/>
                  </a:lnTo>
                  <a:lnTo>
                    <a:pt x="751765" y="1785815"/>
                  </a:lnTo>
                  <a:lnTo>
                    <a:pt x="729701" y="1821083"/>
                  </a:lnTo>
                  <a:lnTo>
                    <a:pt x="706664" y="1853548"/>
                  </a:lnTo>
                  <a:lnTo>
                    <a:pt x="657881" y="1909601"/>
                  </a:lnTo>
                  <a:lnTo>
                    <a:pt x="605853" y="1953036"/>
                  </a:lnTo>
                  <a:lnTo>
                    <a:pt x="551014" y="1982918"/>
                  </a:lnTo>
                  <a:lnTo>
                    <a:pt x="493800" y="1998307"/>
                  </a:lnTo>
                  <a:lnTo>
                    <a:pt x="464438" y="2000275"/>
                  </a:lnTo>
                  <a:lnTo>
                    <a:pt x="435063" y="1998307"/>
                  </a:lnTo>
                  <a:lnTo>
                    <a:pt x="406173" y="1992482"/>
                  </a:lnTo>
                  <a:lnTo>
                    <a:pt x="350069" y="1969730"/>
                  </a:lnTo>
                  <a:lnTo>
                    <a:pt x="296562" y="1932954"/>
                  </a:lnTo>
                  <a:lnTo>
                    <a:pt x="246087" y="1883093"/>
                  </a:lnTo>
                  <a:lnTo>
                    <a:pt x="199078" y="1821083"/>
                  </a:lnTo>
                  <a:lnTo>
                    <a:pt x="177010" y="1785815"/>
                  </a:lnTo>
                  <a:lnTo>
                    <a:pt x="155971" y="1747862"/>
                  </a:lnTo>
                  <a:lnTo>
                    <a:pt x="136017" y="1707340"/>
                  </a:lnTo>
                  <a:lnTo>
                    <a:pt x="117200" y="1664367"/>
                  </a:lnTo>
                  <a:lnTo>
                    <a:pt x="99577" y="1619059"/>
                  </a:lnTo>
                  <a:lnTo>
                    <a:pt x="83201" y="1571535"/>
                  </a:lnTo>
                  <a:lnTo>
                    <a:pt x="68127" y="1521910"/>
                  </a:lnTo>
                  <a:lnTo>
                    <a:pt x="54408" y="1470303"/>
                  </a:lnTo>
                  <a:lnTo>
                    <a:pt x="42100" y="1416830"/>
                  </a:lnTo>
                  <a:lnTo>
                    <a:pt x="31257" y="1361609"/>
                  </a:lnTo>
                  <a:lnTo>
                    <a:pt x="21933" y="1304756"/>
                  </a:lnTo>
                  <a:lnTo>
                    <a:pt x="14182" y="1246390"/>
                  </a:lnTo>
                  <a:lnTo>
                    <a:pt x="8059" y="1186626"/>
                  </a:lnTo>
                  <a:lnTo>
                    <a:pt x="3618" y="1125582"/>
                  </a:lnTo>
                  <a:lnTo>
                    <a:pt x="913" y="1063376"/>
                  </a:lnTo>
                  <a:lnTo>
                    <a:pt x="0" y="1000125"/>
                  </a:lnTo>
                  <a:close/>
                </a:path>
              </a:pathLst>
            </a:custGeom>
            <a:ln w="25400">
              <a:solidFill>
                <a:srgbClr val="403052"/>
              </a:solidFill>
            </a:ln>
          </p:spPr>
          <p:txBody>
            <a:bodyPr wrap="square" lIns="0" tIns="0" rIns="0" bIns="0" rtlCol="0"/>
            <a:lstStyle/>
            <a:p>
              <a:endParaRPr/>
            </a:p>
          </p:txBody>
        </p:sp>
        <p:sp>
          <p:nvSpPr>
            <p:cNvPr id="19" name="object 19"/>
            <p:cNvSpPr/>
            <p:nvPr/>
          </p:nvSpPr>
          <p:spPr>
            <a:xfrm>
              <a:off x="828649" y="4000500"/>
              <a:ext cx="671830" cy="1271905"/>
            </a:xfrm>
            <a:custGeom>
              <a:avLst/>
              <a:gdLst/>
              <a:ahLst/>
              <a:cxnLst/>
              <a:rect l="l" t="t" r="r" b="b"/>
              <a:pathLst>
                <a:path w="671830" h="1271904">
                  <a:moveTo>
                    <a:pt x="558233" y="1143000"/>
                  </a:moveTo>
                  <a:lnTo>
                    <a:pt x="429094" y="1218311"/>
                  </a:lnTo>
                  <a:lnTo>
                    <a:pt x="420615" y="1225887"/>
                  </a:lnTo>
                  <a:lnTo>
                    <a:pt x="415855" y="1235773"/>
                  </a:lnTo>
                  <a:lnTo>
                    <a:pt x="415143" y="1246707"/>
                  </a:lnTo>
                  <a:lnTo>
                    <a:pt x="418807" y="1257427"/>
                  </a:lnTo>
                  <a:lnTo>
                    <a:pt x="426352" y="1265892"/>
                  </a:lnTo>
                  <a:lnTo>
                    <a:pt x="436219" y="1270666"/>
                  </a:lnTo>
                  <a:lnTo>
                    <a:pt x="447143" y="1271393"/>
                  </a:lnTo>
                  <a:lnTo>
                    <a:pt x="457860" y="1267714"/>
                  </a:lnTo>
                  <a:lnTo>
                    <a:pt x="622628" y="1171575"/>
                  </a:lnTo>
                  <a:lnTo>
                    <a:pt x="614959" y="1171575"/>
                  </a:lnTo>
                  <a:lnTo>
                    <a:pt x="614959" y="1167638"/>
                  </a:lnTo>
                  <a:lnTo>
                    <a:pt x="600481" y="1167638"/>
                  </a:lnTo>
                  <a:lnTo>
                    <a:pt x="558233" y="1143000"/>
                  </a:lnTo>
                  <a:close/>
                </a:path>
                <a:path w="671830" h="1271904">
                  <a:moveTo>
                    <a:pt x="57150" y="0"/>
                  </a:moveTo>
                  <a:lnTo>
                    <a:pt x="0" y="0"/>
                  </a:lnTo>
                  <a:lnTo>
                    <a:pt x="0" y="1143000"/>
                  </a:lnTo>
                  <a:lnTo>
                    <a:pt x="2244" y="1154108"/>
                  </a:lnTo>
                  <a:lnTo>
                    <a:pt x="8367" y="1163193"/>
                  </a:lnTo>
                  <a:lnTo>
                    <a:pt x="17450" y="1169324"/>
                  </a:lnTo>
                  <a:lnTo>
                    <a:pt x="28575" y="1171575"/>
                  </a:lnTo>
                  <a:lnTo>
                    <a:pt x="509234" y="1171575"/>
                  </a:lnTo>
                  <a:lnTo>
                    <a:pt x="558233" y="1143000"/>
                  </a:lnTo>
                  <a:lnTo>
                    <a:pt x="57150" y="1143000"/>
                  </a:lnTo>
                  <a:lnTo>
                    <a:pt x="28575" y="1114425"/>
                  </a:lnTo>
                  <a:lnTo>
                    <a:pt x="57150" y="1114425"/>
                  </a:lnTo>
                  <a:lnTo>
                    <a:pt x="57150" y="0"/>
                  </a:lnTo>
                  <a:close/>
                </a:path>
                <a:path w="671830" h="1271904">
                  <a:moveTo>
                    <a:pt x="622628" y="1114425"/>
                  </a:moveTo>
                  <a:lnTo>
                    <a:pt x="614959" y="1114425"/>
                  </a:lnTo>
                  <a:lnTo>
                    <a:pt x="614959" y="1171575"/>
                  </a:lnTo>
                  <a:lnTo>
                    <a:pt x="622628" y="1171575"/>
                  </a:lnTo>
                  <a:lnTo>
                    <a:pt x="671601" y="1143000"/>
                  </a:lnTo>
                  <a:lnTo>
                    <a:pt x="622628" y="1114425"/>
                  </a:lnTo>
                  <a:close/>
                </a:path>
                <a:path w="671830" h="1271904">
                  <a:moveTo>
                    <a:pt x="600481" y="1118362"/>
                  </a:moveTo>
                  <a:lnTo>
                    <a:pt x="558233" y="1143000"/>
                  </a:lnTo>
                  <a:lnTo>
                    <a:pt x="600481" y="1167638"/>
                  </a:lnTo>
                  <a:lnTo>
                    <a:pt x="600481" y="1118362"/>
                  </a:lnTo>
                  <a:close/>
                </a:path>
                <a:path w="671830" h="1271904">
                  <a:moveTo>
                    <a:pt x="614959" y="1118362"/>
                  </a:moveTo>
                  <a:lnTo>
                    <a:pt x="600481" y="1118362"/>
                  </a:lnTo>
                  <a:lnTo>
                    <a:pt x="600481" y="1167638"/>
                  </a:lnTo>
                  <a:lnTo>
                    <a:pt x="614959" y="1167638"/>
                  </a:lnTo>
                  <a:lnTo>
                    <a:pt x="614959" y="1118362"/>
                  </a:lnTo>
                  <a:close/>
                </a:path>
                <a:path w="671830" h="1271904">
                  <a:moveTo>
                    <a:pt x="57150" y="1114425"/>
                  </a:moveTo>
                  <a:lnTo>
                    <a:pt x="28575" y="1114425"/>
                  </a:lnTo>
                  <a:lnTo>
                    <a:pt x="57150" y="1143000"/>
                  </a:lnTo>
                  <a:lnTo>
                    <a:pt x="57150" y="1114425"/>
                  </a:lnTo>
                  <a:close/>
                </a:path>
                <a:path w="671830" h="1271904">
                  <a:moveTo>
                    <a:pt x="509234" y="1114425"/>
                  </a:moveTo>
                  <a:lnTo>
                    <a:pt x="57150" y="1114425"/>
                  </a:lnTo>
                  <a:lnTo>
                    <a:pt x="57150" y="1143000"/>
                  </a:lnTo>
                  <a:lnTo>
                    <a:pt x="558233" y="1143000"/>
                  </a:lnTo>
                  <a:lnTo>
                    <a:pt x="509234" y="1114425"/>
                  </a:lnTo>
                  <a:close/>
                </a:path>
                <a:path w="671830" h="1271904">
                  <a:moveTo>
                    <a:pt x="447143" y="1014660"/>
                  </a:moveTo>
                  <a:lnTo>
                    <a:pt x="436219" y="1015380"/>
                  </a:lnTo>
                  <a:lnTo>
                    <a:pt x="426352" y="1020125"/>
                  </a:lnTo>
                  <a:lnTo>
                    <a:pt x="418807" y="1028573"/>
                  </a:lnTo>
                  <a:lnTo>
                    <a:pt x="415143" y="1039346"/>
                  </a:lnTo>
                  <a:lnTo>
                    <a:pt x="415855" y="1050274"/>
                  </a:lnTo>
                  <a:lnTo>
                    <a:pt x="420615" y="1060130"/>
                  </a:lnTo>
                  <a:lnTo>
                    <a:pt x="429094" y="1067689"/>
                  </a:lnTo>
                  <a:lnTo>
                    <a:pt x="558233" y="1143000"/>
                  </a:lnTo>
                  <a:lnTo>
                    <a:pt x="600481" y="1118362"/>
                  </a:lnTo>
                  <a:lnTo>
                    <a:pt x="614959" y="1118362"/>
                  </a:lnTo>
                  <a:lnTo>
                    <a:pt x="614959" y="1114425"/>
                  </a:lnTo>
                  <a:lnTo>
                    <a:pt x="622628" y="1114425"/>
                  </a:lnTo>
                  <a:lnTo>
                    <a:pt x="457860" y="1018286"/>
                  </a:lnTo>
                  <a:lnTo>
                    <a:pt x="447143" y="1014660"/>
                  </a:lnTo>
                  <a:close/>
                </a:path>
              </a:pathLst>
            </a:custGeom>
            <a:solidFill>
              <a:srgbClr val="403052"/>
            </a:solidFill>
          </p:spPr>
          <p:txBody>
            <a:bodyPr wrap="square" lIns="0" tIns="0" rIns="0" bIns="0" rtlCol="0"/>
            <a:lstStyle/>
            <a:p>
              <a:endParaRPr/>
            </a:p>
          </p:txBody>
        </p:sp>
      </p:gr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39</a:t>
            </a:fld>
            <a:endParaRPr spc="15"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028768" y="3264000"/>
            <a:ext cx="2103679" cy="1787019"/>
          </a:xfrm>
          <a:prstGeom prst="rect">
            <a:avLst/>
          </a:prstGeom>
        </p:spPr>
      </p:pic>
      <p:sp>
        <p:nvSpPr>
          <p:cNvPr id="3" name="object 3"/>
          <p:cNvSpPr txBox="1">
            <a:spLocks noGrp="1"/>
          </p:cNvSpPr>
          <p:nvPr>
            <p:ph type="title"/>
          </p:nvPr>
        </p:nvSpPr>
        <p:spPr>
          <a:xfrm>
            <a:off x="901011" y="410306"/>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90" dirty="0" smtClean="0"/>
              <a:t> </a:t>
            </a:r>
            <a:r>
              <a:rPr spc="-20" dirty="0"/>
              <a:t>CUALES</a:t>
            </a:r>
            <a:r>
              <a:rPr spc="5" dirty="0"/>
              <a:t> SON</a:t>
            </a:r>
            <a:r>
              <a:rPr spc="-40" dirty="0"/>
              <a:t> </a:t>
            </a:r>
            <a:r>
              <a:rPr dirty="0"/>
              <a:t>LAS</a:t>
            </a:r>
            <a:r>
              <a:rPr spc="5" dirty="0"/>
              <a:t> </a:t>
            </a:r>
            <a:r>
              <a:rPr spc="-5" dirty="0"/>
              <a:t>CARACTERÍSTICAS </a:t>
            </a:r>
            <a:r>
              <a:rPr spc="-620" dirty="0"/>
              <a:t> </a:t>
            </a:r>
            <a:r>
              <a:rPr dirty="0"/>
              <a:t>DEL</a:t>
            </a:r>
            <a:r>
              <a:rPr spc="-75" dirty="0"/>
              <a:t> </a:t>
            </a:r>
            <a:r>
              <a:rPr dirty="0"/>
              <a:t>SISTEMA DE</a:t>
            </a:r>
            <a:r>
              <a:rPr spc="-40" dirty="0"/>
              <a:t> </a:t>
            </a:r>
            <a:r>
              <a:rPr spc="-10" dirty="0"/>
              <a:t>PROTECCIÓN</a:t>
            </a:r>
          </a:p>
        </p:txBody>
      </p:sp>
      <p:sp>
        <p:nvSpPr>
          <p:cNvPr id="4" name="object 4"/>
          <p:cNvSpPr txBox="1"/>
          <p:nvPr/>
        </p:nvSpPr>
        <p:spPr>
          <a:xfrm>
            <a:off x="2060244" y="1628979"/>
            <a:ext cx="6628130" cy="1271905"/>
          </a:xfrm>
          <a:prstGeom prst="rect">
            <a:avLst/>
          </a:prstGeom>
        </p:spPr>
        <p:txBody>
          <a:bodyPr vert="horz" wrap="square" lIns="0" tIns="14605" rIns="0" bIns="0" rtlCol="0">
            <a:spAutoFit/>
          </a:bodyPr>
          <a:lstStyle/>
          <a:p>
            <a:pPr marL="12700">
              <a:spcBef>
                <a:spcPts val="115"/>
              </a:spcBef>
            </a:pPr>
            <a:r>
              <a:rPr sz="2400" b="1" spc="10" dirty="0">
                <a:solidFill>
                  <a:srgbClr val="BEBEBE"/>
                </a:solidFill>
                <a:latin typeface="Calibri"/>
                <a:cs typeface="Calibri"/>
              </a:rPr>
              <a:t>S</a:t>
            </a:r>
            <a:r>
              <a:rPr sz="2400" b="1" dirty="0">
                <a:solidFill>
                  <a:srgbClr val="BEBEBE"/>
                </a:solidFill>
                <a:latin typeface="Calibri"/>
                <a:cs typeface="Calibri"/>
              </a:rPr>
              <a:t>I</a:t>
            </a:r>
            <a:r>
              <a:rPr sz="2400" b="1" spc="-20" dirty="0">
                <a:solidFill>
                  <a:srgbClr val="BEBEBE"/>
                </a:solidFill>
                <a:latin typeface="Calibri"/>
                <a:cs typeface="Calibri"/>
              </a:rPr>
              <a:t>S</a:t>
            </a:r>
            <a:r>
              <a:rPr sz="2400" b="1" dirty="0">
                <a:solidFill>
                  <a:srgbClr val="BEBEBE"/>
                </a:solidFill>
                <a:latin typeface="Calibri"/>
                <a:cs typeface="Calibri"/>
              </a:rPr>
              <a:t>TE</a:t>
            </a:r>
            <a:r>
              <a:rPr sz="2400" b="1" spc="20" dirty="0">
                <a:solidFill>
                  <a:srgbClr val="BEBEBE"/>
                </a:solidFill>
                <a:latin typeface="Calibri"/>
                <a:cs typeface="Calibri"/>
              </a:rPr>
              <a:t>M</a:t>
            </a:r>
            <a:r>
              <a:rPr sz="2400" b="1" spc="5" dirty="0">
                <a:solidFill>
                  <a:srgbClr val="BEBEBE"/>
                </a:solidFill>
                <a:latin typeface="Calibri"/>
                <a:cs typeface="Calibri"/>
              </a:rPr>
              <a:t>A</a:t>
            </a:r>
            <a:r>
              <a:rPr sz="2400" b="1" spc="-140" dirty="0">
                <a:solidFill>
                  <a:srgbClr val="BEBEBE"/>
                </a:solidFill>
                <a:latin typeface="Calibri"/>
                <a:cs typeface="Calibri"/>
              </a:rPr>
              <a:t> </a:t>
            </a:r>
            <a:r>
              <a:rPr sz="2400" b="1" spc="-10" dirty="0">
                <a:solidFill>
                  <a:srgbClr val="BEBEBE"/>
                </a:solidFill>
                <a:latin typeface="Calibri"/>
                <a:cs typeface="Calibri"/>
              </a:rPr>
              <a:t>D</a:t>
            </a:r>
            <a:r>
              <a:rPr sz="2400" b="1" spc="5" dirty="0">
                <a:solidFill>
                  <a:srgbClr val="BEBEBE"/>
                </a:solidFill>
                <a:latin typeface="Calibri"/>
                <a:cs typeface="Calibri"/>
              </a:rPr>
              <a:t>E</a:t>
            </a:r>
            <a:r>
              <a:rPr sz="2400" b="1" spc="10" dirty="0">
                <a:solidFill>
                  <a:srgbClr val="BEBEBE"/>
                </a:solidFill>
                <a:latin typeface="Calibri"/>
                <a:cs typeface="Calibri"/>
              </a:rPr>
              <a:t> </a:t>
            </a:r>
            <a:r>
              <a:rPr sz="2400" b="1" dirty="0">
                <a:solidFill>
                  <a:srgbClr val="BEBEBE"/>
                </a:solidFill>
                <a:latin typeface="Calibri"/>
                <a:cs typeface="Calibri"/>
              </a:rPr>
              <a:t>P</a:t>
            </a:r>
            <a:r>
              <a:rPr sz="2400" b="1" spc="-20" dirty="0">
                <a:solidFill>
                  <a:srgbClr val="BEBEBE"/>
                </a:solidFill>
                <a:latin typeface="Calibri"/>
                <a:cs typeface="Calibri"/>
              </a:rPr>
              <a:t>R</a:t>
            </a:r>
            <a:r>
              <a:rPr sz="2400" b="1" spc="-45" dirty="0">
                <a:solidFill>
                  <a:srgbClr val="BEBEBE"/>
                </a:solidFill>
                <a:latin typeface="Calibri"/>
                <a:cs typeface="Calibri"/>
              </a:rPr>
              <a:t>O</a:t>
            </a:r>
            <a:r>
              <a:rPr sz="2400" b="1" dirty="0">
                <a:solidFill>
                  <a:srgbClr val="BEBEBE"/>
                </a:solidFill>
                <a:latin typeface="Calibri"/>
                <a:cs typeface="Calibri"/>
              </a:rPr>
              <a:t>T</a:t>
            </a:r>
            <a:r>
              <a:rPr sz="2400" b="1" spc="-30" dirty="0">
                <a:solidFill>
                  <a:srgbClr val="BEBEBE"/>
                </a:solidFill>
                <a:latin typeface="Calibri"/>
                <a:cs typeface="Calibri"/>
              </a:rPr>
              <a:t>E</a:t>
            </a:r>
            <a:r>
              <a:rPr sz="2400" b="1" spc="-15" dirty="0">
                <a:solidFill>
                  <a:srgbClr val="BEBEBE"/>
                </a:solidFill>
                <a:latin typeface="Calibri"/>
                <a:cs typeface="Calibri"/>
              </a:rPr>
              <a:t>CC</a:t>
            </a:r>
            <a:r>
              <a:rPr sz="2400" b="1" dirty="0">
                <a:solidFill>
                  <a:srgbClr val="BEBEBE"/>
                </a:solidFill>
                <a:latin typeface="Calibri"/>
                <a:cs typeface="Calibri"/>
              </a:rPr>
              <a:t>I</a:t>
            </a:r>
            <a:r>
              <a:rPr sz="2400" b="1" spc="-5" dirty="0">
                <a:solidFill>
                  <a:srgbClr val="BEBEBE"/>
                </a:solidFill>
                <a:latin typeface="Calibri"/>
                <a:cs typeface="Calibri"/>
              </a:rPr>
              <a:t>Ó</a:t>
            </a:r>
            <a:r>
              <a:rPr sz="2400" b="1" spc="5" dirty="0">
                <a:solidFill>
                  <a:srgbClr val="BEBEBE"/>
                </a:solidFill>
                <a:latin typeface="Calibri"/>
                <a:cs typeface="Calibri"/>
              </a:rPr>
              <a:t>N</a:t>
            </a:r>
            <a:endParaRPr sz="2400">
              <a:latin typeface="Calibri"/>
              <a:cs typeface="Calibri"/>
            </a:endParaRPr>
          </a:p>
          <a:p>
            <a:pPr>
              <a:spcBef>
                <a:spcPts val="5"/>
              </a:spcBef>
            </a:pPr>
            <a:endParaRPr sz="3300">
              <a:latin typeface="Calibri"/>
              <a:cs typeface="Calibri"/>
            </a:endParaRPr>
          </a:p>
          <a:p>
            <a:pPr marL="2738755"/>
            <a:r>
              <a:rPr sz="2400" b="1" dirty="0">
                <a:solidFill>
                  <a:srgbClr val="BEBEBE"/>
                </a:solidFill>
                <a:latin typeface="Calibri"/>
                <a:cs typeface="Calibri"/>
              </a:rPr>
              <a:t>CONFIABLE</a:t>
            </a:r>
            <a:r>
              <a:rPr sz="2400" b="1" spc="-70" dirty="0">
                <a:solidFill>
                  <a:srgbClr val="BEBEBE"/>
                </a:solidFill>
                <a:latin typeface="Calibri"/>
                <a:cs typeface="Calibri"/>
              </a:rPr>
              <a:t> </a:t>
            </a:r>
            <a:r>
              <a:rPr sz="2400" spc="5" dirty="0">
                <a:solidFill>
                  <a:srgbClr val="BEBEBE"/>
                </a:solidFill>
                <a:latin typeface="Calibri"/>
                <a:cs typeface="Calibri"/>
              </a:rPr>
              <a:t>=</a:t>
            </a:r>
            <a:r>
              <a:rPr sz="2400" spc="-20" dirty="0">
                <a:solidFill>
                  <a:srgbClr val="BEBEBE"/>
                </a:solidFill>
                <a:latin typeface="Calibri"/>
                <a:cs typeface="Calibri"/>
              </a:rPr>
              <a:t> </a:t>
            </a:r>
            <a:r>
              <a:rPr sz="2400" spc="-10" dirty="0">
                <a:solidFill>
                  <a:srgbClr val="BEBEBE"/>
                </a:solidFill>
                <a:latin typeface="Calibri"/>
                <a:cs typeface="Calibri"/>
              </a:rPr>
              <a:t>SEGURO</a:t>
            </a:r>
            <a:r>
              <a:rPr sz="2400" spc="-25" dirty="0">
                <a:solidFill>
                  <a:srgbClr val="BEBEBE"/>
                </a:solidFill>
                <a:latin typeface="Calibri"/>
                <a:cs typeface="Calibri"/>
              </a:rPr>
              <a:t> </a:t>
            </a:r>
            <a:r>
              <a:rPr sz="2400" spc="5" dirty="0">
                <a:solidFill>
                  <a:srgbClr val="BEBEBE"/>
                </a:solidFill>
                <a:latin typeface="Calibri"/>
                <a:cs typeface="Calibri"/>
              </a:rPr>
              <a:t>+</a:t>
            </a:r>
            <a:r>
              <a:rPr sz="2400" spc="-30" dirty="0">
                <a:solidFill>
                  <a:srgbClr val="BEBEBE"/>
                </a:solidFill>
                <a:latin typeface="Calibri"/>
                <a:cs typeface="Calibri"/>
              </a:rPr>
              <a:t> </a:t>
            </a:r>
            <a:r>
              <a:rPr sz="2400" dirty="0">
                <a:solidFill>
                  <a:srgbClr val="BEBEBE"/>
                </a:solidFill>
                <a:latin typeface="Calibri"/>
                <a:cs typeface="Calibri"/>
              </a:rPr>
              <a:t>FIABLE</a:t>
            </a:r>
            <a:endParaRPr sz="2400">
              <a:latin typeface="Calibri"/>
              <a:cs typeface="Calibri"/>
            </a:endParaRPr>
          </a:p>
        </p:txBody>
      </p:sp>
      <p:grpSp>
        <p:nvGrpSpPr>
          <p:cNvPr id="5" name="object 5"/>
          <p:cNvGrpSpPr/>
          <p:nvPr/>
        </p:nvGrpSpPr>
        <p:grpSpPr>
          <a:xfrm>
            <a:off x="4440174" y="2058924"/>
            <a:ext cx="240029" cy="739775"/>
            <a:chOff x="2916173" y="2058923"/>
            <a:chExt cx="240029" cy="739775"/>
          </a:xfrm>
        </p:grpSpPr>
        <p:sp>
          <p:nvSpPr>
            <p:cNvPr id="6" name="object 6"/>
            <p:cNvSpPr/>
            <p:nvPr/>
          </p:nvSpPr>
          <p:spPr>
            <a:xfrm>
              <a:off x="2928873" y="2071623"/>
              <a:ext cx="214629" cy="714375"/>
            </a:xfrm>
            <a:custGeom>
              <a:avLst/>
              <a:gdLst/>
              <a:ahLst/>
              <a:cxnLst/>
              <a:rect l="l" t="t" r="r" b="b"/>
              <a:pathLst>
                <a:path w="214630" h="714375">
                  <a:moveTo>
                    <a:pt x="53593" y="0"/>
                  </a:moveTo>
                  <a:lnTo>
                    <a:pt x="0" y="0"/>
                  </a:lnTo>
                  <a:lnTo>
                    <a:pt x="0" y="593851"/>
                  </a:lnTo>
                  <a:lnTo>
                    <a:pt x="7377" y="630376"/>
                  </a:lnTo>
                  <a:lnTo>
                    <a:pt x="27495" y="660209"/>
                  </a:lnTo>
                  <a:lnTo>
                    <a:pt x="57328" y="680327"/>
                  </a:lnTo>
                  <a:lnTo>
                    <a:pt x="93852" y="687704"/>
                  </a:lnTo>
                  <a:lnTo>
                    <a:pt x="160781" y="687704"/>
                  </a:lnTo>
                  <a:lnTo>
                    <a:pt x="160781" y="714375"/>
                  </a:lnTo>
                  <a:lnTo>
                    <a:pt x="214375" y="660908"/>
                  </a:lnTo>
                  <a:lnTo>
                    <a:pt x="187578" y="634111"/>
                  </a:lnTo>
                  <a:lnTo>
                    <a:pt x="93852" y="634111"/>
                  </a:lnTo>
                  <a:lnTo>
                    <a:pt x="78186" y="630945"/>
                  </a:lnTo>
                  <a:lnTo>
                    <a:pt x="65389" y="622315"/>
                  </a:lnTo>
                  <a:lnTo>
                    <a:pt x="56759" y="609518"/>
                  </a:lnTo>
                  <a:lnTo>
                    <a:pt x="53593" y="593851"/>
                  </a:lnTo>
                  <a:lnTo>
                    <a:pt x="53593" y="0"/>
                  </a:lnTo>
                  <a:close/>
                </a:path>
                <a:path w="214630" h="714375">
                  <a:moveTo>
                    <a:pt x="160781" y="607313"/>
                  </a:moveTo>
                  <a:lnTo>
                    <a:pt x="160781" y="634111"/>
                  </a:lnTo>
                  <a:lnTo>
                    <a:pt x="187578" y="634111"/>
                  </a:lnTo>
                  <a:lnTo>
                    <a:pt x="160781" y="607313"/>
                  </a:lnTo>
                  <a:close/>
                </a:path>
              </a:pathLst>
            </a:custGeom>
            <a:solidFill>
              <a:srgbClr val="4F81BC">
                <a:alpha val="25881"/>
              </a:srgbClr>
            </a:solidFill>
          </p:spPr>
          <p:txBody>
            <a:bodyPr wrap="square" lIns="0" tIns="0" rIns="0" bIns="0" rtlCol="0"/>
            <a:lstStyle/>
            <a:p>
              <a:endParaRPr/>
            </a:p>
          </p:txBody>
        </p:sp>
        <p:sp>
          <p:nvSpPr>
            <p:cNvPr id="7" name="object 7"/>
            <p:cNvSpPr/>
            <p:nvPr/>
          </p:nvSpPr>
          <p:spPr>
            <a:xfrm>
              <a:off x="2928873" y="2071623"/>
              <a:ext cx="214629" cy="714375"/>
            </a:xfrm>
            <a:custGeom>
              <a:avLst/>
              <a:gdLst/>
              <a:ahLst/>
              <a:cxnLst/>
              <a:rect l="l" t="t" r="r" b="b"/>
              <a:pathLst>
                <a:path w="214630" h="714375">
                  <a:moveTo>
                    <a:pt x="0" y="0"/>
                  </a:moveTo>
                  <a:lnTo>
                    <a:pt x="0" y="593851"/>
                  </a:lnTo>
                  <a:lnTo>
                    <a:pt x="7377" y="630376"/>
                  </a:lnTo>
                  <a:lnTo>
                    <a:pt x="27495" y="660209"/>
                  </a:lnTo>
                  <a:lnTo>
                    <a:pt x="57328" y="680327"/>
                  </a:lnTo>
                  <a:lnTo>
                    <a:pt x="93852" y="687704"/>
                  </a:lnTo>
                  <a:lnTo>
                    <a:pt x="160781" y="687704"/>
                  </a:lnTo>
                  <a:lnTo>
                    <a:pt x="160781" y="714375"/>
                  </a:lnTo>
                  <a:lnTo>
                    <a:pt x="214375" y="660908"/>
                  </a:lnTo>
                  <a:lnTo>
                    <a:pt x="160781" y="607313"/>
                  </a:lnTo>
                  <a:lnTo>
                    <a:pt x="160781" y="634111"/>
                  </a:lnTo>
                  <a:lnTo>
                    <a:pt x="93852" y="634111"/>
                  </a:lnTo>
                  <a:lnTo>
                    <a:pt x="78186" y="630945"/>
                  </a:lnTo>
                  <a:lnTo>
                    <a:pt x="65389" y="622315"/>
                  </a:lnTo>
                  <a:lnTo>
                    <a:pt x="56759" y="609518"/>
                  </a:lnTo>
                  <a:lnTo>
                    <a:pt x="53593" y="593851"/>
                  </a:lnTo>
                  <a:lnTo>
                    <a:pt x="53593" y="0"/>
                  </a:lnTo>
                  <a:lnTo>
                    <a:pt x="0" y="0"/>
                  </a:lnTo>
                  <a:close/>
                </a:path>
              </a:pathLst>
            </a:custGeom>
            <a:ln w="25399">
              <a:solidFill>
                <a:srgbClr val="385D89"/>
              </a:solidFill>
            </a:ln>
          </p:spPr>
          <p:txBody>
            <a:bodyPr wrap="square" lIns="0" tIns="0" rIns="0" bIns="0" rtlCol="0"/>
            <a:lstStyle/>
            <a:p>
              <a:endParaRPr/>
            </a:p>
          </p:txBody>
        </p:sp>
      </p:grpSp>
      <p:sp>
        <p:nvSpPr>
          <p:cNvPr id="8" name="object 8"/>
          <p:cNvSpPr txBox="1"/>
          <p:nvPr/>
        </p:nvSpPr>
        <p:spPr>
          <a:xfrm>
            <a:off x="2174544" y="3379090"/>
            <a:ext cx="3149600" cy="574675"/>
          </a:xfrm>
          <a:prstGeom prst="rect">
            <a:avLst/>
          </a:prstGeom>
        </p:spPr>
        <p:txBody>
          <a:bodyPr vert="horz" wrap="square" lIns="0" tIns="12700" rIns="0" bIns="0" rtlCol="0">
            <a:spAutoFit/>
          </a:bodyPr>
          <a:lstStyle/>
          <a:p>
            <a:pPr marL="12700" marR="5080">
              <a:spcBef>
                <a:spcPts val="100"/>
              </a:spcBef>
            </a:pPr>
            <a:r>
              <a:rPr b="1" spc="-10" dirty="0">
                <a:solidFill>
                  <a:srgbClr val="BEBEBE"/>
                </a:solidFill>
                <a:latin typeface="Calibri"/>
                <a:cs typeface="Calibri"/>
              </a:rPr>
              <a:t>SEGURO:</a:t>
            </a:r>
            <a:r>
              <a:rPr b="1" spc="-75" dirty="0">
                <a:solidFill>
                  <a:srgbClr val="BEBEBE"/>
                </a:solidFill>
                <a:latin typeface="Calibri"/>
                <a:cs typeface="Calibri"/>
              </a:rPr>
              <a:t> </a:t>
            </a:r>
            <a:r>
              <a:rPr spc="-10" dirty="0">
                <a:solidFill>
                  <a:srgbClr val="BEBEBE"/>
                </a:solidFill>
                <a:latin typeface="Calibri"/>
                <a:cs typeface="Calibri"/>
              </a:rPr>
              <a:t>Es</a:t>
            </a:r>
            <a:r>
              <a:rPr spc="25" dirty="0">
                <a:solidFill>
                  <a:srgbClr val="BEBEBE"/>
                </a:solidFill>
                <a:latin typeface="Calibri"/>
                <a:cs typeface="Calibri"/>
              </a:rPr>
              <a:t> </a:t>
            </a:r>
            <a:r>
              <a:rPr spc="-10" dirty="0">
                <a:solidFill>
                  <a:srgbClr val="BEBEBE"/>
                </a:solidFill>
                <a:latin typeface="Calibri"/>
                <a:cs typeface="Calibri"/>
              </a:rPr>
              <a:t>la</a:t>
            </a:r>
            <a:r>
              <a:rPr spc="15" dirty="0">
                <a:solidFill>
                  <a:srgbClr val="BEBEBE"/>
                </a:solidFill>
                <a:latin typeface="Calibri"/>
                <a:cs typeface="Calibri"/>
              </a:rPr>
              <a:t> </a:t>
            </a:r>
            <a:r>
              <a:rPr spc="-15" dirty="0">
                <a:solidFill>
                  <a:srgbClr val="BEBEBE"/>
                </a:solidFill>
                <a:latin typeface="Calibri"/>
                <a:cs typeface="Calibri"/>
              </a:rPr>
              <a:t>probabilidad</a:t>
            </a:r>
            <a:r>
              <a:rPr spc="105" dirty="0">
                <a:solidFill>
                  <a:srgbClr val="BEBEBE"/>
                </a:solidFill>
                <a:latin typeface="Calibri"/>
                <a:cs typeface="Calibri"/>
              </a:rPr>
              <a:t> </a:t>
            </a:r>
            <a:r>
              <a:rPr spc="-5" dirty="0">
                <a:solidFill>
                  <a:srgbClr val="BEBEBE"/>
                </a:solidFill>
                <a:latin typeface="Calibri"/>
                <a:cs typeface="Calibri"/>
              </a:rPr>
              <a:t>de</a:t>
            </a:r>
            <a:r>
              <a:rPr spc="15" dirty="0">
                <a:solidFill>
                  <a:srgbClr val="BEBEBE"/>
                </a:solidFill>
                <a:latin typeface="Calibri"/>
                <a:cs typeface="Calibri"/>
              </a:rPr>
              <a:t> </a:t>
            </a:r>
            <a:r>
              <a:rPr spc="-5" dirty="0">
                <a:solidFill>
                  <a:srgbClr val="BEBEBE"/>
                </a:solidFill>
                <a:latin typeface="Calibri"/>
                <a:cs typeface="Calibri"/>
              </a:rPr>
              <a:t>no </a:t>
            </a:r>
            <a:r>
              <a:rPr spc="-395" dirty="0">
                <a:solidFill>
                  <a:srgbClr val="BEBEBE"/>
                </a:solidFill>
                <a:latin typeface="Calibri"/>
                <a:cs typeface="Calibri"/>
              </a:rPr>
              <a:t> </a:t>
            </a:r>
            <a:r>
              <a:rPr spc="-10" dirty="0">
                <a:solidFill>
                  <a:srgbClr val="BEBEBE"/>
                </a:solidFill>
                <a:latin typeface="Calibri"/>
                <a:cs typeface="Calibri"/>
              </a:rPr>
              <a:t>tener</a:t>
            </a:r>
            <a:r>
              <a:rPr spc="-30" dirty="0">
                <a:solidFill>
                  <a:srgbClr val="BEBEBE"/>
                </a:solidFill>
                <a:latin typeface="Calibri"/>
                <a:cs typeface="Calibri"/>
              </a:rPr>
              <a:t> </a:t>
            </a:r>
            <a:r>
              <a:rPr spc="-5" dirty="0">
                <a:solidFill>
                  <a:srgbClr val="BEBEBE"/>
                </a:solidFill>
                <a:latin typeface="Calibri"/>
                <a:cs typeface="Calibri"/>
              </a:rPr>
              <a:t>un</a:t>
            </a:r>
            <a:r>
              <a:rPr spc="40" dirty="0">
                <a:solidFill>
                  <a:srgbClr val="BEBEBE"/>
                </a:solidFill>
                <a:latin typeface="Calibri"/>
                <a:cs typeface="Calibri"/>
              </a:rPr>
              <a:t> </a:t>
            </a:r>
            <a:r>
              <a:rPr spc="-15" dirty="0">
                <a:solidFill>
                  <a:srgbClr val="BEBEBE"/>
                </a:solidFill>
                <a:latin typeface="Calibri"/>
                <a:cs typeface="Calibri"/>
              </a:rPr>
              <a:t>disparo</a:t>
            </a:r>
            <a:r>
              <a:rPr spc="40" dirty="0">
                <a:solidFill>
                  <a:srgbClr val="BEBEBE"/>
                </a:solidFill>
                <a:latin typeface="Calibri"/>
                <a:cs typeface="Calibri"/>
              </a:rPr>
              <a:t> </a:t>
            </a:r>
            <a:r>
              <a:rPr spc="-5" dirty="0">
                <a:solidFill>
                  <a:srgbClr val="BEBEBE"/>
                </a:solidFill>
                <a:latin typeface="Calibri"/>
                <a:cs typeface="Calibri"/>
              </a:rPr>
              <a:t>indeseado</a:t>
            </a:r>
            <a:endParaRPr>
              <a:latin typeface="Calibri"/>
              <a:cs typeface="Calibri"/>
            </a:endParaRPr>
          </a:p>
        </p:txBody>
      </p:sp>
      <p:sp>
        <p:nvSpPr>
          <p:cNvPr id="9" name="object 9"/>
          <p:cNvSpPr txBox="1"/>
          <p:nvPr/>
        </p:nvSpPr>
        <p:spPr>
          <a:xfrm>
            <a:off x="7106158" y="3384551"/>
            <a:ext cx="3001010" cy="574675"/>
          </a:xfrm>
          <a:prstGeom prst="rect">
            <a:avLst/>
          </a:prstGeom>
        </p:spPr>
        <p:txBody>
          <a:bodyPr vert="horz" wrap="square" lIns="0" tIns="12700" rIns="0" bIns="0" rtlCol="0">
            <a:spAutoFit/>
          </a:bodyPr>
          <a:lstStyle/>
          <a:p>
            <a:pPr marL="12700">
              <a:spcBef>
                <a:spcPts val="100"/>
              </a:spcBef>
            </a:pPr>
            <a:r>
              <a:rPr b="1" spc="-10" dirty="0">
                <a:solidFill>
                  <a:srgbClr val="BEBEBE"/>
                </a:solidFill>
                <a:latin typeface="Calibri"/>
                <a:cs typeface="Calibri"/>
              </a:rPr>
              <a:t>FIABLE: </a:t>
            </a:r>
            <a:r>
              <a:rPr spc="-10" dirty="0">
                <a:solidFill>
                  <a:srgbClr val="BEBEBE"/>
                </a:solidFill>
                <a:latin typeface="Calibri"/>
                <a:cs typeface="Calibri"/>
              </a:rPr>
              <a:t>Es</a:t>
            </a:r>
            <a:r>
              <a:rPr spc="-5" dirty="0">
                <a:solidFill>
                  <a:srgbClr val="BEBEBE"/>
                </a:solidFill>
                <a:latin typeface="Calibri"/>
                <a:cs typeface="Calibri"/>
              </a:rPr>
              <a:t> </a:t>
            </a:r>
            <a:r>
              <a:rPr spc="-10" dirty="0">
                <a:solidFill>
                  <a:srgbClr val="BEBEBE"/>
                </a:solidFill>
                <a:latin typeface="Calibri"/>
                <a:cs typeface="Calibri"/>
              </a:rPr>
              <a:t>la</a:t>
            </a:r>
            <a:r>
              <a:rPr spc="20" dirty="0">
                <a:solidFill>
                  <a:srgbClr val="BEBEBE"/>
                </a:solidFill>
                <a:latin typeface="Calibri"/>
                <a:cs typeface="Calibri"/>
              </a:rPr>
              <a:t> </a:t>
            </a:r>
            <a:r>
              <a:rPr spc="-15" dirty="0">
                <a:solidFill>
                  <a:srgbClr val="BEBEBE"/>
                </a:solidFill>
                <a:latin typeface="Calibri"/>
                <a:cs typeface="Calibri"/>
              </a:rPr>
              <a:t>probabilidad</a:t>
            </a:r>
            <a:r>
              <a:rPr spc="120" dirty="0">
                <a:solidFill>
                  <a:srgbClr val="BEBEBE"/>
                </a:solidFill>
                <a:latin typeface="Calibri"/>
                <a:cs typeface="Calibri"/>
              </a:rPr>
              <a:t> </a:t>
            </a:r>
            <a:r>
              <a:rPr spc="-5" dirty="0">
                <a:solidFill>
                  <a:srgbClr val="BEBEBE"/>
                </a:solidFill>
                <a:latin typeface="Calibri"/>
                <a:cs typeface="Calibri"/>
              </a:rPr>
              <a:t>de</a:t>
            </a:r>
            <a:r>
              <a:rPr spc="20" dirty="0">
                <a:solidFill>
                  <a:srgbClr val="BEBEBE"/>
                </a:solidFill>
                <a:latin typeface="Calibri"/>
                <a:cs typeface="Calibri"/>
              </a:rPr>
              <a:t> </a:t>
            </a:r>
            <a:r>
              <a:rPr spc="-5" dirty="0">
                <a:solidFill>
                  <a:srgbClr val="BEBEBE"/>
                </a:solidFill>
                <a:latin typeface="Calibri"/>
                <a:cs typeface="Calibri"/>
              </a:rPr>
              <a:t>no</a:t>
            </a:r>
            <a:endParaRPr>
              <a:latin typeface="Calibri"/>
              <a:cs typeface="Calibri"/>
            </a:endParaRPr>
          </a:p>
          <a:p>
            <a:pPr marL="12700"/>
            <a:r>
              <a:rPr spc="-5" dirty="0">
                <a:solidFill>
                  <a:srgbClr val="BEBEBE"/>
                </a:solidFill>
                <a:latin typeface="Calibri"/>
                <a:cs typeface="Calibri"/>
              </a:rPr>
              <a:t>tener</a:t>
            </a:r>
            <a:r>
              <a:rPr spc="-35" dirty="0">
                <a:solidFill>
                  <a:srgbClr val="BEBEBE"/>
                </a:solidFill>
                <a:latin typeface="Calibri"/>
                <a:cs typeface="Calibri"/>
              </a:rPr>
              <a:t> </a:t>
            </a:r>
            <a:r>
              <a:rPr spc="-10" dirty="0">
                <a:solidFill>
                  <a:srgbClr val="BEBEBE"/>
                </a:solidFill>
                <a:latin typeface="Calibri"/>
                <a:cs typeface="Calibri"/>
              </a:rPr>
              <a:t>una</a:t>
            </a:r>
            <a:r>
              <a:rPr spc="50" dirty="0">
                <a:solidFill>
                  <a:srgbClr val="BEBEBE"/>
                </a:solidFill>
                <a:latin typeface="Calibri"/>
                <a:cs typeface="Calibri"/>
              </a:rPr>
              <a:t> </a:t>
            </a:r>
            <a:r>
              <a:rPr spc="-10" dirty="0">
                <a:solidFill>
                  <a:srgbClr val="BEBEBE"/>
                </a:solidFill>
                <a:latin typeface="Calibri"/>
                <a:cs typeface="Calibri"/>
              </a:rPr>
              <a:t>omisión</a:t>
            </a:r>
            <a:r>
              <a:rPr spc="5" dirty="0">
                <a:solidFill>
                  <a:srgbClr val="BEBEBE"/>
                </a:solidFill>
                <a:latin typeface="Calibri"/>
                <a:cs typeface="Calibri"/>
              </a:rPr>
              <a:t> </a:t>
            </a:r>
            <a:r>
              <a:rPr spc="-5" dirty="0">
                <a:solidFill>
                  <a:srgbClr val="BEBEBE"/>
                </a:solidFill>
                <a:latin typeface="Calibri"/>
                <a:cs typeface="Calibri"/>
              </a:rPr>
              <a:t>de</a:t>
            </a:r>
            <a:r>
              <a:rPr spc="20" dirty="0">
                <a:solidFill>
                  <a:srgbClr val="BEBEBE"/>
                </a:solidFill>
                <a:latin typeface="Calibri"/>
                <a:cs typeface="Calibri"/>
              </a:rPr>
              <a:t> </a:t>
            </a:r>
            <a:r>
              <a:rPr spc="-15" dirty="0">
                <a:solidFill>
                  <a:srgbClr val="BEBEBE"/>
                </a:solidFill>
                <a:latin typeface="Calibri"/>
                <a:cs typeface="Calibri"/>
              </a:rPr>
              <a:t>disparo.</a:t>
            </a:r>
            <a:endParaRPr>
              <a:latin typeface="Calibri"/>
              <a:cs typeface="Calibri"/>
            </a:endParaRPr>
          </a:p>
        </p:txBody>
      </p:sp>
      <p:pic>
        <p:nvPicPr>
          <p:cNvPr id="10" name="object 10"/>
          <p:cNvPicPr/>
          <p:nvPr/>
        </p:nvPicPr>
        <p:blipFill>
          <a:blip r:embed="rId3" cstate="print"/>
          <a:stretch>
            <a:fillRect/>
          </a:stretch>
        </p:blipFill>
        <p:spPr>
          <a:xfrm>
            <a:off x="3153775" y="4852741"/>
            <a:ext cx="75636" cy="75588"/>
          </a:xfrm>
          <a:prstGeom prst="rect">
            <a:avLst/>
          </a:prstGeom>
        </p:spPr>
      </p:pic>
      <p:grpSp>
        <p:nvGrpSpPr>
          <p:cNvPr id="11" name="object 11"/>
          <p:cNvGrpSpPr/>
          <p:nvPr/>
        </p:nvGrpSpPr>
        <p:grpSpPr>
          <a:xfrm>
            <a:off x="2352650" y="1556004"/>
            <a:ext cx="7344055" cy="4588256"/>
            <a:chOff x="828649" y="1556003"/>
            <a:chExt cx="7344055" cy="4588256"/>
          </a:xfrm>
        </p:grpSpPr>
        <p:pic>
          <p:nvPicPr>
            <p:cNvPr id="12" name="object 12"/>
            <p:cNvPicPr/>
            <p:nvPr/>
          </p:nvPicPr>
          <p:blipFill>
            <a:blip r:embed="rId4" cstate="print"/>
            <a:stretch>
              <a:fillRect/>
            </a:stretch>
          </p:blipFill>
          <p:spPr>
            <a:xfrm>
              <a:off x="6500875" y="4286249"/>
              <a:ext cx="1076325" cy="1714500"/>
            </a:xfrm>
            <a:prstGeom prst="rect">
              <a:avLst/>
            </a:prstGeom>
          </p:spPr>
        </p:pic>
        <p:sp>
          <p:nvSpPr>
            <p:cNvPr id="13" name="object 13"/>
            <p:cNvSpPr/>
            <p:nvPr/>
          </p:nvSpPr>
          <p:spPr>
            <a:xfrm>
              <a:off x="6215125" y="4214875"/>
              <a:ext cx="1428750" cy="1857375"/>
            </a:xfrm>
            <a:custGeom>
              <a:avLst/>
              <a:gdLst/>
              <a:ahLst/>
              <a:cxnLst/>
              <a:rect l="l" t="t" r="r" b="b"/>
              <a:pathLst>
                <a:path w="1428750" h="1857375">
                  <a:moveTo>
                    <a:pt x="714375" y="0"/>
                  </a:moveTo>
                  <a:lnTo>
                    <a:pt x="672395" y="1576"/>
                  </a:lnTo>
                  <a:lnTo>
                    <a:pt x="631054" y="6246"/>
                  </a:lnTo>
                  <a:lnTo>
                    <a:pt x="590420" y="13923"/>
                  </a:lnTo>
                  <a:lnTo>
                    <a:pt x="550559" y="24520"/>
                  </a:lnTo>
                  <a:lnTo>
                    <a:pt x="511538" y="37951"/>
                  </a:lnTo>
                  <a:lnTo>
                    <a:pt x="473425" y="54127"/>
                  </a:lnTo>
                  <a:lnTo>
                    <a:pt x="436286" y="72963"/>
                  </a:lnTo>
                  <a:lnTo>
                    <a:pt x="400188" y="94370"/>
                  </a:lnTo>
                  <a:lnTo>
                    <a:pt x="365199" y="118263"/>
                  </a:lnTo>
                  <a:lnTo>
                    <a:pt x="331384" y="144553"/>
                  </a:lnTo>
                  <a:lnTo>
                    <a:pt x="298812" y="173155"/>
                  </a:lnTo>
                  <a:lnTo>
                    <a:pt x="267548" y="203980"/>
                  </a:lnTo>
                  <a:lnTo>
                    <a:pt x="237661" y="236942"/>
                  </a:lnTo>
                  <a:lnTo>
                    <a:pt x="209216" y="271954"/>
                  </a:lnTo>
                  <a:lnTo>
                    <a:pt x="182281" y="308929"/>
                  </a:lnTo>
                  <a:lnTo>
                    <a:pt x="156924" y="347780"/>
                  </a:lnTo>
                  <a:lnTo>
                    <a:pt x="133210" y="388419"/>
                  </a:lnTo>
                  <a:lnTo>
                    <a:pt x="111207" y="430760"/>
                  </a:lnTo>
                  <a:lnTo>
                    <a:pt x="90981" y="474716"/>
                  </a:lnTo>
                  <a:lnTo>
                    <a:pt x="72601" y="520200"/>
                  </a:lnTo>
                  <a:lnTo>
                    <a:pt x="56132" y="567124"/>
                  </a:lnTo>
                  <a:lnTo>
                    <a:pt x="41641" y="615402"/>
                  </a:lnTo>
                  <a:lnTo>
                    <a:pt x="29196" y="664947"/>
                  </a:lnTo>
                  <a:lnTo>
                    <a:pt x="18864" y="715671"/>
                  </a:lnTo>
                  <a:lnTo>
                    <a:pt x="10711" y="767488"/>
                  </a:lnTo>
                  <a:lnTo>
                    <a:pt x="4805" y="820310"/>
                  </a:lnTo>
                  <a:lnTo>
                    <a:pt x="1212" y="874051"/>
                  </a:lnTo>
                  <a:lnTo>
                    <a:pt x="0" y="928624"/>
                  </a:lnTo>
                  <a:lnTo>
                    <a:pt x="1212" y="983193"/>
                  </a:lnTo>
                  <a:lnTo>
                    <a:pt x="4805" y="1036931"/>
                  </a:lnTo>
                  <a:lnTo>
                    <a:pt x="10711" y="1089752"/>
                  </a:lnTo>
                  <a:lnTo>
                    <a:pt x="18864" y="1141569"/>
                  </a:lnTo>
                  <a:lnTo>
                    <a:pt x="29196" y="1192294"/>
                  </a:lnTo>
                  <a:lnTo>
                    <a:pt x="41641" y="1241840"/>
                  </a:lnTo>
                  <a:lnTo>
                    <a:pt x="56132" y="1290121"/>
                  </a:lnTo>
                  <a:lnTo>
                    <a:pt x="72601" y="1337048"/>
                  </a:lnTo>
                  <a:lnTo>
                    <a:pt x="90981" y="1382536"/>
                  </a:lnTo>
                  <a:lnTo>
                    <a:pt x="111207" y="1426496"/>
                  </a:lnTo>
                  <a:lnTo>
                    <a:pt x="133210" y="1468842"/>
                  </a:lnTo>
                  <a:lnTo>
                    <a:pt x="156924" y="1509486"/>
                  </a:lnTo>
                  <a:lnTo>
                    <a:pt x="182281" y="1548343"/>
                  </a:lnTo>
                  <a:lnTo>
                    <a:pt x="209216" y="1585323"/>
                  </a:lnTo>
                  <a:lnTo>
                    <a:pt x="237661" y="1620341"/>
                  </a:lnTo>
                  <a:lnTo>
                    <a:pt x="267548" y="1653309"/>
                  </a:lnTo>
                  <a:lnTo>
                    <a:pt x="298812" y="1684140"/>
                  </a:lnTo>
                  <a:lnTo>
                    <a:pt x="331384" y="1712747"/>
                  </a:lnTo>
                  <a:lnTo>
                    <a:pt x="365199" y="1739043"/>
                  </a:lnTo>
                  <a:lnTo>
                    <a:pt x="400188" y="1762941"/>
                  </a:lnTo>
                  <a:lnTo>
                    <a:pt x="436286" y="1784354"/>
                  </a:lnTo>
                  <a:lnTo>
                    <a:pt x="473425" y="1803194"/>
                  </a:lnTo>
                  <a:lnTo>
                    <a:pt x="511538" y="1819374"/>
                  </a:lnTo>
                  <a:lnTo>
                    <a:pt x="550559" y="1832808"/>
                  </a:lnTo>
                  <a:lnTo>
                    <a:pt x="590420" y="1843409"/>
                  </a:lnTo>
                  <a:lnTo>
                    <a:pt x="631054" y="1851088"/>
                  </a:lnTo>
                  <a:lnTo>
                    <a:pt x="672395" y="1855760"/>
                  </a:lnTo>
                  <a:lnTo>
                    <a:pt x="714375" y="1857336"/>
                  </a:lnTo>
                  <a:lnTo>
                    <a:pt x="756342" y="1855760"/>
                  </a:lnTo>
                  <a:lnTo>
                    <a:pt x="797672" y="1851088"/>
                  </a:lnTo>
                  <a:lnTo>
                    <a:pt x="838297" y="1843409"/>
                  </a:lnTo>
                  <a:lnTo>
                    <a:pt x="878150" y="1832808"/>
                  </a:lnTo>
                  <a:lnTo>
                    <a:pt x="917165" y="1819374"/>
                  </a:lnTo>
                  <a:lnTo>
                    <a:pt x="955273" y="1803194"/>
                  </a:lnTo>
                  <a:lnTo>
                    <a:pt x="992409" y="1784354"/>
                  </a:lnTo>
                  <a:lnTo>
                    <a:pt x="1028505" y="1762941"/>
                  </a:lnTo>
                  <a:lnTo>
                    <a:pt x="1063494" y="1739043"/>
                  </a:lnTo>
                  <a:lnTo>
                    <a:pt x="1097309" y="1712747"/>
                  </a:lnTo>
                  <a:lnTo>
                    <a:pt x="1129882" y="1684140"/>
                  </a:lnTo>
                  <a:lnTo>
                    <a:pt x="1161148" y="1653309"/>
                  </a:lnTo>
                  <a:lnTo>
                    <a:pt x="1191038" y="1620341"/>
                  </a:lnTo>
                  <a:lnTo>
                    <a:pt x="1219485" y="1585323"/>
                  </a:lnTo>
                  <a:lnTo>
                    <a:pt x="1246424" y="1548343"/>
                  </a:lnTo>
                  <a:lnTo>
                    <a:pt x="1271785" y="1509486"/>
                  </a:lnTo>
                  <a:lnTo>
                    <a:pt x="1295503" y="1468842"/>
                  </a:lnTo>
                  <a:lnTo>
                    <a:pt x="1317511" y="1426496"/>
                  </a:lnTo>
                  <a:lnTo>
                    <a:pt x="1337741" y="1382536"/>
                  </a:lnTo>
                  <a:lnTo>
                    <a:pt x="1356126" y="1337048"/>
                  </a:lnTo>
                  <a:lnTo>
                    <a:pt x="1372600" y="1290121"/>
                  </a:lnTo>
                  <a:lnTo>
                    <a:pt x="1387094" y="1241840"/>
                  </a:lnTo>
                  <a:lnTo>
                    <a:pt x="1399543" y="1192294"/>
                  </a:lnTo>
                  <a:lnTo>
                    <a:pt x="1409878" y="1141569"/>
                  </a:lnTo>
                  <a:lnTo>
                    <a:pt x="1418034" y="1089752"/>
                  </a:lnTo>
                  <a:lnTo>
                    <a:pt x="1423942" y="1036931"/>
                  </a:lnTo>
                  <a:lnTo>
                    <a:pt x="1427537" y="983193"/>
                  </a:lnTo>
                  <a:lnTo>
                    <a:pt x="1428750" y="928624"/>
                  </a:lnTo>
                  <a:lnTo>
                    <a:pt x="1427537" y="874051"/>
                  </a:lnTo>
                  <a:lnTo>
                    <a:pt x="1423942" y="820310"/>
                  </a:lnTo>
                  <a:lnTo>
                    <a:pt x="1418034" y="767488"/>
                  </a:lnTo>
                  <a:lnTo>
                    <a:pt x="1409878" y="715671"/>
                  </a:lnTo>
                  <a:lnTo>
                    <a:pt x="1399543" y="664947"/>
                  </a:lnTo>
                  <a:lnTo>
                    <a:pt x="1387094" y="615402"/>
                  </a:lnTo>
                  <a:lnTo>
                    <a:pt x="1372600" y="567124"/>
                  </a:lnTo>
                  <a:lnTo>
                    <a:pt x="1356126" y="520200"/>
                  </a:lnTo>
                  <a:lnTo>
                    <a:pt x="1337741" y="474716"/>
                  </a:lnTo>
                  <a:lnTo>
                    <a:pt x="1317511" y="430760"/>
                  </a:lnTo>
                  <a:lnTo>
                    <a:pt x="1295503" y="388419"/>
                  </a:lnTo>
                  <a:lnTo>
                    <a:pt x="1271785" y="347780"/>
                  </a:lnTo>
                  <a:lnTo>
                    <a:pt x="1246424" y="308929"/>
                  </a:lnTo>
                  <a:lnTo>
                    <a:pt x="1219485" y="271954"/>
                  </a:lnTo>
                  <a:lnTo>
                    <a:pt x="1191038" y="236942"/>
                  </a:lnTo>
                  <a:lnTo>
                    <a:pt x="1161148" y="203980"/>
                  </a:lnTo>
                  <a:lnTo>
                    <a:pt x="1129882" y="173155"/>
                  </a:lnTo>
                  <a:lnTo>
                    <a:pt x="1097309" y="144553"/>
                  </a:lnTo>
                  <a:lnTo>
                    <a:pt x="1063494" y="118263"/>
                  </a:lnTo>
                  <a:lnTo>
                    <a:pt x="1028505" y="94370"/>
                  </a:lnTo>
                  <a:lnTo>
                    <a:pt x="992409" y="72963"/>
                  </a:lnTo>
                  <a:lnTo>
                    <a:pt x="955273" y="54127"/>
                  </a:lnTo>
                  <a:lnTo>
                    <a:pt x="917165" y="37951"/>
                  </a:lnTo>
                  <a:lnTo>
                    <a:pt x="878150" y="24520"/>
                  </a:lnTo>
                  <a:lnTo>
                    <a:pt x="838297" y="13923"/>
                  </a:lnTo>
                  <a:lnTo>
                    <a:pt x="797672" y="6246"/>
                  </a:lnTo>
                  <a:lnTo>
                    <a:pt x="756342" y="1576"/>
                  </a:lnTo>
                  <a:lnTo>
                    <a:pt x="714375" y="0"/>
                  </a:lnTo>
                  <a:close/>
                </a:path>
              </a:pathLst>
            </a:custGeom>
            <a:solidFill>
              <a:srgbClr val="4F81BC">
                <a:alpha val="43136"/>
              </a:srgbClr>
            </a:solidFill>
          </p:spPr>
          <p:txBody>
            <a:bodyPr wrap="square" lIns="0" tIns="0" rIns="0" bIns="0" rtlCol="0"/>
            <a:lstStyle/>
            <a:p>
              <a:endParaRPr/>
            </a:p>
          </p:txBody>
        </p:sp>
        <p:sp>
          <p:nvSpPr>
            <p:cNvPr id="14" name="object 14"/>
            <p:cNvSpPr/>
            <p:nvPr/>
          </p:nvSpPr>
          <p:spPr>
            <a:xfrm>
              <a:off x="6215125" y="4214875"/>
              <a:ext cx="1428750" cy="1857375"/>
            </a:xfrm>
            <a:custGeom>
              <a:avLst/>
              <a:gdLst/>
              <a:ahLst/>
              <a:cxnLst/>
              <a:rect l="l" t="t" r="r" b="b"/>
              <a:pathLst>
                <a:path w="1428750" h="1857375">
                  <a:moveTo>
                    <a:pt x="0" y="928624"/>
                  </a:moveTo>
                  <a:lnTo>
                    <a:pt x="1212" y="874051"/>
                  </a:lnTo>
                  <a:lnTo>
                    <a:pt x="4805" y="820310"/>
                  </a:lnTo>
                  <a:lnTo>
                    <a:pt x="10711" y="767488"/>
                  </a:lnTo>
                  <a:lnTo>
                    <a:pt x="18864" y="715671"/>
                  </a:lnTo>
                  <a:lnTo>
                    <a:pt x="29196" y="664947"/>
                  </a:lnTo>
                  <a:lnTo>
                    <a:pt x="41641" y="615402"/>
                  </a:lnTo>
                  <a:lnTo>
                    <a:pt x="56132" y="567124"/>
                  </a:lnTo>
                  <a:lnTo>
                    <a:pt x="72601" y="520200"/>
                  </a:lnTo>
                  <a:lnTo>
                    <a:pt x="90981" y="474716"/>
                  </a:lnTo>
                  <a:lnTo>
                    <a:pt x="111207" y="430760"/>
                  </a:lnTo>
                  <a:lnTo>
                    <a:pt x="133210" y="388419"/>
                  </a:lnTo>
                  <a:lnTo>
                    <a:pt x="156924" y="347780"/>
                  </a:lnTo>
                  <a:lnTo>
                    <a:pt x="182281" y="308929"/>
                  </a:lnTo>
                  <a:lnTo>
                    <a:pt x="209216" y="271954"/>
                  </a:lnTo>
                  <a:lnTo>
                    <a:pt x="237661" y="236942"/>
                  </a:lnTo>
                  <a:lnTo>
                    <a:pt x="267548" y="203980"/>
                  </a:lnTo>
                  <a:lnTo>
                    <a:pt x="298812" y="173155"/>
                  </a:lnTo>
                  <a:lnTo>
                    <a:pt x="331384" y="144553"/>
                  </a:lnTo>
                  <a:lnTo>
                    <a:pt x="365199" y="118263"/>
                  </a:lnTo>
                  <a:lnTo>
                    <a:pt x="400188" y="94370"/>
                  </a:lnTo>
                  <a:lnTo>
                    <a:pt x="436286" y="72963"/>
                  </a:lnTo>
                  <a:lnTo>
                    <a:pt x="473425" y="54127"/>
                  </a:lnTo>
                  <a:lnTo>
                    <a:pt x="511538" y="37951"/>
                  </a:lnTo>
                  <a:lnTo>
                    <a:pt x="550559" y="24520"/>
                  </a:lnTo>
                  <a:lnTo>
                    <a:pt x="590420" y="13923"/>
                  </a:lnTo>
                  <a:lnTo>
                    <a:pt x="631054" y="6246"/>
                  </a:lnTo>
                  <a:lnTo>
                    <a:pt x="672395" y="1576"/>
                  </a:lnTo>
                  <a:lnTo>
                    <a:pt x="714375" y="0"/>
                  </a:lnTo>
                  <a:lnTo>
                    <a:pt x="756342" y="1576"/>
                  </a:lnTo>
                  <a:lnTo>
                    <a:pt x="797672" y="6246"/>
                  </a:lnTo>
                  <a:lnTo>
                    <a:pt x="838297" y="13923"/>
                  </a:lnTo>
                  <a:lnTo>
                    <a:pt x="878150" y="24520"/>
                  </a:lnTo>
                  <a:lnTo>
                    <a:pt x="917165" y="37951"/>
                  </a:lnTo>
                  <a:lnTo>
                    <a:pt x="955273" y="54127"/>
                  </a:lnTo>
                  <a:lnTo>
                    <a:pt x="992409" y="72963"/>
                  </a:lnTo>
                  <a:lnTo>
                    <a:pt x="1028505" y="94370"/>
                  </a:lnTo>
                  <a:lnTo>
                    <a:pt x="1063494" y="118263"/>
                  </a:lnTo>
                  <a:lnTo>
                    <a:pt x="1097309" y="144553"/>
                  </a:lnTo>
                  <a:lnTo>
                    <a:pt x="1129882" y="173155"/>
                  </a:lnTo>
                  <a:lnTo>
                    <a:pt x="1161148" y="203980"/>
                  </a:lnTo>
                  <a:lnTo>
                    <a:pt x="1191038" y="236942"/>
                  </a:lnTo>
                  <a:lnTo>
                    <a:pt x="1219485" y="271954"/>
                  </a:lnTo>
                  <a:lnTo>
                    <a:pt x="1246424" y="308929"/>
                  </a:lnTo>
                  <a:lnTo>
                    <a:pt x="1271785" y="347780"/>
                  </a:lnTo>
                  <a:lnTo>
                    <a:pt x="1295503" y="388419"/>
                  </a:lnTo>
                  <a:lnTo>
                    <a:pt x="1317511" y="430760"/>
                  </a:lnTo>
                  <a:lnTo>
                    <a:pt x="1337741" y="474716"/>
                  </a:lnTo>
                  <a:lnTo>
                    <a:pt x="1356126" y="520200"/>
                  </a:lnTo>
                  <a:lnTo>
                    <a:pt x="1372600" y="567124"/>
                  </a:lnTo>
                  <a:lnTo>
                    <a:pt x="1387094" y="615402"/>
                  </a:lnTo>
                  <a:lnTo>
                    <a:pt x="1399543" y="664947"/>
                  </a:lnTo>
                  <a:lnTo>
                    <a:pt x="1409878" y="715671"/>
                  </a:lnTo>
                  <a:lnTo>
                    <a:pt x="1418034" y="767488"/>
                  </a:lnTo>
                  <a:lnTo>
                    <a:pt x="1423942" y="820310"/>
                  </a:lnTo>
                  <a:lnTo>
                    <a:pt x="1427537" y="874051"/>
                  </a:lnTo>
                  <a:lnTo>
                    <a:pt x="1428750" y="928624"/>
                  </a:lnTo>
                  <a:lnTo>
                    <a:pt x="1427537" y="983193"/>
                  </a:lnTo>
                  <a:lnTo>
                    <a:pt x="1423942" y="1036931"/>
                  </a:lnTo>
                  <a:lnTo>
                    <a:pt x="1418034" y="1089752"/>
                  </a:lnTo>
                  <a:lnTo>
                    <a:pt x="1409878" y="1141569"/>
                  </a:lnTo>
                  <a:lnTo>
                    <a:pt x="1399543" y="1192294"/>
                  </a:lnTo>
                  <a:lnTo>
                    <a:pt x="1387094" y="1241840"/>
                  </a:lnTo>
                  <a:lnTo>
                    <a:pt x="1372600" y="1290121"/>
                  </a:lnTo>
                  <a:lnTo>
                    <a:pt x="1356126" y="1337048"/>
                  </a:lnTo>
                  <a:lnTo>
                    <a:pt x="1337741" y="1382536"/>
                  </a:lnTo>
                  <a:lnTo>
                    <a:pt x="1317511" y="1426496"/>
                  </a:lnTo>
                  <a:lnTo>
                    <a:pt x="1295503" y="1468842"/>
                  </a:lnTo>
                  <a:lnTo>
                    <a:pt x="1271785" y="1509486"/>
                  </a:lnTo>
                  <a:lnTo>
                    <a:pt x="1246424" y="1548343"/>
                  </a:lnTo>
                  <a:lnTo>
                    <a:pt x="1219485" y="1585323"/>
                  </a:lnTo>
                  <a:lnTo>
                    <a:pt x="1191038" y="1620341"/>
                  </a:lnTo>
                  <a:lnTo>
                    <a:pt x="1161148" y="1653309"/>
                  </a:lnTo>
                  <a:lnTo>
                    <a:pt x="1129882" y="1684140"/>
                  </a:lnTo>
                  <a:lnTo>
                    <a:pt x="1097309" y="1712747"/>
                  </a:lnTo>
                  <a:lnTo>
                    <a:pt x="1063494" y="1739043"/>
                  </a:lnTo>
                  <a:lnTo>
                    <a:pt x="1028505" y="1762941"/>
                  </a:lnTo>
                  <a:lnTo>
                    <a:pt x="992409" y="1784354"/>
                  </a:lnTo>
                  <a:lnTo>
                    <a:pt x="955273" y="1803194"/>
                  </a:lnTo>
                  <a:lnTo>
                    <a:pt x="917165" y="1819374"/>
                  </a:lnTo>
                  <a:lnTo>
                    <a:pt x="878150" y="1832808"/>
                  </a:lnTo>
                  <a:lnTo>
                    <a:pt x="838297" y="1843409"/>
                  </a:lnTo>
                  <a:lnTo>
                    <a:pt x="797672" y="1851088"/>
                  </a:lnTo>
                  <a:lnTo>
                    <a:pt x="756342" y="1855760"/>
                  </a:lnTo>
                  <a:lnTo>
                    <a:pt x="714375" y="1857336"/>
                  </a:lnTo>
                  <a:lnTo>
                    <a:pt x="672395" y="1855760"/>
                  </a:lnTo>
                  <a:lnTo>
                    <a:pt x="631054" y="1851088"/>
                  </a:lnTo>
                  <a:lnTo>
                    <a:pt x="590420" y="1843409"/>
                  </a:lnTo>
                  <a:lnTo>
                    <a:pt x="550559" y="1832808"/>
                  </a:lnTo>
                  <a:lnTo>
                    <a:pt x="511538" y="1819374"/>
                  </a:lnTo>
                  <a:lnTo>
                    <a:pt x="473425" y="1803194"/>
                  </a:lnTo>
                  <a:lnTo>
                    <a:pt x="436286" y="1784354"/>
                  </a:lnTo>
                  <a:lnTo>
                    <a:pt x="400188" y="1762941"/>
                  </a:lnTo>
                  <a:lnTo>
                    <a:pt x="365199" y="1739043"/>
                  </a:lnTo>
                  <a:lnTo>
                    <a:pt x="331384" y="1712747"/>
                  </a:lnTo>
                  <a:lnTo>
                    <a:pt x="298812" y="1684140"/>
                  </a:lnTo>
                  <a:lnTo>
                    <a:pt x="267548" y="1653309"/>
                  </a:lnTo>
                  <a:lnTo>
                    <a:pt x="237661" y="1620341"/>
                  </a:lnTo>
                  <a:lnTo>
                    <a:pt x="209216" y="1585323"/>
                  </a:lnTo>
                  <a:lnTo>
                    <a:pt x="182281" y="1548343"/>
                  </a:lnTo>
                  <a:lnTo>
                    <a:pt x="156924" y="1509486"/>
                  </a:lnTo>
                  <a:lnTo>
                    <a:pt x="133210" y="1468842"/>
                  </a:lnTo>
                  <a:lnTo>
                    <a:pt x="111207" y="1426496"/>
                  </a:lnTo>
                  <a:lnTo>
                    <a:pt x="90981" y="1382536"/>
                  </a:lnTo>
                  <a:lnTo>
                    <a:pt x="72601" y="1337048"/>
                  </a:lnTo>
                  <a:lnTo>
                    <a:pt x="56132" y="1290121"/>
                  </a:lnTo>
                  <a:lnTo>
                    <a:pt x="41641" y="1241840"/>
                  </a:lnTo>
                  <a:lnTo>
                    <a:pt x="29196" y="1192294"/>
                  </a:lnTo>
                  <a:lnTo>
                    <a:pt x="18864" y="1141569"/>
                  </a:lnTo>
                  <a:lnTo>
                    <a:pt x="10711" y="1089752"/>
                  </a:lnTo>
                  <a:lnTo>
                    <a:pt x="4805" y="1036931"/>
                  </a:lnTo>
                  <a:lnTo>
                    <a:pt x="1212" y="983193"/>
                  </a:lnTo>
                  <a:lnTo>
                    <a:pt x="0" y="928624"/>
                  </a:lnTo>
                  <a:close/>
                </a:path>
              </a:pathLst>
            </a:custGeom>
            <a:ln w="25399">
              <a:solidFill>
                <a:srgbClr val="385D89"/>
              </a:solidFill>
            </a:ln>
          </p:spPr>
          <p:txBody>
            <a:bodyPr wrap="square" lIns="0" tIns="0" rIns="0" bIns="0" rtlCol="0"/>
            <a:lstStyle/>
            <a:p>
              <a:endParaRPr/>
            </a:p>
          </p:txBody>
        </p:sp>
        <p:sp>
          <p:nvSpPr>
            <p:cNvPr id="15" name="object 15"/>
            <p:cNvSpPr/>
            <p:nvPr/>
          </p:nvSpPr>
          <p:spPr>
            <a:xfrm>
              <a:off x="7643749" y="4143374"/>
              <a:ext cx="528955" cy="1129030"/>
            </a:xfrm>
            <a:custGeom>
              <a:avLst/>
              <a:gdLst/>
              <a:ahLst/>
              <a:cxnLst/>
              <a:rect l="l" t="t" r="r" b="b"/>
              <a:pathLst>
                <a:path w="528954" h="1129029">
                  <a:moveTo>
                    <a:pt x="224460" y="871785"/>
                  </a:moveTo>
                  <a:lnTo>
                    <a:pt x="213741" y="875411"/>
                  </a:lnTo>
                  <a:lnTo>
                    <a:pt x="0" y="1000125"/>
                  </a:lnTo>
                  <a:lnTo>
                    <a:pt x="213741" y="1124839"/>
                  </a:lnTo>
                  <a:lnTo>
                    <a:pt x="224460" y="1128518"/>
                  </a:lnTo>
                  <a:lnTo>
                    <a:pt x="235394" y="1127791"/>
                  </a:lnTo>
                  <a:lnTo>
                    <a:pt x="245280" y="1123017"/>
                  </a:lnTo>
                  <a:lnTo>
                    <a:pt x="252856" y="1114552"/>
                  </a:lnTo>
                  <a:lnTo>
                    <a:pt x="256482" y="1103832"/>
                  </a:lnTo>
                  <a:lnTo>
                    <a:pt x="255762" y="1092898"/>
                  </a:lnTo>
                  <a:lnTo>
                    <a:pt x="251017" y="1083012"/>
                  </a:lnTo>
                  <a:lnTo>
                    <a:pt x="242570" y="1075436"/>
                  </a:lnTo>
                  <a:lnTo>
                    <a:pt x="162400" y="1028700"/>
                  </a:lnTo>
                  <a:lnTo>
                    <a:pt x="56642" y="1028700"/>
                  </a:lnTo>
                  <a:lnTo>
                    <a:pt x="56642" y="971550"/>
                  </a:lnTo>
                  <a:lnTo>
                    <a:pt x="162400" y="971550"/>
                  </a:lnTo>
                  <a:lnTo>
                    <a:pt x="242570" y="924813"/>
                  </a:lnTo>
                  <a:lnTo>
                    <a:pt x="251017" y="917255"/>
                  </a:lnTo>
                  <a:lnTo>
                    <a:pt x="255762" y="907399"/>
                  </a:lnTo>
                  <a:lnTo>
                    <a:pt x="256482" y="896471"/>
                  </a:lnTo>
                  <a:lnTo>
                    <a:pt x="252856" y="885698"/>
                  </a:lnTo>
                  <a:lnTo>
                    <a:pt x="245280" y="877250"/>
                  </a:lnTo>
                  <a:lnTo>
                    <a:pt x="235394" y="872505"/>
                  </a:lnTo>
                  <a:lnTo>
                    <a:pt x="224460" y="871785"/>
                  </a:lnTo>
                  <a:close/>
                </a:path>
                <a:path w="528954" h="1129029">
                  <a:moveTo>
                    <a:pt x="162400" y="971550"/>
                  </a:moveTo>
                  <a:lnTo>
                    <a:pt x="56642" y="971550"/>
                  </a:lnTo>
                  <a:lnTo>
                    <a:pt x="56642" y="1028700"/>
                  </a:lnTo>
                  <a:lnTo>
                    <a:pt x="162400" y="1028700"/>
                  </a:lnTo>
                  <a:lnTo>
                    <a:pt x="155646" y="1024763"/>
                  </a:lnTo>
                  <a:lnTo>
                    <a:pt x="71120" y="1024763"/>
                  </a:lnTo>
                  <a:lnTo>
                    <a:pt x="71120" y="975487"/>
                  </a:lnTo>
                  <a:lnTo>
                    <a:pt x="155646" y="975487"/>
                  </a:lnTo>
                  <a:lnTo>
                    <a:pt x="162400" y="971550"/>
                  </a:lnTo>
                  <a:close/>
                </a:path>
                <a:path w="528954" h="1129029">
                  <a:moveTo>
                    <a:pt x="471550" y="971550"/>
                  </a:moveTo>
                  <a:lnTo>
                    <a:pt x="162400" y="971550"/>
                  </a:lnTo>
                  <a:lnTo>
                    <a:pt x="113383" y="1000125"/>
                  </a:lnTo>
                  <a:lnTo>
                    <a:pt x="162400" y="1028700"/>
                  </a:lnTo>
                  <a:lnTo>
                    <a:pt x="500125" y="1028700"/>
                  </a:lnTo>
                  <a:lnTo>
                    <a:pt x="511234" y="1026449"/>
                  </a:lnTo>
                  <a:lnTo>
                    <a:pt x="520319" y="1020318"/>
                  </a:lnTo>
                  <a:lnTo>
                    <a:pt x="526450" y="1011233"/>
                  </a:lnTo>
                  <a:lnTo>
                    <a:pt x="528701" y="1000125"/>
                  </a:lnTo>
                  <a:lnTo>
                    <a:pt x="471550" y="1000125"/>
                  </a:lnTo>
                  <a:lnTo>
                    <a:pt x="471550" y="971550"/>
                  </a:lnTo>
                  <a:close/>
                </a:path>
                <a:path w="528954" h="1129029">
                  <a:moveTo>
                    <a:pt x="71120" y="975487"/>
                  </a:moveTo>
                  <a:lnTo>
                    <a:pt x="71120" y="1024763"/>
                  </a:lnTo>
                  <a:lnTo>
                    <a:pt x="113383" y="1000125"/>
                  </a:lnTo>
                  <a:lnTo>
                    <a:pt x="71120" y="975487"/>
                  </a:lnTo>
                  <a:close/>
                </a:path>
                <a:path w="528954" h="1129029">
                  <a:moveTo>
                    <a:pt x="113383" y="1000125"/>
                  </a:moveTo>
                  <a:lnTo>
                    <a:pt x="71120" y="1024763"/>
                  </a:lnTo>
                  <a:lnTo>
                    <a:pt x="155646" y="1024763"/>
                  </a:lnTo>
                  <a:lnTo>
                    <a:pt x="113383" y="1000125"/>
                  </a:lnTo>
                  <a:close/>
                </a:path>
                <a:path w="528954" h="1129029">
                  <a:moveTo>
                    <a:pt x="155646" y="975487"/>
                  </a:moveTo>
                  <a:lnTo>
                    <a:pt x="71120" y="975487"/>
                  </a:lnTo>
                  <a:lnTo>
                    <a:pt x="113383" y="1000125"/>
                  </a:lnTo>
                  <a:lnTo>
                    <a:pt x="155646" y="975487"/>
                  </a:lnTo>
                  <a:close/>
                </a:path>
                <a:path w="528954" h="1129029">
                  <a:moveTo>
                    <a:pt x="528701" y="0"/>
                  </a:moveTo>
                  <a:lnTo>
                    <a:pt x="471550" y="0"/>
                  </a:lnTo>
                  <a:lnTo>
                    <a:pt x="471550" y="1000125"/>
                  </a:lnTo>
                  <a:lnTo>
                    <a:pt x="500125" y="971550"/>
                  </a:lnTo>
                  <a:lnTo>
                    <a:pt x="528701" y="971550"/>
                  </a:lnTo>
                  <a:lnTo>
                    <a:pt x="528701" y="0"/>
                  </a:lnTo>
                  <a:close/>
                </a:path>
                <a:path w="528954" h="1129029">
                  <a:moveTo>
                    <a:pt x="528701" y="971550"/>
                  </a:moveTo>
                  <a:lnTo>
                    <a:pt x="500125" y="971550"/>
                  </a:lnTo>
                  <a:lnTo>
                    <a:pt x="471550" y="1000125"/>
                  </a:lnTo>
                  <a:lnTo>
                    <a:pt x="528701" y="1000125"/>
                  </a:lnTo>
                  <a:lnTo>
                    <a:pt x="528701" y="971550"/>
                  </a:lnTo>
                  <a:close/>
                </a:path>
              </a:pathLst>
            </a:custGeom>
            <a:solidFill>
              <a:srgbClr val="497DBA">
                <a:alpha val="25097"/>
              </a:srgbClr>
            </a:solidFill>
          </p:spPr>
          <p:txBody>
            <a:bodyPr wrap="square" lIns="0" tIns="0" rIns="0" bIns="0" rtlCol="0"/>
            <a:lstStyle/>
            <a:p>
              <a:endParaRPr/>
            </a:p>
          </p:txBody>
        </p:sp>
        <p:pic>
          <p:nvPicPr>
            <p:cNvPr id="16" name="object 16"/>
            <p:cNvPicPr/>
            <p:nvPr/>
          </p:nvPicPr>
          <p:blipFill>
            <a:blip r:embed="rId5" cstate="print"/>
            <a:stretch>
              <a:fillRect/>
            </a:stretch>
          </p:blipFill>
          <p:spPr>
            <a:xfrm>
              <a:off x="1652524" y="4214812"/>
              <a:ext cx="581025" cy="1819275"/>
            </a:xfrm>
            <a:prstGeom prst="rect">
              <a:avLst/>
            </a:prstGeom>
          </p:spPr>
        </p:pic>
        <p:sp>
          <p:nvSpPr>
            <p:cNvPr id="17" name="object 17"/>
            <p:cNvSpPr/>
            <p:nvPr/>
          </p:nvSpPr>
          <p:spPr>
            <a:xfrm>
              <a:off x="1500124" y="4143374"/>
              <a:ext cx="929005" cy="2000885"/>
            </a:xfrm>
            <a:custGeom>
              <a:avLst/>
              <a:gdLst/>
              <a:ahLst/>
              <a:cxnLst/>
              <a:rect l="l" t="t" r="r" b="b"/>
              <a:pathLst>
                <a:path w="929005" h="2000885">
                  <a:moveTo>
                    <a:pt x="464438" y="0"/>
                  </a:moveTo>
                  <a:lnTo>
                    <a:pt x="406173" y="7792"/>
                  </a:lnTo>
                  <a:lnTo>
                    <a:pt x="350069" y="30546"/>
                  </a:lnTo>
                  <a:lnTo>
                    <a:pt x="296562" y="67323"/>
                  </a:lnTo>
                  <a:lnTo>
                    <a:pt x="246087" y="117186"/>
                  </a:lnTo>
                  <a:lnTo>
                    <a:pt x="199078" y="179197"/>
                  </a:lnTo>
                  <a:lnTo>
                    <a:pt x="177010" y="214465"/>
                  </a:lnTo>
                  <a:lnTo>
                    <a:pt x="155971" y="252419"/>
                  </a:lnTo>
                  <a:lnTo>
                    <a:pt x="136017" y="292941"/>
                  </a:lnTo>
                  <a:lnTo>
                    <a:pt x="117200" y="335914"/>
                  </a:lnTo>
                  <a:lnTo>
                    <a:pt x="99577" y="381221"/>
                  </a:lnTo>
                  <a:lnTo>
                    <a:pt x="83201" y="428745"/>
                  </a:lnTo>
                  <a:lnTo>
                    <a:pt x="68127" y="478368"/>
                  </a:lnTo>
                  <a:lnTo>
                    <a:pt x="54408" y="529974"/>
                  </a:lnTo>
                  <a:lnTo>
                    <a:pt x="42100" y="583445"/>
                  </a:lnTo>
                  <a:lnTo>
                    <a:pt x="31257" y="638664"/>
                  </a:lnTo>
                  <a:lnTo>
                    <a:pt x="21933" y="695514"/>
                  </a:lnTo>
                  <a:lnTo>
                    <a:pt x="14182" y="753878"/>
                  </a:lnTo>
                  <a:lnTo>
                    <a:pt x="8059" y="813638"/>
                  </a:lnTo>
                  <a:lnTo>
                    <a:pt x="3618" y="874677"/>
                  </a:lnTo>
                  <a:lnTo>
                    <a:pt x="913" y="936878"/>
                  </a:lnTo>
                  <a:lnTo>
                    <a:pt x="0" y="1000125"/>
                  </a:lnTo>
                  <a:lnTo>
                    <a:pt x="913" y="1063376"/>
                  </a:lnTo>
                  <a:lnTo>
                    <a:pt x="3618" y="1125582"/>
                  </a:lnTo>
                  <a:lnTo>
                    <a:pt x="8059" y="1186626"/>
                  </a:lnTo>
                  <a:lnTo>
                    <a:pt x="14182" y="1246390"/>
                  </a:lnTo>
                  <a:lnTo>
                    <a:pt x="21933" y="1304756"/>
                  </a:lnTo>
                  <a:lnTo>
                    <a:pt x="31257" y="1361609"/>
                  </a:lnTo>
                  <a:lnTo>
                    <a:pt x="42100" y="1416830"/>
                  </a:lnTo>
                  <a:lnTo>
                    <a:pt x="54408" y="1470303"/>
                  </a:lnTo>
                  <a:lnTo>
                    <a:pt x="68127" y="1521910"/>
                  </a:lnTo>
                  <a:lnTo>
                    <a:pt x="83201" y="1571535"/>
                  </a:lnTo>
                  <a:lnTo>
                    <a:pt x="99577" y="1619059"/>
                  </a:lnTo>
                  <a:lnTo>
                    <a:pt x="117200" y="1664367"/>
                  </a:lnTo>
                  <a:lnTo>
                    <a:pt x="136017" y="1707340"/>
                  </a:lnTo>
                  <a:lnTo>
                    <a:pt x="155971" y="1747862"/>
                  </a:lnTo>
                  <a:lnTo>
                    <a:pt x="177010" y="1785815"/>
                  </a:lnTo>
                  <a:lnTo>
                    <a:pt x="199078" y="1821083"/>
                  </a:lnTo>
                  <a:lnTo>
                    <a:pt x="222122" y="1853548"/>
                  </a:lnTo>
                  <a:lnTo>
                    <a:pt x="270918" y="1909601"/>
                  </a:lnTo>
                  <a:lnTo>
                    <a:pt x="322964" y="1953036"/>
                  </a:lnTo>
                  <a:lnTo>
                    <a:pt x="377824" y="1982918"/>
                  </a:lnTo>
                  <a:lnTo>
                    <a:pt x="435063" y="1998307"/>
                  </a:lnTo>
                  <a:lnTo>
                    <a:pt x="464438" y="2000275"/>
                  </a:lnTo>
                  <a:lnTo>
                    <a:pt x="493800" y="1998307"/>
                  </a:lnTo>
                  <a:lnTo>
                    <a:pt x="551014" y="1982918"/>
                  </a:lnTo>
                  <a:lnTo>
                    <a:pt x="605853" y="1953036"/>
                  </a:lnTo>
                  <a:lnTo>
                    <a:pt x="657881" y="1909601"/>
                  </a:lnTo>
                  <a:lnTo>
                    <a:pt x="706664" y="1853548"/>
                  </a:lnTo>
                  <a:lnTo>
                    <a:pt x="729701" y="1821083"/>
                  </a:lnTo>
                  <a:lnTo>
                    <a:pt x="751765" y="1785815"/>
                  </a:lnTo>
                  <a:lnTo>
                    <a:pt x="772799" y="1747862"/>
                  </a:lnTo>
                  <a:lnTo>
                    <a:pt x="792749" y="1707340"/>
                  </a:lnTo>
                  <a:lnTo>
                    <a:pt x="811562" y="1664367"/>
                  </a:lnTo>
                  <a:lnTo>
                    <a:pt x="829182" y="1619059"/>
                  </a:lnTo>
                  <a:lnTo>
                    <a:pt x="845556" y="1571535"/>
                  </a:lnTo>
                  <a:lnTo>
                    <a:pt x="860628" y="1521910"/>
                  </a:lnTo>
                  <a:lnTo>
                    <a:pt x="874345" y="1470303"/>
                  </a:lnTo>
                  <a:lnTo>
                    <a:pt x="886652" y="1416830"/>
                  </a:lnTo>
                  <a:lnTo>
                    <a:pt x="897495" y="1361609"/>
                  </a:lnTo>
                  <a:lnTo>
                    <a:pt x="906818" y="1304756"/>
                  </a:lnTo>
                  <a:lnTo>
                    <a:pt x="914569" y="1246390"/>
                  </a:lnTo>
                  <a:lnTo>
                    <a:pt x="920692" y="1186626"/>
                  </a:lnTo>
                  <a:lnTo>
                    <a:pt x="925133" y="1125582"/>
                  </a:lnTo>
                  <a:lnTo>
                    <a:pt x="927837" y="1063376"/>
                  </a:lnTo>
                  <a:lnTo>
                    <a:pt x="928751" y="1000125"/>
                  </a:lnTo>
                  <a:lnTo>
                    <a:pt x="927837" y="936878"/>
                  </a:lnTo>
                  <a:lnTo>
                    <a:pt x="925133" y="874677"/>
                  </a:lnTo>
                  <a:lnTo>
                    <a:pt x="920692" y="813638"/>
                  </a:lnTo>
                  <a:lnTo>
                    <a:pt x="914569" y="753878"/>
                  </a:lnTo>
                  <a:lnTo>
                    <a:pt x="906818" y="695514"/>
                  </a:lnTo>
                  <a:lnTo>
                    <a:pt x="897495" y="638664"/>
                  </a:lnTo>
                  <a:lnTo>
                    <a:pt x="886652" y="583445"/>
                  </a:lnTo>
                  <a:lnTo>
                    <a:pt x="874345" y="529974"/>
                  </a:lnTo>
                  <a:lnTo>
                    <a:pt x="860628" y="478368"/>
                  </a:lnTo>
                  <a:lnTo>
                    <a:pt x="845556" y="428745"/>
                  </a:lnTo>
                  <a:lnTo>
                    <a:pt x="829182" y="381221"/>
                  </a:lnTo>
                  <a:lnTo>
                    <a:pt x="811562" y="335914"/>
                  </a:lnTo>
                  <a:lnTo>
                    <a:pt x="792749" y="292941"/>
                  </a:lnTo>
                  <a:lnTo>
                    <a:pt x="772799" y="252419"/>
                  </a:lnTo>
                  <a:lnTo>
                    <a:pt x="751765" y="214465"/>
                  </a:lnTo>
                  <a:lnTo>
                    <a:pt x="729701" y="179197"/>
                  </a:lnTo>
                  <a:lnTo>
                    <a:pt x="706664" y="146731"/>
                  </a:lnTo>
                  <a:lnTo>
                    <a:pt x="657881" y="90677"/>
                  </a:lnTo>
                  <a:lnTo>
                    <a:pt x="605853" y="47240"/>
                  </a:lnTo>
                  <a:lnTo>
                    <a:pt x="551014" y="17358"/>
                  </a:lnTo>
                  <a:lnTo>
                    <a:pt x="493800" y="1967"/>
                  </a:lnTo>
                  <a:lnTo>
                    <a:pt x="464438" y="0"/>
                  </a:lnTo>
                  <a:close/>
                </a:path>
              </a:pathLst>
            </a:custGeom>
            <a:solidFill>
              <a:srgbClr val="B3A1C6">
                <a:alpha val="36862"/>
              </a:srgbClr>
            </a:solidFill>
          </p:spPr>
          <p:txBody>
            <a:bodyPr wrap="square" lIns="0" tIns="0" rIns="0" bIns="0" rtlCol="0"/>
            <a:lstStyle/>
            <a:p>
              <a:endParaRPr/>
            </a:p>
          </p:txBody>
        </p:sp>
        <p:sp>
          <p:nvSpPr>
            <p:cNvPr id="18" name="object 18"/>
            <p:cNvSpPr/>
            <p:nvPr/>
          </p:nvSpPr>
          <p:spPr>
            <a:xfrm>
              <a:off x="1500124" y="4143374"/>
              <a:ext cx="929005" cy="2000885"/>
            </a:xfrm>
            <a:custGeom>
              <a:avLst/>
              <a:gdLst/>
              <a:ahLst/>
              <a:cxnLst/>
              <a:rect l="l" t="t" r="r" b="b"/>
              <a:pathLst>
                <a:path w="929005" h="2000885">
                  <a:moveTo>
                    <a:pt x="0" y="1000125"/>
                  </a:moveTo>
                  <a:lnTo>
                    <a:pt x="913" y="936878"/>
                  </a:lnTo>
                  <a:lnTo>
                    <a:pt x="3618" y="874677"/>
                  </a:lnTo>
                  <a:lnTo>
                    <a:pt x="8059" y="813638"/>
                  </a:lnTo>
                  <a:lnTo>
                    <a:pt x="14182" y="753878"/>
                  </a:lnTo>
                  <a:lnTo>
                    <a:pt x="21933" y="695514"/>
                  </a:lnTo>
                  <a:lnTo>
                    <a:pt x="31257" y="638664"/>
                  </a:lnTo>
                  <a:lnTo>
                    <a:pt x="42100" y="583445"/>
                  </a:lnTo>
                  <a:lnTo>
                    <a:pt x="54408" y="529974"/>
                  </a:lnTo>
                  <a:lnTo>
                    <a:pt x="68127" y="478368"/>
                  </a:lnTo>
                  <a:lnTo>
                    <a:pt x="83201" y="428745"/>
                  </a:lnTo>
                  <a:lnTo>
                    <a:pt x="99577" y="381221"/>
                  </a:lnTo>
                  <a:lnTo>
                    <a:pt x="117200" y="335914"/>
                  </a:lnTo>
                  <a:lnTo>
                    <a:pt x="136017" y="292941"/>
                  </a:lnTo>
                  <a:lnTo>
                    <a:pt x="155971" y="252419"/>
                  </a:lnTo>
                  <a:lnTo>
                    <a:pt x="177010" y="214465"/>
                  </a:lnTo>
                  <a:lnTo>
                    <a:pt x="199078" y="179197"/>
                  </a:lnTo>
                  <a:lnTo>
                    <a:pt x="222122" y="146731"/>
                  </a:lnTo>
                  <a:lnTo>
                    <a:pt x="270918" y="90677"/>
                  </a:lnTo>
                  <a:lnTo>
                    <a:pt x="322964" y="47240"/>
                  </a:lnTo>
                  <a:lnTo>
                    <a:pt x="377824" y="17358"/>
                  </a:lnTo>
                  <a:lnTo>
                    <a:pt x="435063" y="1967"/>
                  </a:lnTo>
                  <a:lnTo>
                    <a:pt x="464438" y="0"/>
                  </a:lnTo>
                  <a:lnTo>
                    <a:pt x="493800" y="1967"/>
                  </a:lnTo>
                  <a:lnTo>
                    <a:pt x="522677" y="7792"/>
                  </a:lnTo>
                  <a:lnTo>
                    <a:pt x="578758" y="30546"/>
                  </a:lnTo>
                  <a:lnTo>
                    <a:pt x="632246" y="67323"/>
                  </a:lnTo>
                  <a:lnTo>
                    <a:pt x="682705" y="117186"/>
                  </a:lnTo>
                  <a:lnTo>
                    <a:pt x="729701" y="179197"/>
                  </a:lnTo>
                  <a:lnTo>
                    <a:pt x="751765" y="214465"/>
                  </a:lnTo>
                  <a:lnTo>
                    <a:pt x="772799" y="252419"/>
                  </a:lnTo>
                  <a:lnTo>
                    <a:pt x="792749" y="292941"/>
                  </a:lnTo>
                  <a:lnTo>
                    <a:pt x="811562" y="335914"/>
                  </a:lnTo>
                  <a:lnTo>
                    <a:pt x="829182" y="381221"/>
                  </a:lnTo>
                  <a:lnTo>
                    <a:pt x="845556" y="428745"/>
                  </a:lnTo>
                  <a:lnTo>
                    <a:pt x="860628" y="478368"/>
                  </a:lnTo>
                  <a:lnTo>
                    <a:pt x="874345" y="529974"/>
                  </a:lnTo>
                  <a:lnTo>
                    <a:pt x="886652" y="583445"/>
                  </a:lnTo>
                  <a:lnTo>
                    <a:pt x="897495" y="638664"/>
                  </a:lnTo>
                  <a:lnTo>
                    <a:pt x="906818" y="695514"/>
                  </a:lnTo>
                  <a:lnTo>
                    <a:pt x="914569" y="753878"/>
                  </a:lnTo>
                  <a:lnTo>
                    <a:pt x="920692" y="813638"/>
                  </a:lnTo>
                  <a:lnTo>
                    <a:pt x="925133" y="874677"/>
                  </a:lnTo>
                  <a:lnTo>
                    <a:pt x="927837" y="936878"/>
                  </a:lnTo>
                  <a:lnTo>
                    <a:pt x="928751" y="1000125"/>
                  </a:lnTo>
                  <a:lnTo>
                    <a:pt x="927837" y="1063376"/>
                  </a:lnTo>
                  <a:lnTo>
                    <a:pt x="925133" y="1125582"/>
                  </a:lnTo>
                  <a:lnTo>
                    <a:pt x="920692" y="1186626"/>
                  </a:lnTo>
                  <a:lnTo>
                    <a:pt x="914569" y="1246390"/>
                  </a:lnTo>
                  <a:lnTo>
                    <a:pt x="906818" y="1304756"/>
                  </a:lnTo>
                  <a:lnTo>
                    <a:pt x="897495" y="1361609"/>
                  </a:lnTo>
                  <a:lnTo>
                    <a:pt x="886652" y="1416830"/>
                  </a:lnTo>
                  <a:lnTo>
                    <a:pt x="874345" y="1470303"/>
                  </a:lnTo>
                  <a:lnTo>
                    <a:pt x="860628" y="1521910"/>
                  </a:lnTo>
                  <a:lnTo>
                    <a:pt x="845556" y="1571535"/>
                  </a:lnTo>
                  <a:lnTo>
                    <a:pt x="829182" y="1619059"/>
                  </a:lnTo>
                  <a:lnTo>
                    <a:pt x="811562" y="1664367"/>
                  </a:lnTo>
                  <a:lnTo>
                    <a:pt x="792749" y="1707340"/>
                  </a:lnTo>
                  <a:lnTo>
                    <a:pt x="772799" y="1747862"/>
                  </a:lnTo>
                  <a:lnTo>
                    <a:pt x="751765" y="1785815"/>
                  </a:lnTo>
                  <a:lnTo>
                    <a:pt x="729701" y="1821083"/>
                  </a:lnTo>
                  <a:lnTo>
                    <a:pt x="706664" y="1853548"/>
                  </a:lnTo>
                  <a:lnTo>
                    <a:pt x="657881" y="1909601"/>
                  </a:lnTo>
                  <a:lnTo>
                    <a:pt x="605853" y="1953036"/>
                  </a:lnTo>
                  <a:lnTo>
                    <a:pt x="551014" y="1982918"/>
                  </a:lnTo>
                  <a:lnTo>
                    <a:pt x="493800" y="1998307"/>
                  </a:lnTo>
                  <a:lnTo>
                    <a:pt x="464438" y="2000275"/>
                  </a:lnTo>
                  <a:lnTo>
                    <a:pt x="435063" y="1998307"/>
                  </a:lnTo>
                  <a:lnTo>
                    <a:pt x="406173" y="1992482"/>
                  </a:lnTo>
                  <a:lnTo>
                    <a:pt x="350069" y="1969730"/>
                  </a:lnTo>
                  <a:lnTo>
                    <a:pt x="296562" y="1932954"/>
                  </a:lnTo>
                  <a:lnTo>
                    <a:pt x="246087" y="1883093"/>
                  </a:lnTo>
                  <a:lnTo>
                    <a:pt x="199078" y="1821083"/>
                  </a:lnTo>
                  <a:lnTo>
                    <a:pt x="177010" y="1785815"/>
                  </a:lnTo>
                  <a:lnTo>
                    <a:pt x="155971" y="1747862"/>
                  </a:lnTo>
                  <a:lnTo>
                    <a:pt x="136017" y="1707340"/>
                  </a:lnTo>
                  <a:lnTo>
                    <a:pt x="117200" y="1664367"/>
                  </a:lnTo>
                  <a:lnTo>
                    <a:pt x="99577" y="1619059"/>
                  </a:lnTo>
                  <a:lnTo>
                    <a:pt x="83201" y="1571535"/>
                  </a:lnTo>
                  <a:lnTo>
                    <a:pt x="68127" y="1521910"/>
                  </a:lnTo>
                  <a:lnTo>
                    <a:pt x="54408" y="1470303"/>
                  </a:lnTo>
                  <a:lnTo>
                    <a:pt x="42100" y="1416830"/>
                  </a:lnTo>
                  <a:lnTo>
                    <a:pt x="31257" y="1361609"/>
                  </a:lnTo>
                  <a:lnTo>
                    <a:pt x="21933" y="1304756"/>
                  </a:lnTo>
                  <a:lnTo>
                    <a:pt x="14182" y="1246390"/>
                  </a:lnTo>
                  <a:lnTo>
                    <a:pt x="8059" y="1186626"/>
                  </a:lnTo>
                  <a:lnTo>
                    <a:pt x="3618" y="1125582"/>
                  </a:lnTo>
                  <a:lnTo>
                    <a:pt x="913" y="1063376"/>
                  </a:lnTo>
                  <a:lnTo>
                    <a:pt x="0" y="1000125"/>
                  </a:lnTo>
                  <a:close/>
                </a:path>
              </a:pathLst>
            </a:custGeom>
            <a:ln w="25400">
              <a:solidFill>
                <a:srgbClr val="403052"/>
              </a:solidFill>
            </a:ln>
          </p:spPr>
          <p:txBody>
            <a:bodyPr wrap="square" lIns="0" tIns="0" rIns="0" bIns="0" rtlCol="0"/>
            <a:lstStyle/>
            <a:p>
              <a:endParaRPr/>
            </a:p>
          </p:txBody>
        </p:sp>
        <p:sp>
          <p:nvSpPr>
            <p:cNvPr id="19" name="object 19"/>
            <p:cNvSpPr/>
            <p:nvPr/>
          </p:nvSpPr>
          <p:spPr>
            <a:xfrm>
              <a:off x="828649" y="4000499"/>
              <a:ext cx="671830" cy="1271905"/>
            </a:xfrm>
            <a:custGeom>
              <a:avLst/>
              <a:gdLst/>
              <a:ahLst/>
              <a:cxnLst/>
              <a:rect l="l" t="t" r="r" b="b"/>
              <a:pathLst>
                <a:path w="671830" h="1271904">
                  <a:moveTo>
                    <a:pt x="558233" y="1143000"/>
                  </a:moveTo>
                  <a:lnTo>
                    <a:pt x="429094" y="1218311"/>
                  </a:lnTo>
                  <a:lnTo>
                    <a:pt x="420615" y="1225887"/>
                  </a:lnTo>
                  <a:lnTo>
                    <a:pt x="415855" y="1235773"/>
                  </a:lnTo>
                  <a:lnTo>
                    <a:pt x="415143" y="1246707"/>
                  </a:lnTo>
                  <a:lnTo>
                    <a:pt x="418807" y="1257427"/>
                  </a:lnTo>
                  <a:lnTo>
                    <a:pt x="426352" y="1265892"/>
                  </a:lnTo>
                  <a:lnTo>
                    <a:pt x="436219" y="1270666"/>
                  </a:lnTo>
                  <a:lnTo>
                    <a:pt x="447143" y="1271393"/>
                  </a:lnTo>
                  <a:lnTo>
                    <a:pt x="457860" y="1267714"/>
                  </a:lnTo>
                  <a:lnTo>
                    <a:pt x="622628" y="1171575"/>
                  </a:lnTo>
                  <a:lnTo>
                    <a:pt x="614959" y="1171575"/>
                  </a:lnTo>
                  <a:lnTo>
                    <a:pt x="614959" y="1167638"/>
                  </a:lnTo>
                  <a:lnTo>
                    <a:pt x="600481" y="1167638"/>
                  </a:lnTo>
                  <a:lnTo>
                    <a:pt x="558233" y="1143000"/>
                  </a:lnTo>
                  <a:close/>
                </a:path>
                <a:path w="671830" h="1271904">
                  <a:moveTo>
                    <a:pt x="57150" y="0"/>
                  </a:moveTo>
                  <a:lnTo>
                    <a:pt x="0" y="0"/>
                  </a:lnTo>
                  <a:lnTo>
                    <a:pt x="0" y="1143000"/>
                  </a:lnTo>
                  <a:lnTo>
                    <a:pt x="2244" y="1154108"/>
                  </a:lnTo>
                  <a:lnTo>
                    <a:pt x="8367" y="1163193"/>
                  </a:lnTo>
                  <a:lnTo>
                    <a:pt x="17450" y="1169324"/>
                  </a:lnTo>
                  <a:lnTo>
                    <a:pt x="28575" y="1171575"/>
                  </a:lnTo>
                  <a:lnTo>
                    <a:pt x="509234" y="1171575"/>
                  </a:lnTo>
                  <a:lnTo>
                    <a:pt x="558233" y="1143000"/>
                  </a:lnTo>
                  <a:lnTo>
                    <a:pt x="57150" y="1143000"/>
                  </a:lnTo>
                  <a:lnTo>
                    <a:pt x="28575" y="1114425"/>
                  </a:lnTo>
                  <a:lnTo>
                    <a:pt x="57150" y="1114425"/>
                  </a:lnTo>
                  <a:lnTo>
                    <a:pt x="57150" y="0"/>
                  </a:lnTo>
                  <a:close/>
                </a:path>
                <a:path w="671830" h="1271904">
                  <a:moveTo>
                    <a:pt x="622628" y="1114425"/>
                  </a:moveTo>
                  <a:lnTo>
                    <a:pt x="614959" y="1114425"/>
                  </a:lnTo>
                  <a:lnTo>
                    <a:pt x="614959" y="1171575"/>
                  </a:lnTo>
                  <a:lnTo>
                    <a:pt x="622628" y="1171575"/>
                  </a:lnTo>
                  <a:lnTo>
                    <a:pt x="671601" y="1143000"/>
                  </a:lnTo>
                  <a:lnTo>
                    <a:pt x="622628" y="1114425"/>
                  </a:lnTo>
                  <a:close/>
                </a:path>
                <a:path w="671830" h="1271904">
                  <a:moveTo>
                    <a:pt x="600481" y="1118362"/>
                  </a:moveTo>
                  <a:lnTo>
                    <a:pt x="558233" y="1143000"/>
                  </a:lnTo>
                  <a:lnTo>
                    <a:pt x="600481" y="1167638"/>
                  </a:lnTo>
                  <a:lnTo>
                    <a:pt x="600481" y="1118362"/>
                  </a:lnTo>
                  <a:close/>
                </a:path>
                <a:path w="671830" h="1271904">
                  <a:moveTo>
                    <a:pt x="614959" y="1118362"/>
                  </a:moveTo>
                  <a:lnTo>
                    <a:pt x="600481" y="1118362"/>
                  </a:lnTo>
                  <a:lnTo>
                    <a:pt x="600481" y="1167638"/>
                  </a:lnTo>
                  <a:lnTo>
                    <a:pt x="614959" y="1167638"/>
                  </a:lnTo>
                  <a:lnTo>
                    <a:pt x="614959" y="1118362"/>
                  </a:lnTo>
                  <a:close/>
                </a:path>
                <a:path w="671830" h="1271904">
                  <a:moveTo>
                    <a:pt x="57150" y="1114425"/>
                  </a:moveTo>
                  <a:lnTo>
                    <a:pt x="28575" y="1114425"/>
                  </a:lnTo>
                  <a:lnTo>
                    <a:pt x="57150" y="1143000"/>
                  </a:lnTo>
                  <a:lnTo>
                    <a:pt x="57150" y="1114425"/>
                  </a:lnTo>
                  <a:close/>
                </a:path>
                <a:path w="671830" h="1271904">
                  <a:moveTo>
                    <a:pt x="509234" y="1114425"/>
                  </a:moveTo>
                  <a:lnTo>
                    <a:pt x="57150" y="1114425"/>
                  </a:lnTo>
                  <a:lnTo>
                    <a:pt x="57150" y="1143000"/>
                  </a:lnTo>
                  <a:lnTo>
                    <a:pt x="558233" y="1143000"/>
                  </a:lnTo>
                  <a:lnTo>
                    <a:pt x="509234" y="1114425"/>
                  </a:lnTo>
                  <a:close/>
                </a:path>
                <a:path w="671830" h="1271904">
                  <a:moveTo>
                    <a:pt x="447143" y="1014660"/>
                  </a:moveTo>
                  <a:lnTo>
                    <a:pt x="436219" y="1015380"/>
                  </a:lnTo>
                  <a:lnTo>
                    <a:pt x="426352" y="1020125"/>
                  </a:lnTo>
                  <a:lnTo>
                    <a:pt x="418807" y="1028573"/>
                  </a:lnTo>
                  <a:lnTo>
                    <a:pt x="415143" y="1039346"/>
                  </a:lnTo>
                  <a:lnTo>
                    <a:pt x="415855" y="1050274"/>
                  </a:lnTo>
                  <a:lnTo>
                    <a:pt x="420615" y="1060130"/>
                  </a:lnTo>
                  <a:lnTo>
                    <a:pt x="429094" y="1067689"/>
                  </a:lnTo>
                  <a:lnTo>
                    <a:pt x="558233" y="1143000"/>
                  </a:lnTo>
                  <a:lnTo>
                    <a:pt x="600481" y="1118362"/>
                  </a:lnTo>
                  <a:lnTo>
                    <a:pt x="614959" y="1118362"/>
                  </a:lnTo>
                  <a:lnTo>
                    <a:pt x="614959" y="1114425"/>
                  </a:lnTo>
                  <a:lnTo>
                    <a:pt x="622628" y="1114425"/>
                  </a:lnTo>
                  <a:lnTo>
                    <a:pt x="457860" y="1018286"/>
                  </a:lnTo>
                  <a:lnTo>
                    <a:pt x="447143" y="1014660"/>
                  </a:lnTo>
                  <a:close/>
                </a:path>
              </a:pathLst>
            </a:custGeom>
            <a:solidFill>
              <a:srgbClr val="403052">
                <a:alpha val="25881"/>
              </a:srgbClr>
            </a:solidFill>
          </p:spPr>
          <p:txBody>
            <a:bodyPr wrap="square" lIns="0" tIns="0" rIns="0" bIns="0" rtlCol="0"/>
            <a:lstStyle/>
            <a:p>
              <a:endParaRPr/>
            </a:p>
          </p:txBody>
        </p:sp>
        <p:sp>
          <p:nvSpPr>
            <p:cNvPr id="20" name="object 20"/>
            <p:cNvSpPr/>
            <p:nvPr/>
          </p:nvSpPr>
          <p:spPr>
            <a:xfrm>
              <a:off x="1433576" y="1556003"/>
              <a:ext cx="6638925" cy="4587875"/>
            </a:xfrm>
            <a:custGeom>
              <a:avLst/>
              <a:gdLst/>
              <a:ahLst/>
              <a:cxnLst/>
              <a:rect l="l" t="t" r="r" b="b"/>
              <a:pathLst>
                <a:path w="6638925" h="4587875">
                  <a:moveTo>
                    <a:pt x="5887593" y="0"/>
                  </a:moveTo>
                  <a:lnTo>
                    <a:pt x="0" y="3209417"/>
                  </a:lnTo>
                  <a:lnTo>
                    <a:pt x="751205" y="4587633"/>
                  </a:lnTo>
                  <a:lnTo>
                    <a:pt x="6638925" y="1378204"/>
                  </a:lnTo>
                  <a:lnTo>
                    <a:pt x="5887593" y="0"/>
                  </a:lnTo>
                  <a:close/>
                </a:path>
              </a:pathLst>
            </a:custGeom>
            <a:solidFill>
              <a:srgbClr val="974707"/>
            </a:solidFill>
          </p:spPr>
          <p:txBody>
            <a:bodyPr wrap="square" lIns="0" tIns="0" rIns="0" bIns="0" rtlCol="0"/>
            <a:lstStyle/>
            <a:p>
              <a:endParaRPr/>
            </a:p>
          </p:txBody>
        </p:sp>
        <p:pic>
          <p:nvPicPr>
            <p:cNvPr id="21" name="object 21"/>
            <p:cNvPicPr/>
            <p:nvPr/>
          </p:nvPicPr>
          <p:blipFill>
            <a:blip r:embed="rId6" cstate="print"/>
            <a:stretch>
              <a:fillRect/>
            </a:stretch>
          </p:blipFill>
          <p:spPr>
            <a:xfrm>
              <a:off x="1834705" y="2243501"/>
              <a:ext cx="5656471" cy="3689946"/>
            </a:xfrm>
            <a:prstGeom prst="rect">
              <a:avLst/>
            </a:prstGeom>
          </p:spPr>
        </p:pic>
      </p:grpSp>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40</a:t>
            </a:fld>
            <a:endParaRPr spc="1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08846" y="386607"/>
            <a:ext cx="10752056" cy="444994"/>
          </a:xfrm>
          <a:prstGeom prst="rect">
            <a:avLst/>
          </a:prstGeom>
        </p:spPr>
        <p:txBody>
          <a:bodyPr vert="horz" wrap="square" lIns="0" tIns="13970" rIns="0" bIns="0" rtlCol="0">
            <a:spAutoFit/>
          </a:bodyPr>
          <a:lstStyle/>
          <a:p>
            <a:pPr marR="5080" algn="ctr">
              <a:spcBef>
                <a:spcPts val="110"/>
              </a:spcBef>
            </a:pPr>
            <a:r>
              <a:rPr lang="en-US" spc="-5" dirty="0" smtClean="0"/>
              <a:t> </a:t>
            </a:r>
            <a:r>
              <a:rPr spc="-5" dirty="0" smtClean="0"/>
              <a:t> </a:t>
            </a:r>
            <a:r>
              <a:rPr spc="-10" dirty="0"/>
              <a:t>OTRAS </a:t>
            </a:r>
            <a:r>
              <a:rPr spc="-5" dirty="0"/>
              <a:t>CARACTERÍSTICAS </a:t>
            </a:r>
            <a:r>
              <a:rPr dirty="0"/>
              <a:t>DE </a:t>
            </a:r>
            <a:r>
              <a:rPr spc="-15" dirty="0"/>
              <a:t>LOS </a:t>
            </a:r>
            <a:r>
              <a:rPr spc="-625" dirty="0"/>
              <a:t> </a:t>
            </a:r>
            <a:r>
              <a:rPr dirty="0"/>
              <a:t>SISTEMAS</a:t>
            </a:r>
            <a:r>
              <a:rPr spc="-60" dirty="0"/>
              <a:t> </a:t>
            </a:r>
            <a:r>
              <a:rPr dirty="0"/>
              <a:t>DE</a:t>
            </a:r>
            <a:r>
              <a:rPr spc="-40" dirty="0"/>
              <a:t> </a:t>
            </a:r>
            <a:r>
              <a:rPr spc="-10" dirty="0"/>
              <a:t>PROTECCIÓN</a:t>
            </a:r>
          </a:p>
        </p:txBody>
      </p:sp>
      <p:pic>
        <p:nvPicPr>
          <p:cNvPr id="3" name="object 3"/>
          <p:cNvPicPr/>
          <p:nvPr/>
        </p:nvPicPr>
        <p:blipFill>
          <a:blip r:embed="rId2" cstate="print"/>
          <a:stretch>
            <a:fillRect/>
          </a:stretch>
        </p:blipFill>
        <p:spPr>
          <a:xfrm>
            <a:off x="2086355" y="2084832"/>
            <a:ext cx="105156" cy="105156"/>
          </a:xfrm>
          <a:prstGeom prst="rect">
            <a:avLst/>
          </a:prstGeom>
        </p:spPr>
      </p:pic>
      <p:grpSp>
        <p:nvGrpSpPr>
          <p:cNvPr id="4" name="object 4"/>
          <p:cNvGrpSpPr/>
          <p:nvPr/>
        </p:nvGrpSpPr>
        <p:grpSpPr>
          <a:xfrm>
            <a:off x="2401825" y="2034539"/>
            <a:ext cx="1550035" cy="320040"/>
            <a:chOff x="877824" y="2034539"/>
            <a:chExt cx="1550035" cy="320040"/>
          </a:xfrm>
        </p:grpSpPr>
        <p:pic>
          <p:nvPicPr>
            <p:cNvPr id="5" name="object 5"/>
            <p:cNvPicPr/>
            <p:nvPr/>
          </p:nvPicPr>
          <p:blipFill>
            <a:blip r:embed="rId3" cstate="print"/>
            <a:stretch>
              <a:fillRect/>
            </a:stretch>
          </p:blipFill>
          <p:spPr>
            <a:xfrm>
              <a:off x="891540" y="2034539"/>
              <a:ext cx="1485900" cy="228600"/>
            </a:xfrm>
            <a:prstGeom prst="rect">
              <a:avLst/>
            </a:prstGeom>
          </p:spPr>
        </p:pic>
        <p:pic>
          <p:nvPicPr>
            <p:cNvPr id="6" name="object 6"/>
            <p:cNvPicPr/>
            <p:nvPr/>
          </p:nvPicPr>
          <p:blipFill>
            <a:blip r:embed="rId4" cstate="print"/>
            <a:stretch>
              <a:fillRect/>
            </a:stretch>
          </p:blipFill>
          <p:spPr>
            <a:xfrm>
              <a:off x="877824" y="2244851"/>
              <a:ext cx="1549908" cy="109727"/>
            </a:xfrm>
            <a:prstGeom prst="rect">
              <a:avLst/>
            </a:prstGeom>
          </p:spPr>
        </p:pic>
      </p:grpSp>
      <p:pic>
        <p:nvPicPr>
          <p:cNvPr id="7" name="object 7"/>
          <p:cNvPicPr/>
          <p:nvPr/>
        </p:nvPicPr>
        <p:blipFill>
          <a:blip r:embed="rId2" cstate="print"/>
          <a:stretch>
            <a:fillRect/>
          </a:stretch>
        </p:blipFill>
        <p:spPr>
          <a:xfrm>
            <a:off x="2086355" y="3108960"/>
            <a:ext cx="105156" cy="105156"/>
          </a:xfrm>
          <a:prstGeom prst="rect">
            <a:avLst/>
          </a:prstGeom>
        </p:spPr>
      </p:pic>
      <p:grpSp>
        <p:nvGrpSpPr>
          <p:cNvPr id="8" name="object 8"/>
          <p:cNvGrpSpPr/>
          <p:nvPr/>
        </p:nvGrpSpPr>
        <p:grpSpPr>
          <a:xfrm>
            <a:off x="2401824" y="3058667"/>
            <a:ext cx="1874520" cy="320040"/>
            <a:chOff x="877824" y="3058667"/>
            <a:chExt cx="1874520" cy="320040"/>
          </a:xfrm>
        </p:grpSpPr>
        <p:pic>
          <p:nvPicPr>
            <p:cNvPr id="9" name="object 9"/>
            <p:cNvPicPr/>
            <p:nvPr/>
          </p:nvPicPr>
          <p:blipFill>
            <a:blip r:embed="rId5" cstate="print"/>
            <a:stretch>
              <a:fillRect/>
            </a:stretch>
          </p:blipFill>
          <p:spPr>
            <a:xfrm>
              <a:off x="900684" y="3058667"/>
              <a:ext cx="1801368" cy="228600"/>
            </a:xfrm>
            <a:prstGeom prst="rect">
              <a:avLst/>
            </a:prstGeom>
          </p:spPr>
        </p:pic>
        <p:pic>
          <p:nvPicPr>
            <p:cNvPr id="10" name="object 10"/>
            <p:cNvPicPr/>
            <p:nvPr/>
          </p:nvPicPr>
          <p:blipFill>
            <a:blip r:embed="rId6" cstate="print"/>
            <a:stretch>
              <a:fillRect/>
            </a:stretch>
          </p:blipFill>
          <p:spPr>
            <a:xfrm>
              <a:off x="877824" y="3268979"/>
              <a:ext cx="1874520" cy="109727"/>
            </a:xfrm>
            <a:prstGeom prst="rect">
              <a:avLst/>
            </a:prstGeom>
          </p:spPr>
        </p:pic>
      </p:grpSp>
      <p:pic>
        <p:nvPicPr>
          <p:cNvPr id="11" name="object 11"/>
          <p:cNvPicPr/>
          <p:nvPr/>
        </p:nvPicPr>
        <p:blipFill>
          <a:blip r:embed="rId2" cstate="print"/>
          <a:stretch>
            <a:fillRect/>
          </a:stretch>
        </p:blipFill>
        <p:spPr>
          <a:xfrm>
            <a:off x="2086355" y="4133088"/>
            <a:ext cx="105156" cy="105156"/>
          </a:xfrm>
          <a:prstGeom prst="rect">
            <a:avLst/>
          </a:prstGeom>
        </p:spPr>
      </p:pic>
      <p:grpSp>
        <p:nvGrpSpPr>
          <p:cNvPr id="12" name="object 12"/>
          <p:cNvGrpSpPr/>
          <p:nvPr/>
        </p:nvGrpSpPr>
        <p:grpSpPr>
          <a:xfrm>
            <a:off x="2401825" y="4082796"/>
            <a:ext cx="1838325" cy="320040"/>
            <a:chOff x="877824" y="4082796"/>
            <a:chExt cx="1838325" cy="320040"/>
          </a:xfrm>
        </p:grpSpPr>
        <p:pic>
          <p:nvPicPr>
            <p:cNvPr id="13" name="object 13"/>
            <p:cNvPicPr/>
            <p:nvPr/>
          </p:nvPicPr>
          <p:blipFill>
            <a:blip r:embed="rId7" cstate="print"/>
            <a:stretch>
              <a:fillRect/>
            </a:stretch>
          </p:blipFill>
          <p:spPr>
            <a:xfrm>
              <a:off x="900684" y="4082796"/>
              <a:ext cx="1764791" cy="228600"/>
            </a:xfrm>
            <a:prstGeom prst="rect">
              <a:avLst/>
            </a:prstGeom>
          </p:spPr>
        </p:pic>
        <p:pic>
          <p:nvPicPr>
            <p:cNvPr id="14" name="object 14"/>
            <p:cNvPicPr/>
            <p:nvPr/>
          </p:nvPicPr>
          <p:blipFill>
            <a:blip r:embed="rId8" cstate="print"/>
            <a:stretch>
              <a:fillRect/>
            </a:stretch>
          </p:blipFill>
          <p:spPr>
            <a:xfrm>
              <a:off x="877824" y="4293108"/>
              <a:ext cx="1837944" cy="109727"/>
            </a:xfrm>
            <a:prstGeom prst="rect">
              <a:avLst/>
            </a:prstGeom>
          </p:spPr>
        </p:pic>
      </p:grpSp>
      <p:pic>
        <p:nvPicPr>
          <p:cNvPr id="15" name="object 15"/>
          <p:cNvPicPr/>
          <p:nvPr/>
        </p:nvPicPr>
        <p:blipFill>
          <a:blip r:embed="rId2" cstate="print"/>
          <a:stretch>
            <a:fillRect/>
          </a:stretch>
        </p:blipFill>
        <p:spPr>
          <a:xfrm>
            <a:off x="2086355" y="5157215"/>
            <a:ext cx="105156" cy="105156"/>
          </a:xfrm>
          <a:prstGeom prst="rect">
            <a:avLst/>
          </a:prstGeom>
        </p:spPr>
      </p:pic>
      <p:grpSp>
        <p:nvGrpSpPr>
          <p:cNvPr id="16" name="object 16"/>
          <p:cNvGrpSpPr/>
          <p:nvPr/>
        </p:nvGrpSpPr>
        <p:grpSpPr>
          <a:xfrm>
            <a:off x="2401824" y="5106923"/>
            <a:ext cx="2286000" cy="320040"/>
            <a:chOff x="877824" y="5106923"/>
            <a:chExt cx="2286000" cy="320040"/>
          </a:xfrm>
        </p:grpSpPr>
        <p:pic>
          <p:nvPicPr>
            <p:cNvPr id="17" name="object 17"/>
            <p:cNvPicPr/>
            <p:nvPr/>
          </p:nvPicPr>
          <p:blipFill>
            <a:blip r:embed="rId9" cstate="print"/>
            <a:stretch>
              <a:fillRect/>
            </a:stretch>
          </p:blipFill>
          <p:spPr>
            <a:xfrm>
              <a:off x="896112" y="5106923"/>
              <a:ext cx="2217420" cy="228600"/>
            </a:xfrm>
            <a:prstGeom prst="rect">
              <a:avLst/>
            </a:prstGeom>
          </p:spPr>
        </p:pic>
        <p:pic>
          <p:nvPicPr>
            <p:cNvPr id="18" name="object 18"/>
            <p:cNvPicPr/>
            <p:nvPr/>
          </p:nvPicPr>
          <p:blipFill>
            <a:blip r:embed="rId10" cstate="print"/>
            <a:stretch>
              <a:fillRect/>
            </a:stretch>
          </p:blipFill>
          <p:spPr>
            <a:xfrm>
              <a:off x="877824" y="5317235"/>
              <a:ext cx="2286000" cy="109728"/>
            </a:xfrm>
            <a:prstGeom prst="rect">
              <a:avLst/>
            </a:prstGeom>
          </p:spPr>
        </p:pic>
      </p:grpSp>
      <p:sp>
        <p:nvSpPr>
          <p:cNvPr id="19" name="object 19"/>
          <p:cNvSpPr txBox="1"/>
          <p:nvPr/>
        </p:nvSpPr>
        <p:spPr>
          <a:xfrm>
            <a:off x="2060245" y="1913331"/>
            <a:ext cx="8049259" cy="3760470"/>
          </a:xfrm>
          <a:prstGeom prst="rect">
            <a:avLst/>
          </a:prstGeom>
        </p:spPr>
        <p:txBody>
          <a:bodyPr vert="horz" wrap="square" lIns="0" tIns="85725" rIns="0" bIns="0" rtlCol="0">
            <a:spAutoFit/>
          </a:bodyPr>
          <a:lstStyle/>
          <a:p>
            <a:pPr marL="355600" marR="5080" indent="-343535">
              <a:lnSpc>
                <a:spcPts val="2300"/>
              </a:lnSpc>
              <a:spcBef>
                <a:spcPts val="675"/>
              </a:spcBef>
              <a:buFont typeface="Arial MT"/>
              <a:buChar char="•"/>
              <a:tabLst>
                <a:tab pos="355600" algn="l"/>
                <a:tab pos="356235" algn="l"/>
              </a:tabLst>
            </a:pPr>
            <a:r>
              <a:rPr sz="2400" b="1" u="heavy" spc="-10" dirty="0">
                <a:uFill>
                  <a:solidFill>
                    <a:srgbClr val="000000"/>
                  </a:solidFill>
                </a:uFill>
                <a:latin typeface="Calibri"/>
                <a:cs typeface="Calibri"/>
              </a:rPr>
              <a:t>VELOCIDAD</a:t>
            </a:r>
            <a:r>
              <a:rPr sz="2400" spc="-10" dirty="0">
                <a:latin typeface="Calibri"/>
                <a:cs typeface="Calibri"/>
              </a:rPr>
              <a:t>:</a:t>
            </a:r>
            <a:r>
              <a:rPr sz="2400" spc="-80" dirty="0">
                <a:latin typeface="Calibri"/>
                <a:cs typeface="Calibri"/>
              </a:rPr>
              <a:t> </a:t>
            </a:r>
            <a:r>
              <a:rPr sz="2400" dirty="0">
                <a:latin typeface="Calibri"/>
                <a:cs typeface="Calibri"/>
              </a:rPr>
              <a:t>Lo</a:t>
            </a:r>
            <a:r>
              <a:rPr sz="2400" spc="-20" dirty="0">
                <a:latin typeface="Calibri"/>
                <a:cs typeface="Calibri"/>
              </a:rPr>
              <a:t> </a:t>
            </a:r>
            <a:r>
              <a:rPr sz="2400" spc="-5" dirty="0">
                <a:latin typeface="Calibri"/>
                <a:cs typeface="Calibri"/>
              </a:rPr>
              <a:t>ideal</a:t>
            </a:r>
            <a:r>
              <a:rPr sz="2400" spc="10" dirty="0">
                <a:latin typeface="Calibri"/>
                <a:cs typeface="Calibri"/>
              </a:rPr>
              <a:t> </a:t>
            </a:r>
            <a:r>
              <a:rPr sz="2400" spc="-5" dirty="0">
                <a:latin typeface="Calibri"/>
                <a:cs typeface="Calibri"/>
              </a:rPr>
              <a:t>es </a:t>
            </a:r>
            <a:r>
              <a:rPr sz="2400" spc="-10" dirty="0">
                <a:latin typeface="Calibri"/>
                <a:cs typeface="Calibri"/>
              </a:rPr>
              <a:t>responder</a:t>
            </a:r>
            <a:r>
              <a:rPr sz="2400" spc="45" dirty="0">
                <a:latin typeface="Calibri"/>
                <a:cs typeface="Calibri"/>
              </a:rPr>
              <a:t> </a:t>
            </a:r>
            <a:r>
              <a:rPr sz="2400" spc="-20" dirty="0">
                <a:latin typeface="Calibri"/>
                <a:cs typeface="Calibri"/>
              </a:rPr>
              <a:t>ante</a:t>
            </a:r>
            <a:r>
              <a:rPr sz="2400" spc="15" dirty="0">
                <a:latin typeface="Calibri"/>
                <a:cs typeface="Calibri"/>
              </a:rPr>
              <a:t> </a:t>
            </a:r>
            <a:r>
              <a:rPr sz="2400" dirty="0">
                <a:latin typeface="Calibri"/>
                <a:cs typeface="Calibri"/>
              </a:rPr>
              <a:t>una</a:t>
            </a:r>
            <a:r>
              <a:rPr sz="2400" spc="-10" dirty="0">
                <a:latin typeface="Calibri"/>
                <a:cs typeface="Calibri"/>
              </a:rPr>
              <a:t> </a:t>
            </a:r>
            <a:r>
              <a:rPr sz="2400" spc="-15" dirty="0">
                <a:latin typeface="Calibri"/>
                <a:cs typeface="Calibri"/>
              </a:rPr>
              <a:t>falla</a:t>
            </a:r>
            <a:r>
              <a:rPr sz="2400" spc="-10" dirty="0">
                <a:latin typeface="Calibri"/>
                <a:cs typeface="Calibri"/>
              </a:rPr>
              <a:t> </a:t>
            </a:r>
            <a:r>
              <a:rPr sz="2400" spc="-5" dirty="0">
                <a:latin typeface="Calibri"/>
                <a:cs typeface="Calibri"/>
              </a:rPr>
              <a:t>en</a:t>
            </a:r>
            <a:r>
              <a:rPr sz="2400" spc="15" dirty="0">
                <a:latin typeface="Calibri"/>
                <a:cs typeface="Calibri"/>
              </a:rPr>
              <a:t> </a:t>
            </a:r>
            <a:r>
              <a:rPr sz="2400" spc="-5" dirty="0">
                <a:latin typeface="Calibri"/>
                <a:cs typeface="Calibri"/>
              </a:rPr>
              <a:t>el</a:t>
            </a:r>
            <a:r>
              <a:rPr sz="2400" spc="-15" dirty="0">
                <a:latin typeface="Calibri"/>
                <a:cs typeface="Calibri"/>
              </a:rPr>
              <a:t> </a:t>
            </a:r>
            <a:r>
              <a:rPr sz="2400" dirty="0">
                <a:latin typeface="Calibri"/>
                <a:cs typeface="Calibri"/>
              </a:rPr>
              <a:t>menor </a:t>
            </a:r>
            <a:r>
              <a:rPr sz="2400" spc="5" dirty="0">
                <a:latin typeface="Calibri"/>
                <a:cs typeface="Calibri"/>
              </a:rPr>
              <a:t> </a:t>
            </a:r>
            <a:r>
              <a:rPr sz="2400" spc="-5" dirty="0">
                <a:latin typeface="Calibri"/>
                <a:cs typeface="Calibri"/>
              </a:rPr>
              <a:t>tiempo</a:t>
            </a:r>
            <a:r>
              <a:rPr sz="2400" spc="-50" dirty="0">
                <a:latin typeface="Calibri"/>
                <a:cs typeface="Calibri"/>
              </a:rPr>
              <a:t> </a:t>
            </a:r>
            <a:r>
              <a:rPr sz="2400" spc="-10" dirty="0">
                <a:latin typeface="Calibri"/>
                <a:cs typeface="Calibri"/>
              </a:rPr>
              <a:t>posible.</a:t>
            </a:r>
            <a:r>
              <a:rPr sz="2400" spc="35" dirty="0">
                <a:latin typeface="Calibri"/>
                <a:cs typeface="Calibri"/>
              </a:rPr>
              <a:t> </a:t>
            </a:r>
            <a:r>
              <a:rPr sz="2400" spc="-15" dirty="0">
                <a:latin typeface="Calibri"/>
                <a:cs typeface="Calibri"/>
              </a:rPr>
              <a:t>Alta</a:t>
            </a:r>
            <a:r>
              <a:rPr sz="2400" spc="-5" dirty="0">
                <a:latin typeface="Calibri"/>
                <a:cs typeface="Calibri"/>
              </a:rPr>
              <a:t> </a:t>
            </a:r>
            <a:r>
              <a:rPr sz="2400" spc="-10" dirty="0">
                <a:latin typeface="Calibri"/>
                <a:cs typeface="Calibri"/>
              </a:rPr>
              <a:t>velocidad</a:t>
            </a:r>
            <a:r>
              <a:rPr sz="2400" spc="55" dirty="0">
                <a:latin typeface="Calibri"/>
                <a:cs typeface="Calibri"/>
              </a:rPr>
              <a:t> </a:t>
            </a:r>
            <a:r>
              <a:rPr sz="2400" spc="-15" dirty="0">
                <a:latin typeface="Calibri"/>
                <a:cs typeface="Calibri"/>
              </a:rPr>
              <a:t>indica</a:t>
            </a:r>
            <a:r>
              <a:rPr sz="2400" spc="30" dirty="0">
                <a:latin typeface="Calibri"/>
                <a:cs typeface="Calibri"/>
              </a:rPr>
              <a:t> </a:t>
            </a:r>
            <a:r>
              <a:rPr sz="2400" spc="5" dirty="0">
                <a:latin typeface="Calibri"/>
                <a:cs typeface="Calibri"/>
              </a:rPr>
              <a:t>50</a:t>
            </a:r>
            <a:r>
              <a:rPr sz="2400" spc="-35" dirty="0">
                <a:latin typeface="Calibri"/>
                <a:cs typeface="Calibri"/>
              </a:rPr>
              <a:t> </a:t>
            </a:r>
            <a:r>
              <a:rPr sz="2400" spc="10" dirty="0">
                <a:latin typeface="Calibri"/>
                <a:cs typeface="Calibri"/>
              </a:rPr>
              <a:t>ms</a:t>
            </a:r>
            <a:r>
              <a:rPr sz="2400" spc="-45" dirty="0">
                <a:latin typeface="Calibri"/>
                <a:cs typeface="Calibri"/>
              </a:rPr>
              <a:t> </a:t>
            </a:r>
            <a:r>
              <a:rPr sz="2400" spc="5" dirty="0">
                <a:latin typeface="Calibri"/>
                <a:cs typeface="Calibri"/>
              </a:rPr>
              <a:t>ó</a:t>
            </a:r>
            <a:r>
              <a:rPr sz="2400" spc="-5" dirty="0">
                <a:latin typeface="Calibri"/>
                <a:cs typeface="Calibri"/>
              </a:rPr>
              <a:t> </a:t>
            </a:r>
            <a:r>
              <a:rPr sz="2400" spc="5" dirty="0">
                <a:latin typeface="Calibri"/>
                <a:cs typeface="Calibri"/>
              </a:rPr>
              <a:t>3</a:t>
            </a:r>
            <a:r>
              <a:rPr sz="2400" dirty="0">
                <a:latin typeface="Calibri"/>
                <a:cs typeface="Calibri"/>
              </a:rPr>
              <a:t> </a:t>
            </a:r>
            <a:r>
              <a:rPr sz="2400" spc="-10" dirty="0">
                <a:latin typeface="Calibri"/>
                <a:cs typeface="Calibri"/>
              </a:rPr>
              <a:t>ciclos</a:t>
            </a:r>
            <a:r>
              <a:rPr sz="2400" spc="25" dirty="0">
                <a:latin typeface="Calibri"/>
                <a:cs typeface="Calibri"/>
              </a:rPr>
              <a:t> </a:t>
            </a:r>
            <a:r>
              <a:rPr sz="2400" dirty="0">
                <a:latin typeface="Calibri"/>
                <a:cs typeface="Calibri"/>
              </a:rPr>
              <a:t>de</a:t>
            </a:r>
            <a:r>
              <a:rPr sz="2400" spc="-10" dirty="0">
                <a:latin typeface="Calibri"/>
                <a:cs typeface="Calibri"/>
              </a:rPr>
              <a:t> </a:t>
            </a:r>
            <a:r>
              <a:rPr sz="2400" dirty="0">
                <a:latin typeface="Calibri"/>
                <a:cs typeface="Calibri"/>
              </a:rPr>
              <a:t>60Hz.</a:t>
            </a:r>
            <a:endParaRPr sz="2400">
              <a:latin typeface="Calibri"/>
              <a:cs typeface="Calibri"/>
            </a:endParaRPr>
          </a:p>
          <a:p>
            <a:pPr>
              <a:spcBef>
                <a:spcPts val="40"/>
              </a:spcBef>
              <a:buChar char="•"/>
            </a:pPr>
            <a:endParaRPr sz="2800">
              <a:latin typeface="Calibri"/>
              <a:cs typeface="Calibri"/>
            </a:endParaRPr>
          </a:p>
          <a:p>
            <a:pPr marL="355600" marR="278765" indent="-343535">
              <a:lnSpc>
                <a:spcPts val="2310"/>
              </a:lnSpc>
              <a:buFont typeface="Arial MT"/>
              <a:buChar char="•"/>
              <a:tabLst>
                <a:tab pos="355600" algn="l"/>
                <a:tab pos="356235" algn="l"/>
              </a:tabLst>
            </a:pPr>
            <a:r>
              <a:rPr sz="2400" b="1" u="heavy" spc="-5" dirty="0">
                <a:solidFill>
                  <a:srgbClr val="F1F1F1"/>
                </a:solidFill>
                <a:uFill>
                  <a:solidFill>
                    <a:srgbClr val="F1F1F1"/>
                  </a:solidFill>
                </a:uFill>
                <a:latin typeface="Calibri"/>
                <a:cs typeface="Calibri"/>
              </a:rPr>
              <a:t>SELECTIVIDAD</a:t>
            </a:r>
            <a:r>
              <a:rPr sz="2400" spc="-5" dirty="0">
                <a:solidFill>
                  <a:srgbClr val="F1F1F1"/>
                </a:solidFill>
                <a:latin typeface="Calibri"/>
                <a:cs typeface="Calibri"/>
              </a:rPr>
              <a:t>: </a:t>
            </a:r>
            <a:r>
              <a:rPr sz="2400" dirty="0">
                <a:solidFill>
                  <a:srgbClr val="F1F1F1"/>
                </a:solidFill>
                <a:latin typeface="Calibri"/>
                <a:cs typeface="Calibri"/>
              </a:rPr>
              <a:t>La </a:t>
            </a:r>
            <a:r>
              <a:rPr sz="2400" spc="-15" dirty="0">
                <a:solidFill>
                  <a:srgbClr val="F1F1F1"/>
                </a:solidFill>
                <a:latin typeface="Calibri"/>
                <a:cs typeface="Calibri"/>
              </a:rPr>
              <a:t>protección </a:t>
            </a:r>
            <a:r>
              <a:rPr sz="2400" dirty="0">
                <a:solidFill>
                  <a:srgbClr val="F1F1F1"/>
                </a:solidFill>
                <a:latin typeface="Calibri"/>
                <a:cs typeface="Calibri"/>
              </a:rPr>
              <a:t>se </a:t>
            </a:r>
            <a:r>
              <a:rPr sz="2400" spc="-10" dirty="0">
                <a:solidFill>
                  <a:srgbClr val="F1F1F1"/>
                </a:solidFill>
                <a:latin typeface="Calibri"/>
                <a:cs typeface="Calibri"/>
              </a:rPr>
              <a:t>arregla </a:t>
            </a:r>
            <a:r>
              <a:rPr sz="2400" spc="-5" dirty="0">
                <a:solidFill>
                  <a:srgbClr val="F1F1F1"/>
                </a:solidFill>
                <a:latin typeface="Calibri"/>
                <a:cs typeface="Calibri"/>
              </a:rPr>
              <a:t>en </a:t>
            </a:r>
            <a:r>
              <a:rPr sz="2400" spc="-15" dirty="0">
                <a:solidFill>
                  <a:srgbClr val="F1F1F1"/>
                </a:solidFill>
                <a:latin typeface="Calibri"/>
                <a:cs typeface="Calibri"/>
              </a:rPr>
              <a:t>zonas, </a:t>
            </a:r>
            <a:r>
              <a:rPr sz="2400" spc="-5" dirty="0">
                <a:solidFill>
                  <a:srgbClr val="F1F1F1"/>
                </a:solidFill>
                <a:latin typeface="Calibri"/>
                <a:cs typeface="Calibri"/>
              </a:rPr>
              <a:t>es </a:t>
            </a:r>
            <a:r>
              <a:rPr sz="2400" dirty="0">
                <a:solidFill>
                  <a:srgbClr val="F1F1F1"/>
                </a:solidFill>
                <a:latin typeface="Calibri"/>
                <a:cs typeface="Calibri"/>
              </a:rPr>
              <a:t> </a:t>
            </a:r>
            <a:r>
              <a:rPr sz="2400" spc="-5" dirty="0">
                <a:solidFill>
                  <a:srgbClr val="F1F1F1"/>
                </a:solidFill>
                <a:latin typeface="Calibri"/>
                <a:cs typeface="Calibri"/>
              </a:rPr>
              <a:t>indispensable</a:t>
            </a:r>
            <a:r>
              <a:rPr sz="2400" spc="20" dirty="0">
                <a:solidFill>
                  <a:srgbClr val="F1F1F1"/>
                </a:solidFill>
                <a:latin typeface="Calibri"/>
                <a:cs typeface="Calibri"/>
              </a:rPr>
              <a:t> </a:t>
            </a:r>
            <a:r>
              <a:rPr sz="2400" spc="-10" dirty="0">
                <a:solidFill>
                  <a:srgbClr val="F1F1F1"/>
                </a:solidFill>
                <a:latin typeface="Calibri"/>
                <a:cs typeface="Calibri"/>
              </a:rPr>
              <a:t>seleccionar</a:t>
            </a:r>
            <a:r>
              <a:rPr sz="2400" spc="50" dirty="0">
                <a:solidFill>
                  <a:srgbClr val="F1F1F1"/>
                </a:solidFill>
                <a:latin typeface="Calibri"/>
                <a:cs typeface="Calibri"/>
              </a:rPr>
              <a:t> </a:t>
            </a:r>
            <a:r>
              <a:rPr sz="2400" spc="5" dirty="0">
                <a:solidFill>
                  <a:srgbClr val="F1F1F1"/>
                </a:solidFill>
                <a:latin typeface="Calibri"/>
                <a:cs typeface="Calibri"/>
              </a:rPr>
              <a:t>y</a:t>
            </a:r>
            <a:r>
              <a:rPr sz="2400" spc="-5" dirty="0">
                <a:solidFill>
                  <a:srgbClr val="F1F1F1"/>
                </a:solidFill>
                <a:latin typeface="Calibri"/>
                <a:cs typeface="Calibri"/>
              </a:rPr>
              <a:t> </a:t>
            </a:r>
            <a:r>
              <a:rPr sz="2400" spc="-10" dirty="0">
                <a:solidFill>
                  <a:srgbClr val="F1F1F1"/>
                </a:solidFill>
                <a:latin typeface="Calibri"/>
                <a:cs typeface="Calibri"/>
              </a:rPr>
              <a:t>disparar</a:t>
            </a:r>
            <a:r>
              <a:rPr sz="2400" spc="-15" dirty="0">
                <a:solidFill>
                  <a:srgbClr val="F1F1F1"/>
                </a:solidFill>
                <a:latin typeface="Calibri"/>
                <a:cs typeface="Calibri"/>
              </a:rPr>
              <a:t> </a:t>
            </a:r>
            <a:r>
              <a:rPr sz="2400" spc="-5" dirty="0">
                <a:solidFill>
                  <a:srgbClr val="F1F1F1"/>
                </a:solidFill>
                <a:latin typeface="Calibri"/>
                <a:cs typeface="Calibri"/>
              </a:rPr>
              <a:t>las </a:t>
            </a:r>
            <a:r>
              <a:rPr sz="2400" spc="-15" dirty="0">
                <a:solidFill>
                  <a:srgbClr val="F1F1F1"/>
                </a:solidFill>
                <a:latin typeface="Calibri"/>
                <a:cs typeface="Calibri"/>
              </a:rPr>
              <a:t>zonas</a:t>
            </a:r>
            <a:r>
              <a:rPr sz="2400" dirty="0">
                <a:solidFill>
                  <a:srgbClr val="F1F1F1"/>
                </a:solidFill>
                <a:latin typeface="Calibri"/>
                <a:cs typeface="Calibri"/>
              </a:rPr>
              <a:t> </a:t>
            </a:r>
            <a:r>
              <a:rPr sz="2400" spc="5" dirty="0">
                <a:solidFill>
                  <a:srgbClr val="F1F1F1"/>
                </a:solidFill>
                <a:latin typeface="Calibri"/>
                <a:cs typeface="Calibri"/>
              </a:rPr>
              <a:t>mas</a:t>
            </a:r>
            <a:r>
              <a:rPr sz="2400" spc="-45" dirty="0">
                <a:solidFill>
                  <a:srgbClr val="F1F1F1"/>
                </a:solidFill>
                <a:latin typeface="Calibri"/>
                <a:cs typeface="Calibri"/>
              </a:rPr>
              <a:t> </a:t>
            </a:r>
            <a:r>
              <a:rPr sz="2400" spc="-15" dirty="0">
                <a:solidFill>
                  <a:srgbClr val="F1F1F1"/>
                </a:solidFill>
                <a:latin typeface="Calibri"/>
                <a:cs typeface="Calibri"/>
              </a:rPr>
              <a:t>cercanas.</a:t>
            </a:r>
            <a:endParaRPr sz="2400">
              <a:latin typeface="Calibri"/>
              <a:cs typeface="Calibri"/>
            </a:endParaRPr>
          </a:p>
          <a:p>
            <a:pPr>
              <a:spcBef>
                <a:spcPts val="30"/>
              </a:spcBef>
              <a:buChar char="•"/>
            </a:pPr>
            <a:endParaRPr sz="2800">
              <a:latin typeface="Calibri"/>
              <a:cs typeface="Calibri"/>
            </a:endParaRPr>
          </a:p>
          <a:p>
            <a:pPr marL="355600" marR="9525" indent="-343535">
              <a:lnSpc>
                <a:spcPts val="2310"/>
              </a:lnSpc>
              <a:buFont typeface="Arial MT"/>
              <a:buChar char="•"/>
              <a:tabLst>
                <a:tab pos="355600" algn="l"/>
                <a:tab pos="356235" algn="l"/>
              </a:tabLst>
            </a:pPr>
            <a:r>
              <a:rPr sz="2400" b="1" u="heavy" dirty="0">
                <a:solidFill>
                  <a:srgbClr val="F1F1F1"/>
                </a:solidFill>
                <a:uFill>
                  <a:solidFill>
                    <a:srgbClr val="F1F1F1"/>
                  </a:solidFill>
                </a:uFill>
                <a:latin typeface="Calibri"/>
                <a:cs typeface="Calibri"/>
              </a:rPr>
              <a:t>SENSIBILIDAD</a:t>
            </a:r>
            <a:r>
              <a:rPr sz="2400" dirty="0">
                <a:solidFill>
                  <a:srgbClr val="F1F1F1"/>
                </a:solidFill>
                <a:latin typeface="Calibri"/>
                <a:cs typeface="Calibri"/>
              </a:rPr>
              <a:t>:</a:t>
            </a:r>
            <a:r>
              <a:rPr sz="2400" spc="-145" dirty="0">
                <a:solidFill>
                  <a:srgbClr val="F1F1F1"/>
                </a:solidFill>
                <a:latin typeface="Calibri"/>
                <a:cs typeface="Calibri"/>
              </a:rPr>
              <a:t> </a:t>
            </a:r>
            <a:r>
              <a:rPr sz="2400" spc="5" dirty="0">
                <a:solidFill>
                  <a:srgbClr val="F1F1F1"/>
                </a:solidFill>
                <a:latin typeface="Calibri"/>
                <a:cs typeface="Calibri"/>
              </a:rPr>
              <a:t>Se</a:t>
            </a:r>
            <a:r>
              <a:rPr sz="2400" spc="-5" dirty="0">
                <a:solidFill>
                  <a:srgbClr val="F1F1F1"/>
                </a:solidFill>
                <a:latin typeface="Calibri"/>
                <a:cs typeface="Calibri"/>
              </a:rPr>
              <a:t> </a:t>
            </a:r>
            <a:r>
              <a:rPr sz="2400" spc="-25" dirty="0">
                <a:solidFill>
                  <a:srgbClr val="F1F1F1"/>
                </a:solidFill>
                <a:latin typeface="Calibri"/>
                <a:cs typeface="Calibri"/>
              </a:rPr>
              <a:t>refiere</a:t>
            </a:r>
            <a:r>
              <a:rPr sz="2400" spc="65" dirty="0">
                <a:solidFill>
                  <a:srgbClr val="F1F1F1"/>
                </a:solidFill>
                <a:latin typeface="Calibri"/>
                <a:cs typeface="Calibri"/>
              </a:rPr>
              <a:t> </a:t>
            </a:r>
            <a:r>
              <a:rPr sz="2400" dirty="0">
                <a:solidFill>
                  <a:srgbClr val="F1F1F1"/>
                </a:solidFill>
                <a:latin typeface="Calibri"/>
                <a:cs typeface="Calibri"/>
              </a:rPr>
              <a:t>al</a:t>
            </a:r>
            <a:r>
              <a:rPr sz="2400" spc="15" dirty="0">
                <a:solidFill>
                  <a:srgbClr val="F1F1F1"/>
                </a:solidFill>
                <a:latin typeface="Calibri"/>
                <a:cs typeface="Calibri"/>
              </a:rPr>
              <a:t> </a:t>
            </a:r>
            <a:r>
              <a:rPr sz="2400" spc="-15" dirty="0">
                <a:solidFill>
                  <a:srgbClr val="F1F1F1"/>
                </a:solidFill>
                <a:latin typeface="Calibri"/>
                <a:cs typeface="Calibri"/>
              </a:rPr>
              <a:t>valor</a:t>
            </a:r>
            <a:r>
              <a:rPr sz="2400" spc="-10" dirty="0">
                <a:solidFill>
                  <a:srgbClr val="F1F1F1"/>
                </a:solidFill>
                <a:latin typeface="Calibri"/>
                <a:cs typeface="Calibri"/>
              </a:rPr>
              <a:t> </a:t>
            </a:r>
            <a:r>
              <a:rPr sz="2400" dirty="0">
                <a:solidFill>
                  <a:srgbClr val="F1F1F1"/>
                </a:solidFill>
                <a:latin typeface="Calibri"/>
                <a:cs typeface="Calibri"/>
              </a:rPr>
              <a:t>mínimo</a:t>
            </a:r>
            <a:r>
              <a:rPr sz="2400" spc="-50" dirty="0">
                <a:solidFill>
                  <a:srgbClr val="F1F1F1"/>
                </a:solidFill>
                <a:latin typeface="Calibri"/>
                <a:cs typeface="Calibri"/>
              </a:rPr>
              <a:t> </a:t>
            </a:r>
            <a:r>
              <a:rPr sz="2400" spc="-5" dirty="0">
                <a:solidFill>
                  <a:srgbClr val="F1F1F1"/>
                </a:solidFill>
                <a:latin typeface="Calibri"/>
                <a:cs typeface="Calibri"/>
              </a:rPr>
              <a:t>que</a:t>
            </a:r>
            <a:r>
              <a:rPr sz="2400" spc="25" dirty="0">
                <a:solidFill>
                  <a:srgbClr val="F1F1F1"/>
                </a:solidFill>
                <a:latin typeface="Calibri"/>
                <a:cs typeface="Calibri"/>
              </a:rPr>
              <a:t> </a:t>
            </a:r>
            <a:r>
              <a:rPr sz="2400" dirty="0">
                <a:solidFill>
                  <a:srgbClr val="F1F1F1"/>
                </a:solidFill>
                <a:latin typeface="Calibri"/>
                <a:cs typeface="Calibri"/>
              </a:rPr>
              <a:t>se</a:t>
            </a:r>
            <a:r>
              <a:rPr sz="2400" spc="-15" dirty="0">
                <a:solidFill>
                  <a:srgbClr val="F1F1F1"/>
                </a:solidFill>
                <a:latin typeface="Calibri"/>
                <a:cs typeface="Calibri"/>
              </a:rPr>
              <a:t> </a:t>
            </a:r>
            <a:r>
              <a:rPr sz="2400" spc="-20" dirty="0">
                <a:solidFill>
                  <a:srgbClr val="F1F1F1"/>
                </a:solidFill>
                <a:latin typeface="Calibri"/>
                <a:cs typeface="Calibri"/>
              </a:rPr>
              <a:t>requiere</a:t>
            </a:r>
            <a:r>
              <a:rPr sz="2400" spc="60" dirty="0">
                <a:solidFill>
                  <a:srgbClr val="F1F1F1"/>
                </a:solidFill>
                <a:latin typeface="Calibri"/>
                <a:cs typeface="Calibri"/>
              </a:rPr>
              <a:t> </a:t>
            </a:r>
            <a:r>
              <a:rPr sz="2400" spc="-15" dirty="0">
                <a:solidFill>
                  <a:srgbClr val="F1F1F1"/>
                </a:solidFill>
                <a:latin typeface="Calibri"/>
                <a:cs typeface="Calibri"/>
              </a:rPr>
              <a:t>para </a:t>
            </a:r>
            <a:r>
              <a:rPr sz="2400" spc="-525" dirty="0">
                <a:solidFill>
                  <a:srgbClr val="F1F1F1"/>
                </a:solidFill>
                <a:latin typeface="Calibri"/>
                <a:cs typeface="Calibri"/>
              </a:rPr>
              <a:t> </a:t>
            </a:r>
            <a:r>
              <a:rPr sz="2400" dirty="0">
                <a:solidFill>
                  <a:srgbClr val="F1F1F1"/>
                </a:solidFill>
                <a:latin typeface="Calibri"/>
                <a:cs typeface="Calibri"/>
              </a:rPr>
              <a:t>que</a:t>
            </a:r>
            <a:r>
              <a:rPr sz="2400" spc="-60" dirty="0">
                <a:solidFill>
                  <a:srgbClr val="F1F1F1"/>
                </a:solidFill>
                <a:latin typeface="Calibri"/>
                <a:cs typeface="Calibri"/>
              </a:rPr>
              <a:t> </a:t>
            </a:r>
            <a:r>
              <a:rPr sz="2400" spc="-5" dirty="0">
                <a:solidFill>
                  <a:srgbClr val="F1F1F1"/>
                </a:solidFill>
                <a:latin typeface="Calibri"/>
                <a:cs typeface="Calibri"/>
              </a:rPr>
              <a:t>la</a:t>
            </a:r>
            <a:r>
              <a:rPr sz="2400" spc="25" dirty="0">
                <a:solidFill>
                  <a:srgbClr val="F1F1F1"/>
                </a:solidFill>
                <a:latin typeface="Calibri"/>
                <a:cs typeface="Calibri"/>
              </a:rPr>
              <a:t> </a:t>
            </a:r>
            <a:r>
              <a:rPr sz="2400" spc="-15" dirty="0">
                <a:solidFill>
                  <a:srgbClr val="F1F1F1"/>
                </a:solidFill>
                <a:latin typeface="Calibri"/>
                <a:cs typeface="Calibri"/>
              </a:rPr>
              <a:t>protección</a:t>
            </a:r>
            <a:r>
              <a:rPr sz="2400" spc="20" dirty="0">
                <a:solidFill>
                  <a:srgbClr val="F1F1F1"/>
                </a:solidFill>
                <a:latin typeface="Calibri"/>
                <a:cs typeface="Calibri"/>
              </a:rPr>
              <a:t> </a:t>
            </a:r>
            <a:r>
              <a:rPr sz="2400" spc="-5" dirty="0">
                <a:solidFill>
                  <a:srgbClr val="F1F1F1"/>
                </a:solidFill>
                <a:latin typeface="Calibri"/>
                <a:cs typeface="Calibri"/>
              </a:rPr>
              <a:t>actúe.</a:t>
            </a:r>
            <a:endParaRPr sz="2400">
              <a:latin typeface="Calibri"/>
              <a:cs typeface="Calibri"/>
            </a:endParaRPr>
          </a:p>
          <a:p>
            <a:pPr>
              <a:spcBef>
                <a:spcPts val="60"/>
              </a:spcBef>
              <a:buChar char="•"/>
            </a:pPr>
            <a:endParaRPr sz="2800">
              <a:latin typeface="Calibri"/>
              <a:cs typeface="Calibri"/>
            </a:endParaRPr>
          </a:p>
          <a:p>
            <a:pPr marL="355600" marR="24765" indent="-343535">
              <a:lnSpc>
                <a:spcPct val="80000"/>
              </a:lnSpc>
              <a:buFont typeface="Arial MT"/>
              <a:buChar char="•"/>
              <a:tabLst>
                <a:tab pos="355600" algn="l"/>
                <a:tab pos="356235" algn="l"/>
              </a:tabLst>
            </a:pPr>
            <a:r>
              <a:rPr sz="2400" b="1" u="heavy" spc="-20" dirty="0">
                <a:solidFill>
                  <a:srgbClr val="F1F1F1"/>
                </a:solidFill>
                <a:uFill>
                  <a:solidFill>
                    <a:srgbClr val="F1F1F1"/>
                  </a:solidFill>
                </a:uFill>
                <a:latin typeface="Calibri"/>
                <a:cs typeface="Calibri"/>
              </a:rPr>
              <a:t>A</a:t>
            </a:r>
            <a:r>
              <a:rPr sz="2400" b="1" u="heavy" spc="10" dirty="0">
                <a:solidFill>
                  <a:srgbClr val="F1F1F1"/>
                </a:solidFill>
                <a:uFill>
                  <a:solidFill>
                    <a:srgbClr val="F1F1F1"/>
                  </a:solidFill>
                </a:uFill>
                <a:latin typeface="Calibri"/>
                <a:cs typeface="Calibri"/>
              </a:rPr>
              <a:t>U</a:t>
            </a:r>
            <a:r>
              <a:rPr sz="2400" b="1" u="heavy" spc="-75" dirty="0">
                <a:solidFill>
                  <a:srgbClr val="F1F1F1"/>
                </a:solidFill>
                <a:uFill>
                  <a:solidFill>
                    <a:srgbClr val="F1F1F1"/>
                  </a:solidFill>
                </a:uFill>
                <a:latin typeface="Calibri"/>
                <a:cs typeface="Calibri"/>
              </a:rPr>
              <a:t>T</a:t>
            </a:r>
            <a:r>
              <a:rPr sz="2400" b="1" u="heavy" spc="-10" dirty="0">
                <a:solidFill>
                  <a:srgbClr val="F1F1F1"/>
                </a:solidFill>
                <a:uFill>
                  <a:solidFill>
                    <a:srgbClr val="F1F1F1"/>
                  </a:solidFill>
                </a:uFill>
                <a:latin typeface="Calibri"/>
                <a:cs typeface="Calibri"/>
              </a:rPr>
              <a:t>O</a:t>
            </a:r>
            <a:r>
              <a:rPr sz="2400" b="1" u="heavy" spc="20" dirty="0">
                <a:solidFill>
                  <a:srgbClr val="F1F1F1"/>
                </a:solidFill>
                <a:uFill>
                  <a:solidFill>
                    <a:srgbClr val="F1F1F1"/>
                  </a:solidFill>
                </a:uFill>
                <a:latin typeface="Calibri"/>
                <a:cs typeface="Calibri"/>
              </a:rPr>
              <a:t>M</a:t>
            </a:r>
            <a:r>
              <a:rPr sz="2400" b="1" u="heavy" spc="-165" dirty="0">
                <a:solidFill>
                  <a:srgbClr val="F1F1F1"/>
                </a:solidFill>
                <a:uFill>
                  <a:solidFill>
                    <a:srgbClr val="F1F1F1"/>
                  </a:solidFill>
                </a:uFill>
                <a:latin typeface="Calibri"/>
                <a:cs typeface="Calibri"/>
              </a:rPr>
              <a:t>A</a:t>
            </a:r>
            <a:r>
              <a:rPr sz="2400" b="1" u="heavy" dirty="0">
                <a:solidFill>
                  <a:srgbClr val="F1F1F1"/>
                </a:solidFill>
                <a:uFill>
                  <a:solidFill>
                    <a:srgbClr val="F1F1F1"/>
                  </a:solidFill>
                </a:uFill>
                <a:latin typeface="Calibri"/>
                <a:cs typeface="Calibri"/>
              </a:rPr>
              <a:t>TI</a:t>
            </a:r>
            <a:r>
              <a:rPr sz="2400" b="1" u="heavy" spc="-20" dirty="0">
                <a:solidFill>
                  <a:srgbClr val="F1F1F1"/>
                </a:solidFill>
                <a:uFill>
                  <a:solidFill>
                    <a:srgbClr val="F1F1F1"/>
                  </a:solidFill>
                </a:uFill>
                <a:latin typeface="Calibri"/>
                <a:cs typeface="Calibri"/>
              </a:rPr>
              <a:t>C</a:t>
            </a:r>
            <a:r>
              <a:rPr sz="2400" b="1" u="heavy" dirty="0">
                <a:solidFill>
                  <a:srgbClr val="F1F1F1"/>
                </a:solidFill>
                <a:uFill>
                  <a:solidFill>
                    <a:srgbClr val="F1F1F1"/>
                  </a:solidFill>
                </a:uFill>
                <a:latin typeface="Calibri"/>
                <a:cs typeface="Calibri"/>
              </a:rPr>
              <a:t>I</a:t>
            </a:r>
            <a:r>
              <a:rPr sz="2400" b="1" u="heavy" spc="-75" dirty="0">
                <a:solidFill>
                  <a:srgbClr val="F1F1F1"/>
                </a:solidFill>
                <a:uFill>
                  <a:solidFill>
                    <a:srgbClr val="F1F1F1"/>
                  </a:solidFill>
                </a:uFill>
                <a:latin typeface="Calibri"/>
                <a:cs typeface="Calibri"/>
              </a:rPr>
              <a:t>D</a:t>
            </a:r>
            <a:r>
              <a:rPr sz="2400" b="1" u="heavy" spc="10" dirty="0">
                <a:solidFill>
                  <a:srgbClr val="F1F1F1"/>
                </a:solidFill>
                <a:uFill>
                  <a:solidFill>
                    <a:srgbClr val="F1F1F1"/>
                  </a:solidFill>
                </a:uFill>
                <a:latin typeface="Calibri"/>
                <a:cs typeface="Calibri"/>
              </a:rPr>
              <a:t>AD</a:t>
            </a:r>
            <a:r>
              <a:rPr sz="2400" dirty="0">
                <a:solidFill>
                  <a:srgbClr val="F1F1F1"/>
                </a:solidFill>
                <a:latin typeface="Calibri"/>
                <a:cs typeface="Calibri"/>
              </a:rPr>
              <a:t>:</a:t>
            </a:r>
            <a:r>
              <a:rPr sz="2400" spc="-185" dirty="0">
                <a:solidFill>
                  <a:srgbClr val="F1F1F1"/>
                </a:solidFill>
                <a:latin typeface="Calibri"/>
                <a:cs typeface="Calibri"/>
              </a:rPr>
              <a:t> </a:t>
            </a:r>
            <a:r>
              <a:rPr sz="2400" spc="-20" dirty="0">
                <a:solidFill>
                  <a:srgbClr val="F1F1F1"/>
                </a:solidFill>
                <a:latin typeface="Calibri"/>
                <a:cs typeface="Calibri"/>
              </a:rPr>
              <a:t>P</a:t>
            </a:r>
            <a:r>
              <a:rPr sz="2400" spc="5" dirty="0">
                <a:solidFill>
                  <a:srgbClr val="F1F1F1"/>
                </a:solidFill>
                <a:latin typeface="Calibri"/>
                <a:cs typeface="Calibri"/>
              </a:rPr>
              <a:t>a</a:t>
            </a:r>
            <a:r>
              <a:rPr sz="2400" spc="-55" dirty="0">
                <a:solidFill>
                  <a:srgbClr val="F1F1F1"/>
                </a:solidFill>
                <a:latin typeface="Calibri"/>
                <a:cs typeface="Calibri"/>
              </a:rPr>
              <a:t>r</a:t>
            </a:r>
            <a:r>
              <a:rPr sz="2400" spc="5" dirty="0">
                <a:solidFill>
                  <a:srgbClr val="F1F1F1"/>
                </a:solidFill>
                <a:latin typeface="Calibri"/>
                <a:cs typeface="Calibri"/>
              </a:rPr>
              <a:t>a</a:t>
            </a:r>
            <a:r>
              <a:rPr sz="2400" spc="-45" dirty="0">
                <a:solidFill>
                  <a:srgbClr val="F1F1F1"/>
                </a:solidFill>
                <a:latin typeface="Calibri"/>
                <a:cs typeface="Calibri"/>
              </a:rPr>
              <a:t> </a:t>
            </a:r>
            <a:r>
              <a:rPr sz="2400" spc="-5" dirty="0">
                <a:solidFill>
                  <a:srgbClr val="F1F1F1"/>
                </a:solidFill>
                <a:latin typeface="Calibri"/>
                <a:cs typeface="Calibri"/>
              </a:rPr>
              <a:t>un</a:t>
            </a:r>
            <a:r>
              <a:rPr sz="2400" spc="5" dirty="0">
                <a:solidFill>
                  <a:srgbClr val="F1F1F1"/>
                </a:solidFill>
                <a:latin typeface="Calibri"/>
                <a:cs typeface="Calibri"/>
              </a:rPr>
              <a:t>a</a:t>
            </a:r>
            <a:r>
              <a:rPr sz="2400" spc="-10" dirty="0">
                <a:solidFill>
                  <a:srgbClr val="F1F1F1"/>
                </a:solidFill>
                <a:latin typeface="Calibri"/>
                <a:cs typeface="Calibri"/>
              </a:rPr>
              <a:t> </a:t>
            </a:r>
            <a:r>
              <a:rPr sz="2400" spc="20" dirty="0">
                <a:solidFill>
                  <a:srgbClr val="F1F1F1"/>
                </a:solidFill>
                <a:latin typeface="Calibri"/>
                <a:cs typeface="Calibri"/>
              </a:rPr>
              <a:t>m</a:t>
            </a:r>
            <a:r>
              <a:rPr sz="2400" spc="-40" dirty="0">
                <a:solidFill>
                  <a:srgbClr val="F1F1F1"/>
                </a:solidFill>
                <a:latin typeface="Calibri"/>
                <a:cs typeface="Calibri"/>
              </a:rPr>
              <a:t>a</a:t>
            </a:r>
            <a:r>
              <a:rPr sz="2400" spc="-45" dirty="0">
                <a:solidFill>
                  <a:srgbClr val="F1F1F1"/>
                </a:solidFill>
                <a:latin typeface="Calibri"/>
                <a:cs typeface="Calibri"/>
              </a:rPr>
              <a:t>y</a:t>
            </a:r>
            <a:r>
              <a:rPr sz="2400" spc="-10" dirty="0">
                <a:solidFill>
                  <a:srgbClr val="F1F1F1"/>
                </a:solidFill>
                <a:latin typeface="Calibri"/>
                <a:cs typeface="Calibri"/>
              </a:rPr>
              <a:t>o</a:t>
            </a:r>
            <a:r>
              <a:rPr sz="2400" spc="5" dirty="0">
                <a:solidFill>
                  <a:srgbClr val="F1F1F1"/>
                </a:solidFill>
                <a:latin typeface="Calibri"/>
                <a:cs typeface="Calibri"/>
              </a:rPr>
              <a:t>r</a:t>
            </a:r>
            <a:r>
              <a:rPr sz="2400" spc="-15" dirty="0">
                <a:solidFill>
                  <a:srgbClr val="F1F1F1"/>
                </a:solidFill>
                <a:latin typeface="Calibri"/>
                <a:cs typeface="Calibri"/>
              </a:rPr>
              <a:t> </a:t>
            </a:r>
            <a:r>
              <a:rPr sz="2400" spc="-50" dirty="0">
                <a:solidFill>
                  <a:srgbClr val="F1F1F1"/>
                </a:solidFill>
                <a:latin typeface="Calibri"/>
                <a:cs typeface="Calibri"/>
              </a:rPr>
              <a:t>r</a:t>
            </a:r>
            <a:r>
              <a:rPr sz="2400" spc="5" dirty="0">
                <a:solidFill>
                  <a:srgbClr val="F1F1F1"/>
                </a:solidFill>
                <a:latin typeface="Calibri"/>
                <a:cs typeface="Calibri"/>
              </a:rPr>
              <a:t>a</a:t>
            </a:r>
            <a:r>
              <a:rPr sz="2400" spc="-10" dirty="0">
                <a:solidFill>
                  <a:srgbClr val="F1F1F1"/>
                </a:solidFill>
                <a:latin typeface="Calibri"/>
                <a:cs typeface="Calibri"/>
              </a:rPr>
              <a:t>pi</a:t>
            </a:r>
            <a:r>
              <a:rPr sz="2400" spc="-5" dirty="0">
                <a:solidFill>
                  <a:srgbClr val="F1F1F1"/>
                </a:solidFill>
                <a:latin typeface="Calibri"/>
                <a:cs typeface="Calibri"/>
              </a:rPr>
              <a:t>d</a:t>
            </a:r>
            <a:r>
              <a:rPr sz="2400" spc="-45" dirty="0">
                <a:solidFill>
                  <a:srgbClr val="F1F1F1"/>
                </a:solidFill>
                <a:latin typeface="Calibri"/>
                <a:cs typeface="Calibri"/>
              </a:rPr>
              <a:t>e</a:t>
            </a:r>
            <a:r>
              <a:rPr sz="2400" spc="5" dirty="0">
                <a:solidFill>
                  <a:srgbClr val="F1F1F1"/>
                </a:solidFill>
                <a:latin typeface="Calibri"/>
                <a:cs typeface="Calibri"/>
              </a:rPr>
              <a:t>z</a:t>
            </a:r>
            <a:r>
              <a:rPr sz="2400" spc="15" dirty="0">
                <a:solidFill>
                  <a:srgbClr val="F1F1F1"/>
                </a:solidFill>
                <a:latin typeface="Calibri"/>
                <a:cs typeface="Calibri"/>
              </a:rPr>
              <a:t> </a:t>
            </a:r>
            <a:r>
              <a:rPr sz="2400" spc="-10" dirty="0">
                <a:solidFill>
                  <a:srgbClr val="F1F1F1"/>
                </a:solidFill>
                <a:latin typeface="Calibri"/>
                <a:cs typeface="Calibri"/>
              </a:rPr>
              <a:t>e</a:t>
            </a:r>
            <a:r>
              <a:rPr sz="2400" spc="5" dirty="0">
                <a:solidFill>
                  <a:srgbClr val="F1F1F1"/>
                </a:solidFill>
                <a:latin typeface="Calibri"/>
                <a:cs typeface="Calibri"/>
              </a:rPr>
              <a:t>n</a:t>
            </a:r>
            <a:r>
              <a:rPr sz="2400" spc="-10" dirty="0">
                <a:solidFill>
                  <a:srgbClr val="F1F1F1"/>
                </a:solidFill>
                <a:latin typeface="Calibri"/>
                <a:cs typeface="Calibri"/>
              </a:rPr>
              <a:t> </a:t>
            </a:r>
            <a:r>
              <a:rPr sz="2400" spc="-25" dirty="0">
                <a:solidFill>
                  <a:srgbClr val="F1F1F1"/>
                </a:solidFill>
                <a:latin typeface="Calibri"/>
                <a:cs typeface="Calibri"/>
              </a:rPr>
              <a:t>l</a:t>
            </a:r>
            <a:r>
              <a:rPr sz="2400" spc="5" dirty="0">
                <a:solidFill>
                  <a:srgbClr val="F1F1F1"/>
                </a:solidFill>
                <a:latin typeface="Calibri"/>
                <a:cs typeface="Calibri"/>
              </a:rPr>
              <a:t>a</a:t>
            </a:r>
            <a:r>
              <a:rPr sz="2400" spc="-10" dirty="0">
                <a:solidFill>
                  <a:srgbClr val="F1F1F1"/>
                </a:solidFill>
                <a:latin typeface="Calibri"/>
                <a:cs typeface="Calibri"/>
              </a:rPr>
              <a:t> </a:t>
            </a:r>
            <a:r>
              <a:rPr sz="2400" spc="-45" dirty="0">
                <a:solidFill>
                  <a:srgbClr val="F1F1F1"/>
                </a:solidFill>
                <a:latin typeface="Calibri"/>
                <a:cs typeface="Calibri"/>
              </a:rPr>
              <a:t>r</a:t>
            </a:r>
            <a:r>
              <a:rPr sz="2400" spc="-10" dirty="0">
                <a:solidFill>
                  <a:srgbClr val="F1F1F1"/>
                </a:solidFill>
                <a:latin typeface="Calibri"/>
                <a:cs typeface="Calibri"/>
              </a:rPr>
              <a:t>e</a:t>
            </a:r>
            <a:r>
              <a:rPr sz="2400" spc="-5" dirty="0">
                <a:solidFill>
                  <a:srgbClr val="F1F1F1"/>
                </a:solidFill>
                <a:latin typeface="Calibri"/>
                <a:cs typeface="Calibri"/>
              </a:rPr>
              <a:t>spu</a:t>
            </a:r>
            <a:r>
              <a:rPr sz="2400" spc="-10" dirty="0">
                <a:solidFill>
                  <a:srgbClr val="F1F1F1"/>
                </a:solidFill>
                <a:latin typeface="Calibri"/>
                <a:cs typeface="Calibri"/>
              </a:rPr>
              <a:t>e</a:t>
            </a:r>
            <a:r>
              <a:rPr sz="2400" spc="-40" dirty="0">
                <a:solidFill>
                  <a:srgbClr val="F1F1F1"/>
                </a:solidFill>
                <a:latin typeface="Calibri"/>
                <a:cs typeface="Calibri"/>
              </a:rPr>
              <a:t>s</a:t>
            </a:r>
            <a:r>
              <a:rPr sz="2400" spc="-55" dirty="0">
                <a:solidFill>
                  <a:srgbClr val="F1F1F1"/>
                </a:solidFill>
                <a:latin typeface="Calibri"/>
                <a:cs typeface="Calibri"/>
              </a:rPr>
              <a:t>t</a:t>
            </a:r>
            <a:r>
              <a:rPr sz="2400" spc="5" dirty="0">
                <a:solidFill>
                  <a:srgbClr val="F1F1F1"/>
                </a:solidFill>
                <a:latin typeface="Calibri"/>
                <a:cs typeface="Calibri"/>
              </a:rPr>
              <a:t>a,</a:t>
            </a:r>
            <a:r>
              <a:rPr sz="2400" spc="70" dirty="0">
                <a:solidFill>
                  <a:srgbClr val="F1F1F1"/>
                </a:solidFill>
                <a:latin typeface="Calibri"/>
                <a:cs typeface="Calibri"/>
              </a:rPr>
              <a:t> </a:t>
            </a:r>
            <a:r>
              <a:rPr sz="2400" spc="-15" dirty="0">
                <a:solidFill>
                  <a:srgbClr val="F1F1F1"/>
                </a:solidFill>
                <a:latin typeface="Calibri"/>
                <a:cs typeface="Calibri"/>
              </a:rPr>
              <a:t>l</a:t>
            </a:r>
            <a:r>
              <a:rPr sz="2400" dirty="0">
                <a:solidFill>
                  <a:srgbClr val="F1F1F1"/>
                </a:solidFill>
                <a:latin typeface="Calibri"/>
                <a:cs typeface="Calibri"/>
              </a:rPr>
              <a:t>as  </a:t>
            </a:r>
            <a:r>
              <a:rPr sz="2400" spc="-15" dirty="0">
                <a:solidFill>
                  <a:srgbClr val="F1F1F1"/>
                </a:solidFill>
                <a:latin typeface="Calibri"/>
                <a:cs typeface="Calibri"/>
              </a:rPr>
              <a:t>Protecciones0 </a:t>
            </a:r>
            <a:r>
              <a:rPr sz="2400" spc="-10" dirty="0">
                <a:solidFill>
                  <a:srgbClr val="F1F1F1"/>
                </a:solidFill>
                <a:latin typeface="Calibri"/>
                <a:cs typeface="Calibri"/>
              </a:rPr>
              <a:t>deben</a:t>
            </a:r>
            <a:r>
              <a:rPr sz="2400" spc="25" dirty="0">
                <a:solidFill>
                  <a:srgbClr val="F1F1F1"/>
                </a:solidFill>
                <a:latin typeface="Calibri"/>
                <a:cs typeface="Calibri"/>
              </a:rPr>
              <a:t> </a:t>
            </a:r>
            <a:r>
              <a:rPr sz="2400" spc="-20" dirty="0">
                <a:solidFill>
                  <a:srgbClr val="F1F1F1"/>
                </a:solidFill>
                <a:latin typeface="Calibri"/>
                <a:cs typeface="Calibri"/>
              </a:rPr>
              <a:t>realizarse</a:t>
            </a:r>
            <a:r>
              <a:rPr sz="2400" spc="45" dirty="0">
                <a:solidFill>
                  <a:srgbClr val="F1F1F1"/>
                </a:solidFill>
                <a:latin typeface="Calibri"/>
                <a:cs typeface="Calibri"/>
              </a:rPr>
              <a:t> </a:t>
            </a:r>
            <a:r>
              <a:rPr sz="2400" spc="-10" dirty="0">
                <a:solidFill>
                  <a:srgbClr val="F1F1F1"/>
                </a:solidFill>
                <a:latin typeface="Calibri"/>
                <a:cs typeface="Calibri"/>
              </a:rPr>
              <a:t>sin </a:t>
            </a:r>
            <a:r>
              <a:rPr sz="2400" spc="-15" dirty="0">
                <a:solidFill>
                  <a:srgbClr val="F1F1F1"/>
                </a:solidFill>
                <a:latin typeface="Calibri"/>
                <a:cs typeface="Calibri"/>
              </a:rPr>
              <a:t>intervención</a:t>
            </a:r>
            <a:r>
              <a:rPr sz="2400" spc="95" dirty="0">
                <a:solidFill>
                  <a:srgbClr val="F1F1F1"/>
                </a:solidFill>
                <a:latin typeface="Calibri"/>
                <a:cs typeface="Calibri"/>
              </a:rPr>
              <a:t> </a:t>
            </a:r>
            <a:r>
              <a:rPr sz="2400" dirty="0">
                <a:solidFill>
                  <a:srgbClr val="F1F1F1"/>
                </a:solidFill>
                <a:latin typeface="Calibri"/>
                <a:cs typeface="Calibri"/>
              </a:rPr>
              <a:t>humana.</a:t>
            </a:r>
            <a:endParaRPr sz="2400">
              <a:latin typeface="Calibri"/>
              <a:cs typeface="Calibri"/>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41</a:t>
            </a:fld>
            <a:endParaRPr spc="15"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2053" y="556418"/>
            <a:ext cx="10752056" cy="444994"/>
          </a:xfrm>
          <a:prstGeom prst="rect">
            <a:avLst/>
          </a:prstGeom>
        </p:spPr>
        <p:txBody>
          <a:bodyPr vert="horz" wrap="square" lIns="0" tIns="13970" rIns="0" bIns="0" rtlCol="0">
            <a:spAutoFit/>
          </a:bodyPr>
          <a:lstStyle/>
          <a:p>
            <a:pPr marR="5080" algn="ctr">
              <a:spcBef>
                <a:spcPts val="110"/>
              </a:spcBef>
            </a:pPr>
            <a:r>
              <a:rPr lang="en-US" spc="-5" dirty="0" smtClean="0"/>
              <a:t> </a:t>
            </a:r>
            <a:r>
              <a:rPr spc="-5" dirty="0" smtClean="0"/>
              <a:t> </a:t>
            </a:r>
            <a:r>
              <a:rPr spc="-10" dirty="0"/>
              <a:t>OTRAS </a:t>
            </a:r>
            <a:r>
              <a:rPr spc="-5" dirty="0"/>
              <a:t>CARACTERÍSTICAS </a:t>
            </a:r>
            <a:r>
              <a:rPr dirty="0"/>
              <a:t>DE </a:t>
            </a:r>
            <a:r>
              <a:rPr spc="-15" dirty="0"/>
              <a:t>LOS </a:t>
            </a:r>
            <a:r>
              <a:rPr spc="-625" dirty="0"/>
              <a:t> </a:t>
            </a:r>
            <a:r>
              <a:rPr dirty="0"/>
              <a:t>SISTEMAS</a:t>
            </a:r>
            <a:r>
              <a:rPr spc="-60" dirty="0"/>
              <a:t> </a:t>
            </a:r>
            <a:r>
              <a:rPr dirty="0"/>
              <a:t>DE</a:t>
            </a:r>
            <a:r>
              <a:rPr spc="-40" dirty="0"/>
              <a:t> </a:t>
            </a:r>
            <a:r>
              <a:rPr spc="-10" dirty="0"/>
              <a:t>PROTECCIÓN</a:t>
            </a:r>
          </a:p>
        </p:txBody>
      </p:sp>
      <p:pic>
        <p:nvPicPr>
          <p:cNvPr id="3" name="object 3"/>
          <p:cNvPicPr/>
          <p:nvPr/>
        </p:nvPicPr>
        <p:blipFill>
          <a:blip r:embed="rId2" cstate="print"/>
          <a:stretch>
            <a:fillRect/>
          </a:stretch>
        </p:blipFill>
        <p:spPr>
          <a:xfrm>
            <a:off x="2086355" y="2084832"/>
            <a:ext cx="105156" cy="105156"/>
          </a:xfrm>
          <a:prstGeom prst="rect">
            <a:avLst/>
          </a:prstGeom>
        </p:spPr>
      </p:pic>
      <p:grpSp>
        <p:nvGrpSpPr>
          <p:cNvPr id="4" name="object 4"/>
          <p:cNvGrpSpPr/>
          <p:nvPr/>
        </p:nvGrpSpPr>
        <p:grpSpPr>
          <a:xfrm>
            <a:off x="2401825" y="2034539"/>
            <a:ext cx="1550035" cy="320040"/>
            <a:chOff x="877824" y="2034539"/>
            <a:chExt cx="1550035" cy="320040"/>
          </a:xfrm>
        </p:grpSpPr>
        <p:pic>
          <p:nvPicPr>
            <p:cNvPr id="5" name="object 5"/>
            <p:cNvPicPr/>
            <p:nvPr/>
          </p:nvPicPr>
          <p:blipFill>
            <a:blip r:embed="rId3" cstate="print"/>
            <a:stretch>
              <a:fillRect/>
            </a:stretch>
          </p:blipFill>
          <p:spPr>
            <a:xfrm>
              <a:off x="891540" y="2034539"/>
              <a:ext cx="1485900" cy="228600"/>
            </a:xfrm>
            <a:prstGeom prst="rect">
              <a:avLst/>
            </a:prstGeom>
          </p:spPr>
        </p:pic>
        <p:pic>
          <p:nvPicPr>
            <p:cNvPr id="6" name="object 6"/>
            <p:cNvPicPr/>
            <p:nvPr/>
          </p:nvPicPr>
          <p:blipFill>
            <a:blip r:embed="rId4" cstate="print"/>
            <a:stretch>
              <a:fillRect/>
            </a:stretch>
          </p:blipFill>
          <p:spPr>
            <a:xfrm>
              <a:off x="877824" y="2244851"/>
              <a:ext cx="1549908" cy="109727"/>
            </a:xfrm>
            <a:prstGeom prst="rect">
              <a:avLst/>
            </a:prstGeom>
          </p:spPr>
        </p:pic>
      </p:grpSp>
      <p:pic>
        <p:nvPicPr>
          <p:cNvPr id="7" name="object 7"/>
          <p:cNvPicPr/>
          <p:nvPr/>
        </p:nvPicPr>
        <p:blipFill>
          <a:blip r:embed="rId2" cstate="print"/>
          <a:stretch>
            <a:fillRect/>
          </a:stretch>
        </p:blipFill>
        <p:spPr>
          <a:xfrm>
            <a:off x="2086355" y="3108960"/>
            <a:ext cx="105156" cy="105156"/>
          </a:xfrm>
          <a:prstGeom prst="rect">
            <a:avLst/>
          </a:prstGeom>
        </p:spPr>
      </p:pic>
      <p:grpSp>
        <p:nvGrpSpPr>
          <p:cNvPr id="8" name="object 8"/>
          <p:cNvGrpSpPr/>
          <p:nvPr/>
        </p:nvGrpSpPr>
        <p:grpSpPr>
          <a:xfrm>
            <a:off x="2401824" y="3058667"/>
            <a:ext cx="1874520" cy="320040"/>
            <a:chOff x="877824" y="3058667"/>
            <a:chExt cx="1874520" cy="320040"/>
          </a:xfrm>
        </p:grpSpPr>
        <p:pic>
          <p:nvPicPr>
            <p:cNvPr id="9" name="object 9"/>
            <p:cNvPicPr/>
            <p:nvPr/>
          </p:nvPicPr>
          <p:blipFill>
            <a:blip r:embed="rId5" cstate="print"/>
            <a:stretch>
              <a:fillRect/>
            </a:stretch>
          </p:blipFill>
          <p:spPr>
            <a:xfrm>
              <a:off x="900684" y="3058667"/>
              <a:ext cx="1801368" cy="228600"/>
            </a:xfrm>
            <a:prstGeom prst="rect">
              <a:avLst/>
            </a:prstGeom>
          </p:spPr>
        </p:pic>
        <p:pic>
          <p:nvPicPr>
            <p:cNvPr id="10" name="object 10"/>
            <p:cNvPicPr/>
            <p:nvPr/>
          </p:nvPicPr>
          <p:blipFill>
            <a:blip r:embed="rId6" cstate="print"/>
            <a:stretch>
              <a:fillRect/>
            </a:stretch>
          </p:blipFill>
          <p:spPr>
            <a:xfrm>
              <a:off x="877824" y="3268979"/>
              <a:ext cx="1874520" cy="109727"/>
            </a:xfrm>
            <a:prstGeom prst="rect">
              <a:avLst/>
            </a:prstGeom>
          </p:spPr>
        </p:pic>
      </p:grpSp>
      <p:pic>
        <p:nvPicPr>
          <p:cNvPr id="11" name="object 11"/>
          <p:cNvPicPr/>
          <p:nvPr/>
        </p:nvPicPr>
        <p:blipFill>
          <a:blip r:embed="rId2" cstate="print"/>
          <a:stretch>
            <a:fillRect/>
          </a:stretch>
        </p:blipFill>
        <p:spPr>
          <a:xfrm>
            <a:off x="2086355" y="4133088"/>
            <a:ext cx="105156" cy="105156"/>
          </a:xfrm>
          <a:prstGeom prst="rect">
            <a:avLst/>
          </a:prstGeom>
        </p:spPr>
      </p:pic>
      <p:grpSp>
        <p:nvGrpSpPr>
          <p:cNvPr id="12" name="object 12"/>
          <p:cNvGrpSpPr/>
          <p:nvPr/>
        </p:nvGrpSpPr>
        <p:grpSpPr>
          <a:xfrm>
            <a:off x="2401825" y="4082796"/>
            <a:ext cx="1838325" cy="320040"/>
            <a:chOff x="877824" y="4082796"/>
            <a:chExt cx="1838325" cy="320040"/>
          </a:xfrm>
        </p:grpSpPr>
        <p:pic>
          <p:nvPicPr>
            <p:cNvPr id="13" name="object 13"/>
            <p:cNvPicPr/>
            <p:nvPr/>
          </p:nvPicPr>
          <p:blipFill>
            <a:blip r:embed="rId7" cstate="print"/>
            <a:stretch>
              <a:fillRect/>
            </a:stretch>
          </p:blipFill>
          <p:spPr>
            <a:xfrm>
              <a:off x="900684" y="4082796"/>
              <a:ext cx="1764791" cy="228600"/>
            </a:xfrm>
            <a:prstGeom prst="rect">
              <a:avLst/>
            </a:prstGeom>
          </p:spPr>
        </p:pic>
        <p:pic>
          <p:nvPicPr>
            <p:cNvPr id="14" name="object 14"/>
            <p:cNvPicPr/>
            <p:nvPr/>
          </p:nvPicPr>
          <p:blipFill>
            <a:blip r:embed="rId8" cstate="print"/>
            <a:stretch>
              <a:fillRect/>
            </a:stretch>
          </p:blipFill>
          <p:spPr>
            <a:xfrm>
              <a:off x="877824" y="4293108"/>
              <a:ext cx="1837944" cy="109727"/>
            </a:xfrm>
            <a:prstGeom prst="rect">
              <a:avLst/>
            </a:prstGeom>
          </p:spPr>
        </p:pic>
      </p:grpSp>
      <p:pic>
        <p:nvPicPr>
          <p:cNvPr id="15" name="object 15"/>
          <p:cNvPicPr/>
          <p:nvPr/>
        </p:nvPicPr>
        <p:blipFill>
          <a:blip r:embed="rId2" cstate="print"/>
          <a:stretch>
            <a:fillRect/>
          </a:stretch>
        </p:blipFill>
        <p:spPr>
          <a:xfrm>
            <a:off x="2086355" y="5157215"/>
            <a:ext cx="105156" cy="105156"/>
          </a:xfrm>
          <a:prstGeom prst="rect">
            <a:avLst/>
          </a:prstGeom>
        </p:spPr>
      </p:pic>
      <p:grpSp>
        <p:nvGrpSpPr>
          <p:cNvPr id="16" name="object 16"/>
          <p:cNvGrpSpPr/>
          <p:nvPr/>
        </p:nvGrpSpPr>
        <p:grpSpPr>
          <a:xfrm>
            <a:off x="2401824" y="5106923"/>
            <a:ext cx="2286000" cy="320040"/>
            <a:chOff x="877824" y="5106923"/>
            <a:chExt cx="2286000" cy="320040"/>
          </a:xfrm>
        </p:grpSpPr>
        <p:pic>
          <p:nvPicPr>
            <p:cNvPr id="17" name="object 17"/>
            <p:cNvPicPr/>
            <p:nvPr/>
          </p:nvPicPr>
          <p:blipFill>
            <a:blip r:embed="rId9" cstate="print"/>
            <a:stretch>
              <a:fillRect/>
            </a:stretch>
          </p:blipFill>
          <p:spPr>
            <a:xfrm>
              <a:off x="896112" y="5106923"/>
              <a:ext cx="2217420" cy="228600"/>
            </a:xfrm>
            <a:prstGeom prst="rect">
              <a:avLst/>
            </a:prstGeom>
          </p:spPr>
        </p:pic>
        <p:pic>
          <p:nvPicPr>
            <p:cNvPr id="18" name="object 18"/>
            <p:cNvPicPr/>
            <p:nvPr/>
          </p:nvPicPr>
          <p:blipFill>
            <a:blip r:embed="rId10" cstate="print"/>
            <a:stretch>
              <a:fillRect/>
            </a:stretch>
          </p:blipFill>
          <p:spPr>
            <a:xfrm>
              <a:off x="877824" y="5317235"/>
              <a:ext cx="2286000" cy="109728"/>
            </a:xfrm>
            <a:prstGeom prst="rect">
              <a:avLst/>
            </a:prstGeom>
          </p:spPr>
        </p:pic>
      </p:grpSp>
      <p:sp>
        <p:nvSpPr>
          <p:cNvPr id="19" name="object 19"/>
          <p:cNvSpPr txBox="1"/>
          <p:nvPr/>
        </p:nvSpPr>
        <p:spPr>
          <a:xfrm>
            <a:off x="2060245" y="1913331"/>
            <a:ext cx="8049259" cy="3760470"/>
          </a:xfrm>
          <a:prstGeom prst="rect">
            <a:avLst/>
          </a:prstGeom>
        </p:spPr>
        <p:txBody>
          <a:bodyPr vert="horz" wrap="square" lIns="0" tIns="85725" rIns="0" bIns="0" rtlCol="0">
            <a:spAutoFit/>
          </a:bodyPr>
          <a:lstStyle/>
          <a:p>
            <a:pPr marL="355600" marR="5080" indent="-343535">
              <a:lnSpc>
                <a:spcPts val="2300"/>
              </a:lnSpc>
              <a:spcBef>
                <a:spcPts val="675"/>
              </a:spcBef>
              <a:buFont typeface="Arial MT"/>
              <a:buChar char="•"/>
              <a:tabLst>
                <a:tab pos="355600" algn="l"/>
                <a:tab pos="356235" algn="l"/>
              </a:tabLst>
            </a:pPr>
            <a:r>
              <a:rPr sz="2400" b="1" u="heavy" spc="-10" dirty="0">
                <a:solidFill>
                  <a:srgbClr val="F1F1F1"/>
                </a:solidFill>
                <a:uFill>
                  <a:solidFill>
                    <a:srgbClr val="F1F1F1"/>
                  </a:solidFill>
                </a:uFill>
                <a:latin typeface="Calibri"/>
                <a:cs typeface="Calibri"/>
              </a:rPr>
              <a:t>VELOCIDAD</a:t>
            </a:r>
            <a:r>
              <a:rPr sz="2400" spc="-10" dirty="0">
                <a:solidFill>
                  <a:srgbClr val="F1F1F1"/>
                </a:solidFill>
                <a:latin typeface="Calibri"/>
                <a:cs typeface="Calibri"/>
              </a:rPr>
              <a:t>:</a:t>
            </a:r>
            <a:r>
              <a:rPr sz="2400" spc="-80" dirty="0">
                <a:solidFill>
                  <a:srgbClr val="F1F1F1"/>
                </a:solidFill>
                <a:latin typeface="Calibri"/>
                <a:cs typeface="Calibri"/>
              </a:rPr>
              <a:t> </a:t>
            </a:r>
            <a:r>
              <a:rPr sz="2400" dirty="0">
                <a:solidFill>
                  <a:srgbClr val="F1F1F1"/>
                </a:solidFill>
                <a:latin typeface="Calibri"/>
                <a:cs typeface="Calibri"/>
              </a:rPr>
              <a:t>Lo</a:t>
            </a:r>
            <a:r>
              <a:rPr sz="2400" spc="-20" dirty="0">
                <a:solidFill>
                  <a:srgbClr val="F1F1F1"/>
                </a:solidFill>
                <a:latin typeface="Calibri"/>
                <a:cs typeface="Calibri"/>
              </a:rPr>
              <a:t> </a:t>
            </a:r>
            <a:r>
              <a:rPr sz="2400" spc="-5" dirty="0">
                <a:solidFill>
                  <a:srgbClr val="F1F1F1"/>
                </a:solidFill>
                <a:latin typeface="Calibri"/>
                <a:cs typeface="Calibri"/>
              </a:rPr>
              <a:t>ideal</a:t>
            </a:r>
            <a:r>
              <a:rPr sz="2400" spc="10" dirty="0">
                <a:solidFill>
                  <a:srgbClr val="F1F1F1"/>
                </a:solidFill>
                <a:latin typeface="Calibri"/>
                <a:cs typeface="Calibri"/>
              </a:rPr>
              <a:t> </a:t>
            </a:r>
            <a:r>
              <a:rPr sz="2400" spc="-5" dirty="0">
                <a:solidFill>
                  <a:srgbClr val="F1F1F1"/>
                </a:solidFill>
                <a:latin typeface="Calibri"/>
                <a:cs typeface="Calibri"/>
              </a:rPr>
              <a:t>es </a:t>
            </a:r>
            <a:r>
              <a:rPr sz="2400" spc="-10" dirty="0">
                <a:solidFill>
                  <a:srgbClr val="F1F1F1"/>
                </a:solidFill>
                <a:latin typeface="Calibri"/>
                <a:cs typeface="Calibri"/>
              </a:rPr>
              <a:t>responder</a:t>
            </a:r>
            <a:r>
              <a:rPr sz="2400" spc="45" dirty="0">
                <a:solidFill>
                  <a:srgbClr val="F1F1F1"/>
                </a:solidFill>
                <a:latin typeface="Calibri"/>
                <a:cs typeface="Calibri"/>
              </a:rPr>
              <a:t> </a:t>
            </a:r>
            <a:r>
              <a:rPr sz="2400" spc="-20" dirty="0">
                <a:solidFill>
                  <a:srgbClr val="F1F1F1"/>
                </a:solidFill>
                <a:latin typeface="Calibri"/>
                <a:cs typeface="Calibri"/>
              </a:rPr>
              <a:t>ante</a:t>
            </a:r>
            <a:r>
              <a:rPr sz="2400" spc="15" dirty="0">
                <a:solidFill>
                  <a:srgbClr val="F1F1F1"/>
                </a:solidFill>
                <a:latin typeface="Calibri"/>
                <a:cs typeface="Calibri"/>
              </a:rPr>
              <a:t> </a:t>
            </a:r>
            <a:r>
              <a:rPr sz="2400" dirty="0">
                <a:solidFill>
                  <a:srgbClr val="F1F1F1"/>
                </a:solidFill>
                <a:latin typeface="Calibri"/>
                <a:cs typeface="Calibri"/>
              </a:rPr>
              <a:t>una</a:t>
            </a:r>
            <a:r>
              <a:rPr sz="2400" spc="-10" dirty="0">
                <a:solidFill>
                  <a:srgbClr val="F1F1F1"/>
                </a:solidFill>
                <a:latin typeface="Calibri"/>
                <a:cs typeface="Calibri"/>
              </a:rPr>
              <a:t> </a:t>
            </a:r>
            <a:r>
              <a:rPr sz="2400" spc="-15" dirty="0">
                <a:solidFill>
                  <a:srgbClr val="F1F1F1"/>
                </a:solidFill>
                <a:latin typeface="Calibri"/>
                <a:cs typeface="Calibri"/>
              </a:rPr>
              <a:t>falla</a:t>
            </a:r>
            <a:r>
              <a:rPr sz="2400" spc="-10" dirty="0">
                <a:solidFill>
                  <a:srgbClr val="F1F1F1"/>
                </a:solidFill>
                <a:latin typeface="Calibri"/>
                <a:cs typeface="Calibri"/>
              </a:rPr>
              <a:t> </a:t>
            </a:r>
            <a:r>
              <a:rPr sz="2400" spc="-5" dirty="0">
                <a:solidFill>
                  <a:srgbClr val="F1F1F1"/>
                </a:solidFill>
                <a:latin typeface="Calibri"/>
                <a:cs typeface="Calibri"/>
              </a:rPr>
              <a:t>en</a:t>
            </a:r>
            <a:r>
              <a:rPr sz="2400" spc="15" dirty="0">
                <a:solidFill>
                  <a:srgbClr val="F1F1F1"/>
                </a:solidFill>
                <a:latin typeface="Calibri"/>
                <a:cs typeface="Calibri"/>
              </a:rPr>
              <a:t> </a:t>
            </a:r>
            <a:r>
              <a:rPr sz="2400" spc="-5" dirty="0">
                <a:solidFill>
                  <a:srgbClr val="F1F1F1"/>
                </a:solidFill>
                <a:latin typeface="Calibri"/>
                <a:cs typeface="Calibri"/>
              </a:rPr>
              <a:t>el</a:t>
            </a:r>
            <a:r>
              <a:rPr sz="2400" spc="-15" dirty="0">
                <a:solidFill>
                  <a:srgbClr val="F1F1F1"/>
                </a:solidFill>
                <a:latin typeface="Calibri"/>
                <a:cs typeface="Calibri"/>
              </a:rPr>
              <a:t> </a:t>
            </a:r>
            <a:r>
              <a:rPr sz="2400" dirty="0">
                <a:solidFill>
                  <a:srgbClr val="F1F1F1"/>
                </a:solidFill>
                <a:latin typeface="Calibri"/>
                <a:cs typeface="Calibri"/>
              </a:rPr>
              <a:t>menor </a:t>
            </a:r>
            <a:r>
              <a:rPr sz="2400" spc="5" dirty="0">
                <a:solidFill>
                  <a:srgbClr val="F1F1F1"/>
                </a:solidFill>
                <a:latin typeface="Calibri"/>
                <a:cs typeface="Calibri"/>
              </a:rPr>
              <a:t> </a:t>
            </a:r>
            <a:r>
              <a:rPr sz="2400" spc="-5" dirty="0">
                <a:solidFill>
                  <a:srgbClr val="F1F1F1"/>
                </a:solidFill>
                <a:latin typeface="Calibri"/>
                <a:cs typeface="Calibri"/>
              </a:rPr>
              <a:t>tiempo</a:t>
            </a:r>
            <a:r>
              <a:rPr sz="2400" spc="-50" dirty="0">
                <a:solidFill>
                  <a:srgbClr val="F1F1F1"/>
                </a:solidFill>
                <a:latin typeface="Calibri"/>
                <a:cs typeface="Calibri"/>
              </a:rPr>
              <a:t> </a:t>
            </a:r>
            <a:r>
              <a:rPr sz="2400" spc="-10" dirty="0">
                <a:solidFill>
                  <a:srgbClr val="F1F1F1"/>
                </a:solidFill>
                <a:latin typeface="Calibri"/>
                <a:cs typeface="Calibri"/>
              </a:rPr>
              <a:t>posible.</a:t>
            </a:r>
            <a:r>
              <a:rPr sz="2400" spc="35" dirty="0">
                <a:solidFill>
                  <a:srgbClr val="F1F1F1"/>
                </a:solidFill>
                <a:latin typeface="Calibri"/>
                <a:cs typeface="Calibri"/>
              </a:rPr>
              <a:t> </a:t>
            </a:r>
            <a:r>
              <a:rPr sz="2400" spc="-15" dirty="0">
                <a:solidFill>
                  <a:srgbClr val="F1F1F1"/>
                </a:solidFill>
                <a:latin typeface="Calibri"/>
                <a:cs typeface="Calibri"/>
              </a:rPr>
              <a:t>Alta</a:t>
            </a:r>
            <a:r>
              <a:rPr sz="2400" spc="-5" dirty="0">
                <a:solidFill>
                  <a:srgbClr val="F1F1F1"/>
                </a:solidFill>
                <a:latin typeface="Calibri"/>
                <a:cs typeface="Calibri"/>
              </a:rPr>
              <a:t> </a:t>
            </a:r>
            <a:r>
              <a:rPr sz="2400" spc="-10" dirty="0">
                <a:solidFill>
                  <a:srgbClr val="F1F1F1"/>
                </a:solidFill>
                <a:latin typeface="Calibri"/>
                <a:cs typeface="Calibri"/>
              </a:rPr>
              <a:t>velocidad</a:t>
            </a:r>
            <a:r>
              <a:rPr sz="2400" spc="55" dirty="0">
                <a:solidFill>
                  <a:srgbClr val="F1F1F1"/>
                </a:solidFill>
                <a:latin typeface="Calibri"/>
                <a:cs typeface="Calibri"/>
              </a:rPr>
              <a:t> </a:t>
            </a:r>
            <a:r>
              <a:rPr sz="2400" spc="-15" dirty="0">
                <a:solidFill>
                  <a:srgbClr val="F1F1F1"/>
                </a:solidFill>
                <a:latin typeface="Calibri"/>
                <a:cs typeface="Calibri"/>
              </a:rPr>
              <a:t>indica</a:t>
            </a:r>
            <a:r>
              <a:rPr sz="2400" spc="30" dirty="0">
                <a:solidFill>
                  <a:srgbClr val="F1F1F1"/>
                </a:solidFill>
                <a:latin typeface="Calibri"/>
                <a:cs typeface="Calibri"/>
              </a:rPr>
              <a:t> </a:t>
            </a:r>
            <a:r>
              <a:rPr sz="2400" spc="5" dirty="0">
                <a:solidFill>
                  <a:srgbClr val="F1F1F1"/>
                </a:solidFill>
                <a:latin typeface="Calibri"/>
                <a:cs typeface="Calibri"/>
              </a:rPr>
              <a:t>50</a:t>
            </a:r>
            <a:r>
              <a:rPr sz="2400" spc="-35" dirty="0">
                <a:solidFill>
                  <a:srgbClr val="F1F1F1"/>
                </a:solidFill>
                <a:latin typeface="Calibri"/>
                <a:cs typeface="Calibri"/>
              </a:rPr>
              <a:t> </a:t>
            </a:r>
            <a:r>
              <a:rPr sz="2400" spc="10" dirty="0">
                <a:solidFill>
                  <a:srgbClr val="F1F1F1"/>
                </a:solidFill>
                <a:latin typeface="Calibri"/>
                <a:cs typeface="Calibri"/>
              </a:rPr>
              <a:t>ms</a:t>
            </a:r>
            <a:r>
              <a:rPr sz="2400" spc="-45" dirty="0">
                <a:solidFill>
                  <a:srgbClr val="F1F1F1"/>
                </a:solidFill>
                <a:latin typeface="Calibri"/>
                <a:cs typeface="Calibri"/>
              </a:rPr>
              <a:t> </a:t>
            </a:r>
            <a:r>
              <a:rPr sz="2400" spc="5" dirty="0">
                <a:solidFill>
                  <a:srgbClr val="F1F1F1"/>
                </a:solidFill>
                <a:latin typeface="Calibri"/>
                <a:cs typeface="Calibri"/>
              </a:rPr>
              <a:t>ó</a:t>
            </a:r>
            <a:r>
              <a:rPr sz="2400" spc="-5" dirty="0">
                <a:solidFill>
                  <a:srgbClr val="F1F1F1"/>
                </a:solidFill>
                <a:latin typeface="Calibri"/>
                <a:cs typeface="Calibri"/>
              </a:rPr>
              <a:t> </a:t>
            </a:r>
            <a:r>
              <a:rPr sz="2400" spc="5" dirty="0">
                <a:solidFill>
                  <a:srgbClr val="F1F1F1"/>
                </a:solidFill>
                <a:latin typeface="Calibri"/>
                <a:cs typeface="Calibri"/>
              </a:rPr>
              <a:t>3</a:t>
            </a:r>
            <a:r>
              <a:rPr sz="2400" dirty="0">
                <a:solidFill>
                  <a:srgbClr val="F1F1F1"/>
                </a:solidFill>
                <a:latin typeface="Calibri"/>
                <a:cs typeface="Calibri"/>
              </a:rPr>
              <a:t> </a:t>
            </a:r>
            <a:r>
              <a:rPr sz="2400" spc="-10" dirty="0">
                <a:solidFill>
                  <a:srgbClr val="F1F1F1"/>
                </a:solidFill>
                <a:latin typeface="Calibri"/>
                <a:cs typeface="Calibri"/>
              </a:rPr>
              <a:t>ciclos</a:t>
            </a:r>
            <a:r>
              <a:rPr sz="2400" spc="25" dirty="0">
                <a:solidFill>
                  <a:srgbClr val="F1F1F1"/>
                </a:solidFill>
                <a:latin typeface="Calibri"/>
                <a:cs typeface="Calibri"/>
              </a:rPr>
              <a:t> </a:t>
            </a:r>
            <a:r>
              <a:rPr sz="2400" dirty="0">
                <a:solidFill>
                  <a:srgbClr val="F1F1F1"/>
                </a:solidFill>
                <a:latin typeface="Calibri"/>
                <a:cs typeface="Calibri"/>
              </a:rPr>
              <a:t>de</a:t>
            </a:r>
            <a:r>
              <a:rPr sz="2400" spc="-10" dirty="0">
                <a:solidFill>
                  <a:srgbClr val="F1F1F1"/>
                </a:solidFill>
                <a:latin typeface="Calibri"/>
                <a:cs typeface="Calibri"/>
              </a:rPr>
              <a:t> </a:t>
            </a:r>
            <a:r>
              <a:rPr sz="2400" dirty="0">
                <a:solidFill>
                  <a:srgbClr val="F1F1F1"/>
                </a:solidFill>
                <a:latin typeface="Calibri"/>
                <a:cs typeface="Calibri"/>
              </a:rPr>
              <a:t>60Hz.</a:t>
            </a:r>
            <a:endParaRPr sz="2400">
              <a:latin typeface="Calibri"/>
              <a:cs typeface="Calibri"/>
            </a:endParaRPr>
          </a:p>
          <a:p>
            <a:pPr>
              <a:spcBef>
                <a:spcPts val="40"/>
              </a:spcBef>
              <a:buChar char="•"/>
            </a:pPr>
            <a:endParaRPr sz="2800">
              <a:latin typeface="Calibri"/>
              <a:cs typeface="Calibri"/>
            </a:endParaRPr>
          </a:p>
          <a:p>
            <a:pPr marL="355600" marR="278765" indent="-343535">
              <a:lnSpc>
                <a:spcPts val="2310"/>
              </a:lnSpc>
              <a:buFont typeface="Arial MT"/>
              <a:buChar char="•"/>
              <a:tabLst>
                <a:tab pos="355600" algn="l"/>
                <a:tab pos="356235" algn="l"/>
              </a:tabLst>
            </a:pPr>
            <a:r>
              <a:rPr sz="2400" b="1" u="heavy" spc="-5" dirty="0">
                <a:uFill>
                  <a:solidFill>
                    <a:srgbClr val="000000"/>
                  </a:solidFill>
                </a:uFill>
                <a:latin typeface="Calibri"/>
                <a:cs typeface="Calibri"/>
              </a:rPr>
              <a:t>SELECTIVIDAD</a:t>
            </a:r>
            <a:r>
              <a:rPr sz="2400" spc="-5" dirty="0">
                <a:latin typeface="Calibri"/>
                <a:cs typeface="Calibri"/>
              </a:rPr>
              <a:t>: </a:t>
            </a:r>
            <a:r>
              <a:rPr sz="2400" dirty="0">
                <a:latin typeface="Calibri"/>
                <a:cs typeface="Calibri"/>
              </a:rPr>
              <a:t>La </a:t>
            </a:r>
            <a:r>
              <a:rPr sz="2400" spc="-15" dirty="0">
                <a:latin typeface="Calibri"/>
                <a:cs typeface="Calibri"/>
              </a:rPr>
              <a:t>protección </a:t>
            </a:r>
            <a:r>
              <a:rPr sz="2400" dirty="0">
                <a:latin typeface="Calibri"/>
                <a:cs typeface="Calibri"/>
              </a:rPr>
              <a:t>se </a:t>
            </a:r>
            <a:r>
              <a:rPr sz="2400" spc="-10" dirty="0">
                <a:latin typeface="Calibri"/>
                <a:cs typeface="Calibri"/>
              </a:rPr>
              <a:t>arregla </a:t>
            </a:r>
            <a:r>
              <a:rPr sz="2400" spc="-5" dirty="0">
                <a:latin typeface="Calibri"/>
                <a:cs typeface="Calibri"/>
              </a:rPr>
              <a:t>en </a:t>
            </a:r>
            <a:r>
              <a:rPr sz="2400" spc="-15" dirty="0">
                <a:latin typeface="Calibri"/>
                <a:cs typeface="Calibri"/>
              </a:rPr>
              <a:t>zonas, </a:t>
            </a:r>
            <a:r>
              <a:rPr sz="2400" spc="-5" dirty="0">
                <a:latin typeface="Calibri"/>
                <a:cs typeface="Calibri"/>
              </a:rPr>
              <a:t>es </a:t>
            </a:r>
            <a:r>
              <a:rPr sz="2400" dirty="0">
                <a:latin typeface="Calibri"/>
                <a:cs typeface="Calibri"/>
              </a:rPr>
              <a:t> </a:t>
            </a:r>
            <a:r>
              <a:rPr sz="2400" spc="-5" dirty="0">
                <a:latin typeface="Calibri"/>
                <a:cs typeface="Calibri"/>
              </a:rPr>
              <a:t>indispensable</a:t>
            </a:r>
            <a:r>
              <a:rPr sz="2400" spc="20" dirty="0">
                <a:latin typeface="Calibri"/>
                <a:cs typeface="Calibri"/>
              </a:rPr>
              <a:t> </a:t>
            </a:r>
            <a:r>
              <a:rPr sz="2400" spc="-10" dirty="0">
                <a:latin typeface="Calibri"/>
                <a:cs typeface="Calibri"/>
              </a:rPr>
              <a:t>seleccionar</a:t>
            </a:r>
            <a:r>
              <a:rPr sz="2400" spc="50" dirty="0">
                <a:latin typeface="Calibri"/>
                <a:cs typeface="Calibri"/>
              </a:rPr>
              <a:t> </a:t>
            </a:r>
            <a:r>
              <a:rPr sz="2400" spc="5" dirty="0">
                <a:latin typeface="Calibri"/>
                <a:cs typeface="Calibri"/>
              </a:rPr>
              <a:t>y</a:t>
            </a:r>
            <a:r>
              <a:rPr sz="2400" spc="-5" dirty="0">
                <a:latin typeface="Calibri"/>
                <a:cs typeface="Calibri"/>
              </a:rPr>
              <a:t> </a:t>
            </a:r>
            <a:r>
              <a:rPr sz="2400" spc="-10" dirty="0">
                <a:latin typeface="Calibri"/>
                <a:cs typeface="Calibri"/>
              </a:rPr>
              <a:t>disparar</a:t>
            </a:r>
            <a:r>
              <a:rPr sz="2400" spc="-15" dirty="0">
                <a:latin typeface="Calibri"/>
                <a:cs typeface="Calibri"/>
              </a:rPr>
              <a:t> </a:t>
            </a:r>
            <a:r>
              <a:rPr sz="2400" spc="-5" dirty="0">
                <a:latin typeface="Calibri"/>
                <a:cs typeface="Calibri"/>
              </a:rPr>
              <a:t>las </a:t>
            </a:r>
            <a:r>
              <a:rPr sz="2400" spc="-15" dirty="0">
                <a:latin typeface="Calibri"/>
                <a:cs typeface="Calibri"/>
              </a:rPr>
              <a:t>zonas</a:t>
            </a:r>
            <a:r>
              <a:rPr sz="2400" dirty="0">
                <a:latin typeface="Calibri"/>
                <a:cs typeface="Calibri"/>
              </a:rPr>
              <a:t> </a:t>
            </a:r>
            <a:r>
              <a:rPr sz="2400" spc="5" dirty="0">
                <a:latin typeface="Calibri"/>
                <a:cs typeface="Calibri"/>
              </a:rPr>
              <a:t>mas</a:t>
            </a:r>
            <a:r>
              <a:rPr sz="2400" spc="-45" dirty="0">
                <a:latin typeface="Calibri"/>
                <a:cs typeface="Calibri"/>
              </a:rPr>
              <a:t> </a:t>
            </a:r>
            <a:r>
              <a:rPr sz="2400" spc="-15" dirty="0">
                <a:latin typeface="Calibri"/>
                <a:cs typeface="Calibri"/>
              </a:rPr>
              <a:t>cercanas.</a:t>
            </a:r>
            <a:endParaRPr sz="2400">
              <a:latin typeface="Calibri"/>
              <a:cs typeface="Calibri"/>
            </a:endParaRPr>
          </a:p>
          <a:p>
            <a:pPr>
              <a:spcBef>
                <a:spcPts val="30"/>
              </a:spcBef>
              <a:buChar char="•"/>
            </a:pPr>
            <a:endParaRPr sz="2800">
              <a:latin typeface="Calibri"/>
              <a:cs typeface="Calibri"/>
            </a:endParaRPr>
          </a:p>
          <a:p>
            <a:pPr marL="355600" marR="9525" indent="-343535">
              <a:lnSpc>
                <a:spcPts val="2310"/>
              </a:lnSpc>
              <a:buFont typeface="Arial MT"/>
              <a:buChar char="•"/>
              <a:tabLst>
                <a:tab pos="355600" algn="l"/>
                <a:tab pos="356235" algn="l"/>
              </a:tabLst>
            </a:pPr>
            <a:r>
              <a:rPr sz="2400" b="1" u="heavy" dirty="0">
                <a:solidFill>
                  <a:srgbClr val="F1F1F1"/>
                </a:solidFill>
                <a:uFill>
                  <a:solidFill>
                    <a:srgbClr val="F1F1F1"/>
                  </a:solidFill>
                </a:uFill>
                <a:latin typeface="Calibri"/>
                <a:cs typeface="Calibri"/>
              </a:rPr>
              <a:t>SENSIBILIDAD</a:t>
            </a:r>
            <a:r>
              <a:rPr sz="2400" dirty="0">
                <a:solidFill>
                  <a:srgbClr val="F1F1F1"/>
                </a:solidFill>
                <a:latin typeface="Calibri"/>
                <a:cs typeface="Calibri"/>
              </a:rPr>
              <a:t>:</a:t>
            </a:r>
            <a:r>
              <a:rPr sz="2400" spc="-145" dirty="0">
                <a:solidFill>
                  <a:srgbClr val="F1F1F1"/>
                </a:solidFill>
                <a:latin typeface="Calibri"/>
                <a:cs typeface="Calibri"/>
              </a:rPr>
              <a:t> </a:t>
            </a:r>
            <a:r>
              <a:rPr sz="2400" spc="5" dirty="0">
                <a:solidFill>
                  <a:srgbClr val="F1F1F1"/>
                </a:solidFill>
                <a:latin typeface="Calibri"/>
                <a:cs typeface="Calibri"/>
              </a:rPr>
              <a:t>Se</a:t>
            </a:r>
            <a:r>
              <a:rPr sz="2400" spc="-5" dirty="0">
                <a:solidFill>
                  <a:srgbClr val="F1F1F1"/>
                </a:solidFill>
                <a:latin typeface="Calibri"/>
                <a:cs typeface="Calibri"/>
              </a:rPr>
              <a:t> </a:t>
            </a:r>
            <a:r>
              <a:rPr sz="2400" spc="-25" dirty="0">
                <a:solidFill>
                  <a:srgbClr val="F1F1F1"/>
                </a:solidFill>
                <a:latin typeface="Calibri"/>
                <a:cs typeface="Calibri"/>
              </a:rPr>
              <a:t>refiere</a:t>
            </a:r>
            <a:r>
              <a:rPr sz="2400" spc="65" dirty="0">
                <a:solidFill>
                  <a:srgbClr val="F1F1F1"/>
                </a:solidFill>
                <a:latin typeface="Calibri"/>
                <a:cs typeface="Calibri"/>
              </a:rPr>
              <a:t> </a:t>
            </a:r>
            <a:r>
              <a:rPr sz="2400" dirty="0">
                <a:solidFill>
                  <a:srgbClr val="F1F1F1"/>
                </a:solidFill>
                <a:latin typeface="Calibri"/>
                <a:cs typeface="Calibri"/>
              </a:rPr>
              <a:t>al</a:t>
            </a:r>
            <a:r>
              <a:rPr sz="2400" spc="15" dirty="0">
                <a:solidFill>
                  <a:srgbClr val="F1F1F1"/>
                </a:solidFill>
                <a:latin typeface="Calibri"/>
                <a:cs typeface="Calibri"/>
              </a:rPr>
              <a:t> </a:t>
            </a:r>
            <a:r>
              <a:rPr sz="2400" spc="-15" dirty="0">
                <a:solidFill>
                  <a:srgbClr val="F1F1F1"/>
                </a:solidFill>
                <a:latin typeface="Calibri"/>
                <a:cs typeface="Calibri"/>
              </a:rPr>
              <a:t>valor</a:t>
            </a:r>
            <a:r>
              <a:rPr sz="2400" spc="-10" dirty="0">
                <a:solidFill>
                  <a:srgbClr val="F1F1F1"/>
                </a:solidFill>
                <a:latin typeface="Calibri"/>
                <a:cs typeface="Calibri"/>
              </a:rPr>
              <a:t> </a:t>
            </a:r>
            <a:r>
              <a:rPr sz="2400" dirty="0">
                <a:solidFill>
                  <a:srgbClr val="F1F1F1"/>
                </a:solidFill>
                <a:latin typeface="Calibri"/>
                <a:cs typeface="Calibri"/>
              </a:rPr>
              <a:t>mínimo</a:t>
            </a:r>
            <a:r>
              <a:rPr sz="2400" spc="-50" dirty="0">
                <a:solidFill>
                  <a:srgbClr val="F1F1F1"/>
                </a:solidFill>
                <a:latin typeface="Calibri"/>
                <a:cs typeface="Calibri"/>
              </a:rPr>
              <a:t> </a:t>
            </a:r>
            <a:r>
              <a:rPr sz="2400" spc="-5" dirty="0">
                <a:solidFill>
                  <a:srgbClr val="F1F1F1"/>
                </a:solidFill>
                <a:latin typeface="Calibri"/>
                <a:cs typeface="Calibri"/>
              </a:rPr>
              <a:t>que</a:t>
            </a:r>
            <a:r>
              <a:rPr sz="2400" spc="25" dirty="0">
                <a:solidFill>
                  <a:srgbClr val="F1F1F1"/>
                </a:solidFill>
                <a:latin typeface="Calibri"/>
                <a:cs typeface="Calibri"/>
              </a:rPr>
              <a:t> </a:t>
            </a:r>
            <a:r>
              <a:rPr sz="2400" dirty="0">
                <a:solidFill>
                  <a:srgbClr val="F1F1F1"/>
                </a:solidFill>
                <a:latin typeface="Calibri"/>
                <a:cs typeface="Calibri"/>
              </a:rPr>
              <a:t>se</a:t>
            </a:r>
            <a:r>
              <a:rPr sz="2400" spc="-15" dirty="0">
                <a:solidFill>
                  <a:srgbClr val="F1F1F1"/>
                </a:solidFill>
                <a:latin typeface="Calibri"/>
                <a:cs typeface="Calibri"/>
              </a:rPr>
              <a:t> </a:t>
            </a:r>
            <a:r>
              <a:rPr sz="2400" spc="-20" dirty="0">
                <a:solidFill>
                  <a:srgbClr val="F1F1F1"/>
                </a:solidFill>
                <a:latin typeface="Calibri"/>
                <a:cs typeface="Calibri"/>
              </a:rPr>
              <a:t>requiere</a:t>
            </a:r>
            <a:r>
              <a:rPr sz="2400" spc="60" dirty="0">
                <a:solidFill>
                  <a:srgbClr val="F1F1F1"/>
                </a:solidFill>
                <a:latin typeface="Calibri"/>
                <a:cs typeface="Calibri"/>
              </a:rPr>
              <a:t> </a:t>
            </a:r>
            <a:r>
              <a:rPr sz="2400" spc="-15" dirty="0">
                <a:solidFill>
                  <a:srgbClr val="F1F1F1"/>
                </a:solidFill>
                <a:latin typeface="Calibri"/>
                <a:cs typeface="Calibri"/>
              </a:rPr>
              <a:t>para </a:t>
            </a:r>
            <a:r>
              <a:rPr sz="2400" spc="-525" dirty="0">
                <a:solidFill>
                  <a:srgbClr val="F1F1F1"/>
                </a:solidFill>
                <a:latin typeface="Calibri"/>
                <a:cs typeface="Calibri"/>
              </a:rPr>
              <a:t> </a:t>
            </a:r>
            <a:r>
              <a:rPr sz="2400" dirty="0">
                <a:solidFill>
                  <a:srgbClr val="F1F1F1"/>
                </a:solidFill>
                <a:latin typeface="Calibri"/>
                <a:cs typeface="Calibri"/>
              </a:rPr>
              <a:t>que</a:t>
            </a:r>
            <a:r>
              <a:rPr sz="2400" spc="-60" dirty="0">
                <a:solidFill>
                  <a:srgbClr val="F1F1F1"/>
                </a:solidFill>
                <a:latin typeface="Calibri"/>
                <a:cs typeface="Calibri"/>
              </a:rPr>
              <a:t> </a:t>
            </a:r>
            <a:r>
              <a:rPr sz="2400" spc="-5" dirty="0">
                <a:solidFill>
                  <a:srgbClr val="F1F1F1"/>
                </a:solidFill>
                <a:latin typeface="Calibri"/>
                <a:cs typeface="Calibri"/>
              </a:rPr>
              <a:t>la</a:t>
            </a:r>
            <a:r>
              <a:rPr sz="2400" spc="25" dirty="0">
                <a:solidFill>
                  <a:srgbClr val="F1F1F1"/>
                </a:solidFill>
                <a:latin typeface="Calibri"/>
                <a:cs typeface="Calibri"/>
              </a:rPr>
              <a:t> </a:t>
            </a:r>
            <a:r>
              <a:rPr sz="2400" spc="-15" dirty="0">
                <a:solidFill>
                  <a:srgbClr val="F1F1F1"/>
                </a:solidFill>
                <a:latin typeface="Calibri"/>
                <a:cs typeface="Calibri"/>
              </a:rPr>
              <a:t>protección</a:t>
            </a:r>
            <a:r>
              <a:rPr sz="2400" spc="20" dirty="0">
                <a:solidFill>
                  <a:srgbClr val="F1F1F1"/>
                </a:solidFill>
                <a:latin typeface="Calibri"/>
                <a:cs typeface="Calibri"/>
              </a:rPr>
              <a:t> </a:t>
            </a:r>
            <a:r>
              <a:rPr sz="2400" spc="-5" dirty="0">
                <a:solidFill>
                  <a:srgbClr val="F1F1F1"/>
                </a:solidFill>
                <a:latin typeface="Calibri"/>
                <a:cs typeface="Calibri"/>
              </a:rPr>
              <a:t>actúe.</a:t>
            </a:r>
            <a:endParaRPr sz="2400">
              <a:latin typeface="Calibri"/>
              <a:cs typeface="Calibri"/>
            </a:endParaRPr>
          </a:p>
          <a:p>
            <a:pPr>
              <a:spcBef>
                <a:spcPts val="60"/>
              </a:spcBef>
              <a:buChar char="•"/>
            </a:pPr>
            <a:endParaRPr sz="2800">
              <a:latin typeface="Calibri"/>
              <a:cs typeface="Calibri"/>
            </a:endParaRPr>
          </a:p>
          <a:p>
            <a:pPr marL="355600" marR="24765" indent="-343535">
              <a:lnSpc>
                <a:spcPct val="80000"/>
              </a:lnSpc>
              <a:buFont typeface="Arial MT"/>
              <a:buChar char="•"/>
              <a:tabLst>
                <a:tab pos="355600" algn="l"/>
                <a:tab pos="356235" algn="l"/>
              </a:tabLst>
            </a:pPr>
            <a:r>
              <a:rPr sz="2400" b="1" u="heavy" spc="-20" dirty="0">
                <a:solidFill>
                  <a:srgbClr val="F1F1F1"/>
                </a:solidFill>
                <a:uFill>
                  <a:solidFill>
                    <a:srgbClr val="F1F1F1"/>
                  </a:solidFill>
                </a:uFill>
                <a:latin typeface="Calibri"/>
                <a:cs typeface="Calibri"/>
              </a:rPr>
              <a:t>A</a:t>
            </a:r>
            <a:r>
              <a:rPr sz="2400" b="1" u="heavy" spc="10" dirty="0">
                <a:solidFill>
                  <a:srgbClr val="F1F1F1"/>
                </a:solidFill>
                <a:uFill>
                  <a:solidFill>
                    <a:srgbClr val="F1F1F1"/>
                  </a:solidFill>
                </a:uFill>
                <a:latin typeface="Calibri"/>
                <a:cs typeface="Calibri"/>
              </a:rPr>
              <a:t>U</a:t>
            </a:r>
            <a:r>
              <a:rPr sz="2400" b="1" u="heavy" spc="-75" dirty="0">
                <a:solidFill>
                  <a:srgbClr val="F1F1F1"/>
                </a:solidFill>
                <a:uFill>
                  <a:solidFill>
                    <a:srgbClr val="F1F1F1"/>
                  </a:solidFill>
                </a:uFill>
                <a:latin typeface="Calibri"/>
                <a:cs typeface="Calibri"/>
              </a:rPr>
              <a:t>T</a:t>
            </a:r>
            <a:r>
              <a:rPr sz="2400" b="1" u="heavy" spc="-10" dirty="0">
                <a:solidFill>
                  <a:srgbClr val="F1F1F1"/>
                </a:solidFill>
                <a:uFill>
                  <a:solidFill>
                    <a:srgbClr val="F1F1F1"/>
                  </a:solidFill>
                </a:uFill>
                <a:latin typeface="Calibri"/>
                <a:cs typeface="Calibri"/>
              </a:rPr>
              <a:t>O</a:t>
            </a:r>
            <a:r>
              <a:rPr sz="2400" b="1" u="heavy" spc="20" dirty="0">
                <a:solidFill>
                  <a:srgbClr val="F1F1F1"/>
                </a:solidFill>
                <a:uFill>
                  <a:solidFill>
                    <a:srgbClr val="F1F1F1"/>
                  </a:solidFill>
                </a:uFill>
                <a:latin typeface="Calibri"/>
                <a:cs typeface="Calibri"/>
              </a:rPr>
              <a:t>M</a:t>
            </a:r>
            <a:r>
              <a:rPr sz="2400" b="1" u="heavy" spc="-165" dirty="0">
                <a:solidFill>
                  <a:srgbClr val="F1F1F1"/>
                </a:solidFill>
                <a:uFill>
                  <a:solidFill>
                    <a:srgbClr val="F1F1F1"/>
                  </a:solidFill>
                </a:uFill>
                <a:latin typeface="Calibri"/>
                <a:cs typeface="Calibri"/>
              </a:rPr>
              <a:t>A</a:t>
            </a:r>
            <a:r>
              <a:rPr sz="2400" b="1" u="heavy" dirty="0">
                <a:solidFill>
                  <a:srgbClr val="F1F1F1"/>
                </a:solidFill>
                <a:uFill>
                  <a:solidFill>
                    <a:srgbClr val="F1F1F1"/>
                  </a:solidFill>
                </a:uFill>
                <a:latin typeface="Calibri"/>
                <a:cs typeface="Calibri"/>
              </a:rPr>
              <a:t>TI</a:t>
            </a:r>
            <a:r>
              <a:rPr sz="2400" b="1" u="heavy" spc="-20" dirty="0">
                <a:solidFill>
                  <a:srgbClr val="F1F1F1"/>
                </a:solidFill>
                <a:uFill>
                  <a:solidFill>
                    <a:srgbClr val="F1F1F1"/>
                  </a:solidFill>
                </a:uFill>
                <a:latin typeface="Calibri"/>
                <a:cs typeface="Calibri"/>
              </a:rPr>
              <a:t>C</a:t>
            </a:r>
            <a:r>
              <a:rPr sz="2400" b="1" u="heavy" dirty="0">
                <a:solidFill>
                  <a:srgbClr val="F1F1F1"/>
                </a:solidFill>
                <a:uFill>
                  <a:solidFill>
                    <a:srgbClr val="F1F1F1"/>
                  </a:solidFill>
                </a:uFill>
                <a:latin typeface="Calibri"/>
                <a:cs typeface="Calibri"/>
              </a:rPr>
              <a:t>I</a:t>
            </a:r>
            <a:r>
              <a:rPr sz="2400" b="1" u="heavy" spc="-75" dirty="0">
                <a:solidFill>
                  <a:srgbClr val="F1F1F1"/>
                </a:solidFill>
                <a:uFill>
                  <a:solidFill>
                    <a:srgbClr val="F1F1F1"/>
                  </a:solidFill>
                </a:uFill>
                <a:latin typeface="Calibri"/>
                <a:cs typeface="Calibri"/>
              </a:rPr>
              <a:t>D</a:t>
            </a:r>
            <a:r>
              <a:rPr sz="2400" b="1" u="heavy" spc="10" dirty="0">
                <a:solidFill>
                  <a:srgbClr val="F1F1F1"/>
                </a:solidFill>
                <a:uFill>
                  <a:solidFill>
                    <a:srgbClr val="F1F1F1"/>
                  </a:solidFill>
                </a:uFill>
                <a:latin typeface="Calibri"/>
                <a:cs typeface="Calibri"/>
              </a:rPr>
              <a:t>AD</a:t>
            </a:r>
            <a:r>
              <a:rPr sz="2400" dirty="0">
                <a:solidFill>
                  <a:srgbClr val="F1F1F1"/>
                </a:solidFill>
                <a:latin typeface="Calibri"/>
                <a:cs typeface="Calibri"/>
              </a:rPr>
              <a:t>:</a:t>
            </a:r>
            <a:r>
              <a:rPr sz="2400" spc="-185" dirty="0">
                <a:solidFill>
                  <a:srgbClr val="F1F1F1"/>
                </a:solidFill>
                <a:latin typeface="Calibri"/>
                <a:cs typeface="Calibri"/>
              </a:rPr>
              <a:t> </a:t>
            </a:r>
            <a:r>
              <a:rPr sz="2400" spc="-20" dirty="0">
                <a:solidFill>
                  <a:srgbClr val="F1F1F1"/>
                </a:solidFill>
                <a:latin typeface="Calibri"/>
                <a:cs typeface="Calibri"/>
              </a:rPr>
              <a:t>P</a:t>
            </a:r>
            <a:r>
              <a:rPr sz="2400" spc="5" dirty="0">
                <a:solidFill>
                  <a:srgbClr val="F1F1F1"/>
                </a:solidFill>
                <a:latin typeface="Calibri"/>
                <a:cs typeface="Calibri"/>
              </a:rPr>
              <a:t>a</a:t>
            </a:r>
            <a:r>
              <a:rPr sz="2400" spc="-55" dirty="0">
                <a:solidFill>
                  <a:srgbClr val="F1F1F1"/>
                </a:solidFill>
                <a:latin typeface="Calibri"/>
                <a:cs typeface="Calibri"/>
              </a:rPr>
              <a:t>r</a:t>
            </a:r>
            <a:r>
              <a:rPr sz="2400" spc="5" dirty="0">
                <a:solidFill>
                  <a:srgbClr val="F1F1F1"/>
                </a:solidFill>
                <a:latin typeface="Calibri"/>
                <a:cs typeface="Calibri"/>
              </a:rPr>
              <a:t>a</a:t>
            </a:r>
            <a:r>
              <a:rPr sz="2400" spc="-45" dirty="0">
                <a:solidFill>
                  <a:srgbClr val="F1F1F1"/>
                </a:solidFill>
                <a:latin typeface="Calibri"/>
                <a:cs typeface="Calibri"/>
              </a:rPr>
              <a:t> </a:t>
            </a:r>
            <a:r>
              <a:rPr sz="2400" spc="-5" dirty="0">
                <a:solidFill>
                  <a:srgbClr val="F1F1F1"/>
                </a:solidFill>
                <a:latin typeface="Calibri"/>
                <a:cs typeface="Calibri"/>
              </a:rPr>
              <a:t>un</a:t>
            </a:r>
            <a:r>
              <a:rPr sz="2400" spc="5" dirty="0">
                <a:solidFill>
                  <a:srgbClr val="F1F1F1"/>
                </a:solidFill>
                <a:latin typeface="Calibri"/>
                <a:cs typeface="Calibri"/>
              </a:rPr>
              <a:t>a</a:t>
            </a:r>
            <a:r>
              <a:rPr sz="2400" spc="-10" dirty="0">
                <a:solidFill>
                  <a:srgbClr val="F1F1F1"/>
                </a:solidFill>
                <a:latin typeface="Calibri"/>
                <a:cs typeface="Calibri"/>
              </a:rPr>
              <a:t> </a:t>
            </a:r>
            <a:r>
              <a:rPr sz="2400" spc="20" dirty="0">
                <a:solidFill>
                  <a:srgbClr val="F1F1F1"/>
                </a:solidFill>
                <a:latin typeface="Calibri"/>
                <a:cs typeface="Calibri"/>
              </a:rPr>
              <a:t>m</a:t>
            </a:r>
            <a:r>
              <a:rPr sz="2400" spc="-40" dirty="0">
                <a:solidFill>
                  <a:srgbClr val="F1F1F1"/>
                </a:solidFill>
                <a:latin typeface="Calibri"/>
                <a:cs typeface="Calibri"/>
              </a:rPr>
              <a:t>a</a:t>
            </a:r>
            <a:r>
              <a:rPr sz="2400" spc="-45" dirty="0">
                <a:solidFill>
                  <a:srgbClr val="F1F1F1"/>
                </a:solidFill>
                <a:latin typeface="Calibri"/>
                <a:cs typeface="Calibri"/>
              </a:rPr>
              <a:t>y</a:t>
            </a:r>
            <a:r>
              <a:rPr sz="2400" spc="-10" dirty="0">
                <a:solidFill>
                  <a:srgbClr val="F1F1F1"/>
                </a:solidFill>
                <a:latin typeface="Calibri"/>
                <a:cs typeface="Calibri"/>
              </a:rPr>
              <a:t>o</a:t>
            </a:r>
            <a:r>
              <a:rPr sz="2400" spc="5" dirty="0">
                <a:solidFill>
                  <a:srgbClr val="F1F1F1"/>
                </a:solidFill>
                <a:latin typeface="Calibri"/>
                <a:cs typeface="Calibri"/>
              </a:rPr>
              <a:t>r</a:t>
            </a:r>
            <a:r>
              <a:rPr sz="2400" spc="-15" dirty="0">
                <a:solidFill>
                  <a:srgbClr val="F1F1F1"/>
                </a:solidFill>
                <a:latin typeface="Calibri"/>
                <a:cs typeface="Calibri"/>
              </a:rPr>
              <a:t> </a:t>
            </a:r>
            <a:r>
              <a:rPr sz="2400" spc="-50" dirty="0">
                <a:solidFill>
                  <a:srgbClr val="F1F1F1"/>
                </a:solidFill>
                <a:latin typeface="Calibri"/>
                <a:cs typeface="Calibri"/>
              </a:rPr>
              <a:t>r</a:t>
            </a:r>
            <a:r>
              <a:rPr sz="2400" spc="5" dirty="0">
                <a:solidFill>
                  <a:srgbClr val="F1F1F1"/>
                </a:solidFill>
                <a:latin typeface="Calibri"/>
                <a:cs typeface="Calibri"/>
              </a:rPr>
              <a:t>a</a:t>
            </a:r>
            <a:r>
              <a:rPr sz="2400" spc="-10" dirty="0">
                <a:solidFill>
                  <a:srgbClr val="F1F1F1"/>
                </a:solidFill>
                <a:latin typeface="Calibri"/>
                <a:cs typeface="Calibri"/>
              </a:rPr>
              <a:t>pi</a:t>
            </a:r>
            <a:r>
              <a:rPr sz="2400" spc="-5" dirty="0">
                <a:solidFill>
                  <a:srgbClr val="F1F1F1"/>
                </a:solidFill>
                <a:latin typeface="Calibri"/>
                <a:cs typeface="Calibri"/>
              </a:rPr>
              <a:t>d</a:t>
            </a:r>
            <a:r>
              <a:rPr sz="2400" spc="-45" dirty="0">
                <a:solidFill>
                  <a:srgbClr val="F1F1F1"/>
                </a:solidFill>
                <a:latin typeface="Calibri"/>
                <a:cs typeface="Calibri"/>
              </a:rPr>
              <a:t>e</a:t>
            </a:r>
            <a:r>
              <a:rPr sz="2400" spc="5" dirty="0">
                <a:solidFill>
                  <a:srgbClr val="F1F1F1"/>
                </a:solidFill>
                <a:latin typeface="Calibri"/>
                <a:cs typeface="Calibri"/>
              </a:rPr>
              <a:t>z</a:t>
            </a:r>
            <a:r>
              <a:rPr sz="2400" spc="15" dirty="0">
                <a:solidFill>
                  <a:srgbClr val="F1F1F1"/>
                </a:solidFill>
                <a:latin typeface="Calibri"/>
                <a:cs typeface="Calibri"/>
              </a:rPr>
              <a:t> </a:t>
            </a:r>
            <a:r>
              <a:rPr sz="2400" spc="-10" dirty="0">
                <a:solidFill>
                  <a:srgbClr val="F1F1F1"/>
                </a:solidFill>
                <a:latin typeface="Calibri"/>
                <a:cs typeface="Calibri"/>
              </a:rPr>
              <a:t>e</a:t>
            </a:r>
            <a:r>
              <a:rPr sz="2400" spc="5" dirty="0">
                <a:solidFill>
                  <a:srgbClr val="F1F1F1"/>
                </a:solidFill>
                <a:latin typeface="Calibri"/>
                <a:cs typeface="Calibri"/>
              </a:rPr>
              <a:t>n</a:t>
            </a:r>
            <a:r>
              <a:rPr sz="2400" spc="-10" dirty="0">
                <a:solidFill>
                  <a:srgbClr val="F1F1F1"/>
                </a:solidFill>
                <a:latin typeface="Calibri"/>
                <a:cs typeface="Calibri"/>
              </a:rPr>
              <a:t> </a:t>
            </a:r>
            <a:r>
              <a:rPr sz="2400" spc="-25" dirty="0">
                <a:solidFill>
                  <a:srgbClr val="F1F1F1"/>
                </a:solidFill>
                <a:latin typeface="Calibri"/>
                <a:cs typeface="Calibri"/>
              </a:rPr>
              <a:t>l</a:t>
            </a:r>
            <a:r>
              <a:rPr sz="2400" spc="5" dirty="0">
                <a:solidFill>
                  <a:srgbClr val="F1F1F1"/>
                </a:solidFill>
                <a:latin typeface="Calibri"/>
                <a:cs typeface="Calibri"/>
              </a:rPr>
              <a:t>a</a:t>
            </a:r>
            <a:r>
              <a:rPr sz="2400" spc="-10" dirty="0">
                <a:solidFill>
                  <a:srgbClr val="F1F1F1"/>
                </a:solidFill>
                <a:latin typeface="Calibri"/>
                <a:cs typeface="Calibri"/>
              </a:rPr>
              <a:t> </a:t>
            </a:r>
            <a:r>
              <a:rPr sz="2400" spc="-45" dirty="0">
                <a:solidFill>
                  <a:srgbClr val="F1F1F1"/>
                </a:solidFill>
                <a:latin typeface="Calibri"/>
                <a:cs typeface="Calibri"/>
              </a:rPr>
              <a:t>r</a:t>
            </a:r>
            <a:r>
              <a:rPr sz="2400" spc="-10" dirty="0">
                <a:solidFill>
                  <a:srgbClr val="F1F1F1"/>
                </a:solidFill>
                <a:latin typeface="Calibri"/>
                <a:cs typeface="Calibri"/>
              </a:rPr>
              <a:t>e</a:t>
            </a:r>
            <a:r>
              <a:rPr sz="2400" spc="-5" dirty="0">
                <a:solidFill>
                  <a:srgbClr val="F1F1F1"/>
                </a:solidFill>
                <a:latin typeface="Calibri"/>
                <a:cs typeface="Calibri"/>
              </a:rPr>
              <a:t>spu</a:t>
            </a:r>
            <a:r>
              <a:rPr sz="2400" spc="-10" dirty="0">
                <a:solidFill>
                  <a:srgbClr val="F1F1F1"/>
                </a:solidFill>
                <a:latin typeface="Calibri"/>
                <a:cs typeface="Calibri"/>
              </a:rPr>
              <a:t>e</a:t>
            </a:r>
            <a:r>
              <a:rPr sz="2400" spc="-40" dirty="0">
                <a:solidFill>
                  <a:srgbClr val="F1F1F1"/>
                </a:solidFill>
                <a:latin typeface="Calibri"/>
                <a:cs typeface="Calibri"/>
              </a:rPr>
              <a:t>s</a:t>
            </a:r>
            <a:r>
              <a:rPr sz="2400" spc="-55" dirty="0">
                <a:solidFill>
                  <a:srgbClr val="F1F1F1"/>
                </a:solidFill>
                <a:latin typeface="Calibri"/>
                <a:cs typeface="Calibri"/>
              </a:rPr>
              <a:t>t</a:t>
            </a:r>
            <a:r>
              <a:rPr sz="2400" spc="5" dirty="0">
                <a:solidFill>
                  <a:srgbClr val="F1F1F1"/>
                </a:solidFill>
                <a:latin typeface="Calibri"/>
                <a:cs typeface="Calibri"/>
              </a:rPr>
              <a:t>a,</a:t>
            </a:r>
            <a:r>
              <a:rPr sz="2400" spc="70" dirty="0">
                <a:solidFill>
                  <a:srgbClr val="F1F1F1"/>
                </a:solidFill>
                <a:latin typeface="Calibri"/>
                <a:cs typeface="Calibri"/>
              </a:rPr>
              <a:t> </a:t>
            </a:r>
            <a:r>
              <a:rPr sz="2400" spc="-15" dirty="0">
                <a:solidFill>
                  <a:srgbClr val="F1F1F1"/>
                </a:solidFill>
                <a:latin typeface="Calibri"/>
                <a:cs typeface="Calibri"/>
              </a:rPr>
              <a:t>l</a:t>
            </a:r>
            <a:r>
              <a:rPr sz="2400" dirty="0">
                <a:solidFill>
                  <a:srgbClr val="F1F1F1"/>
                </a:solidFill>
                <a:latin typeface="Calibri"/>
                <a:cs typeface="Calibri"/>
              </a:rPr>
              <a:t>as  </a:t>
            </a:r>
            <a:r>
              <a:rPr sz="2400" spc="-15" dirty="0">
                <a:solidFill>
                  <a:srgbClr val="F1F1F1"/>
                </a:solidFill>
                <a:latin typeface="Calibri"/>
                <a:cs typeface="Calibri"/>
              </a:rPr>
              <a:t>Protecciones </a:t>
            </a:r>
            <a:r>
              <a:rPr sz="2400" spc="-10" dirty="0">
                <a:solidFill>
                  <a:srgbClr val="F1F1F1"/>
                </a:solidFill>
                <a:latin typeface="Calibri"/>
                <a:cs typeface="Calibri"/>
              </a:rPr>
              <a:t>deben</a:t>
            </a:r>
            <a:r>
              <a:rPr sz="2400" spc="20" dirty="0">
                <a:solidFill>
                  <a:srgbClr val="F1F1F1"/>
                </a:solidFill>
                <a:latin typeface="Calibri"/>
                <a:cs typeface="Calibri"/>
              </a:rPr>
              <a:t> </a:t>
            </a:r>
            <a:r>
              <a:rPr sz="2400" spc="-20" dirty="0">
                <a:solidFill>
                  <a:srgbClr val="F1F1F1"/>
                </a:solidFill>
                <a:latin typeface="Calibri"/>
                <a:cs typeface="Calibri"/>
              </a:rPr>
              <a:t>realizarse</a:t>
            </a:r>
            <a:r>
              <a:rPr sz="2400" spc="50" dirty="0">
                <a:solidFill>
                  <a:srgbClr val="F1F1F1"/>
                </a:solidFill>
                <a:latin typeface="Calibri"/>
                <a:cs typeface="Calibri"/>
              </a:rPr>
              <a:t> </a:t>
            </a:r>
            <a:r>
              <a:rPr sz="2400" spc="-10" dirty="0">
                <a:solidFill>
                  <a:srgbClr val="F1F1F1"/>
                </a:solidFill>
                <a:latin typeface="Calibri"/>
                <a:cs typeface="Calibri"/>
              </a:rPr>
              <a:t>sin</a:t>
            </a:r>
            <a:r>
              <a:rPr sz="2400" spc="-15" dirty="0">
                <a:solidFill>
                  <a:srgbClr val="F1F1F1"/>
                </a:solidFill>
                <a:latin typeface="Calibri"/>
                <a:cs typeface="Calibri"/>
              </a:rPr>
              <a:t> intervención</a:t>
            </a:r>
            <a:r>
              <a:rPr sz="2400" spc="90" dirty="0">
                <a:solidFill>
                  <a:srgbClr val="F1F1F1"/>
                </a:solidFill>
                <a:latin typeface="Calibri"/>
                <a:cs typeface="Calibri"/>
              </a:rPr>
              <a:t> </a:t>
            </a:r>
            <a:r>
              <a:rPr sz="2400" dirty="0">
                <a:solidFill>
                  <a:srgbClr val="F1F1F1"/>
                </a:solidFill>
                <a:latin typeface="Calibri"/>
                <a:cs typeface="Calibri"/>
              </a:rPr>
              <a:t>humana.</a:t>
            </a:r>
            <a:endParaRPr sz="2400">
              <a:latin typeface="Calibri"/>
              <a:cs typeface="Calibri"/>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42</a:t>
            </a:fld>
            <a:endParaRPr spc="15"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5261" y="504861"/>
            <a:ext cx="10752056" cy="444994"/>
          </a:xfrm>
          <a:prstGeom prst="rect">
            <a:avLst/>
          </a:prstGeom>
        </p:spPr>
        <p:txBody>
          <a:bodyPr vert="horz" wrap="square" lIns="0" tIns="13970" rIns="0" bIns="0" rtlCol="0">
            <a:spAutoFit/>
          </a:bodyPr>
          <a:lstStyle/>
          <a:p>
            <a:pPr marR="5080" algn="ctr">
              <a:spcBef>
                <a:spcPts val="110"/>
              </a:spcBef>
            </a:pPr>
            <a:r>
              <a:rPr lang="en-US" spc="-5" dirty="0" smtClean="0"/>
              <a:t> </a:t>
            </a:r>
            <a:r>
              <a:rPr spc="-5" dirty="0" smtClean="0"/>
              <a:t> </a:t>
            </a:r>
            <a:r>
              <a:rPr spc="-10" dirty="0"/>
              <a:t>OTRAS </a:t>
            </a:r>
            <a:r>
              <a:rPr spc="-5" dirty="0"/>
              <a:t>CARACTERÍSTICAS </a:t>
            </a:r>
            <a:r>
              <a:rPr dirty="0"/>
              <a:t>DE </a:t>
            </a:r>
            <a:r>
              <a:rPr spc="-15" dirty="0"/>
              <a:t>LOS </a:t>
            </a:r>
            <a:r>
              <a:rPr spc="-625" dirty="0"/>
              <a:t> </a:t>
            </a:r>
            <a:r>
              <a:rPr dirty="0"/>
              <a:t>SISTEMAS</a:t>
            </a:r>
            <a:r>
              <a:rPr spc="-60" dirty="0"/>
              <a:t> </a:t>
            </a:r>
            <a:r>
              <a:rPr dirty="0"/>
              <a:t>DE</a:t>
            </a:r>
            <a:r>
              <a:rPr spc="-40" dirty="0"/>
              <a:t> </a:t>
            </a:r>
            <a:r>
              <a:rPr spc="-10" dirty="0"/>
              <a:t>PROTECCIÓN</a:t>
            </a:r>
          </a:p>
        </p:txBody>
      </p:sp>
      <p:pic>
        <p:nvPicPr>
          <p:cNvPr id="3" name="object 3"/>
          <p:cNvPicPr/>
          <p:nvPr/>
        </p:nvPicPr>
        <p:blipFill>
          <a:blip r:embed="rId2" cstate="print"/>
          <a:stretch>
            <a:fillRect/>
          </a:stretch>
        </p:blipFill>
        <p:spPr>
          <a:xfrm>
            <a:off x="2086355" y="2084832"/>
            <a:ext cx="105156" cy="105156"/>
          </a:xfrm>
          <a:prstGeom prst="rect">
            <a:avLst/>
          </a:prstGeom>
        </p:spPr>
      </p:pic>
      <p:grpSp>
        <p:nvGrpSpPr>
          <p:cNvPr id="4" name="object 4"/>
          <p:cNvGrpSpPr/>
          <p:nvPr/>
        </p:nvGrpSpPr>
        <p:grpSpPr>
          <a:xfrm>
            <a:off x="2401825" y="2034539"/>
            <a:ext cx="1550035" cy="320040"/>
            <a:chOff x="877824" y="2034539"/>
            <a:chExt cx="1550035" cy="320040"/>
          </a:xfrm>
        </p:grpSpPr>
        <p:pic>
          <p:nvPicPr>
            <p:cNvPr id="5" name="object 5"/>
            <p:cNvPicPr/>
            <p:nvPr/>
          </p:nvPicPr>
          <p:blipFill>
            <a:blip r:embed="rId3" cstate="print"/>
            <a:stretch>
              <a:fillRect/>
            </a:stretch>
          </p:blipFill>
          <p:spPr>
            <a:xfrm>
              <a:off x="891540" y="2034539"/>
              <a:ext cx="1485900" cy="228600"/>
            </a:xfrm>
            <a:prstGeom prst="rect">
              <a:avLst/>
            </a:prstGeom>
          </p:spPr>
        </p:pic>
        <p:pic>
          <p:nvPicPr>
            <p:cNvPr id="6" name="object 6"/>
            <p:cNvPicPr/>
            <p:nvPr/>
          </p:nvPicPr>
          <p:blipFill>
            <a:blip r:embed="rId4" cstate="print"/>
            <a:stretch>
              <a:fillRect/>
            </a:stretch>
          </p:blipFill>
          <p:spPr>
            <a:xfrm>
              <a:off x="877824" y="2244851"/>
              <a:ext cx="1549908" cy="109727"/>
            </a:xfrm>
            <a:prstGeom prst="rect">
              <a:avLst/>
            </a:prstGeom>
          </p:spPr>
        </p:pic>
      </p:grpSp>
      <p:pic>
        <p:nvPicPr>
          <p:cNvPr id="7" name="object 7"/>
          <p:cNvPicPr/>
          <p:nvPr/>
        </p:nvPicPr>
        <p:blipFill>
          <a:blip r:embed="rId2" cstate="print"/>
          <a:stretch>
            <a:fillRect/>
          </a:stretch>
        </p:blipFill>
        <p:spPr>
          <a:xfrm>
            <a:off x="2086355" y="3108960"/>
            <a:ext cx="105156" cy="105156"/>
          </a:xfrm>
          <a:prstGeom prst="rect">
            <a:avLst/>
          </a:prstGeom>
        </p:spPr>
      </p:pic>
      <p:grpSp>
        <p:nvGrpSpPr>
          <p:cNvPr id="8" name="object 8"/>
          <p:cNvGrpSpPr/>
          <p:nvPr/>
        </p:nvGrpSpPr>
        <p:grpSpPr>
          <a:xfrm>
            <a:off x="2401824" y="3058667"/>
            <a:ext cx="1874520" cy="320040"/>
            <a:chOff x="877824" y="3058667"/>
            <a:chExt cx="1874520" cy="320040"/>
          </a:xfrm>
        </p:grpSpPr>
        <p:pic>
          <p:nvPicPr>
            <p:cNvPr id="9" name="object 9"/>
            <p:cNvPicPr/>
            <p:nvPr/>
          </p:nvPicPr>
          <p:blipFill>
            <a:blip r:embed="rId5" cstate="print"/>
            <a:stretch>
              <a:fillRect/>
            </a:stretch>
          </p:blipFill>
          <p:spPr>
            <a:xfrm>
              <a:off x="900684" y="3058667"/>
              <a:ext cx="1801368" cy="228600"/>
            </a:xfrm>
            <a:prstGeom prst="rect">
              <a:avLst/>
            </a:prstGeom>
          </p:spPr>
        </p:pic>
        <p:pic>
          <p:nvPicPr>
            <p:cNvPr id="10" name="object 10"/>
            <p:cNvPicPr/>
            <p:nvPr/>
          </p:nvPicPr>
          <p:blipFill>
            <a:blip r:embed="rId6" cstate="print"/>
            <a:stretch>
              <a:fillRect/>
            </a:stretch>
          </p:blipFill>
          <p:spPr>
            <a:xfrm>
              <a:off x="877824" y="3268979"/>
              <a:ext cx="1874520" cy="109727"/>
            </a:xfrm>
            <a:prstGeom prst="rect">
              <a:avLst/>
            </a:prstGeom>
          </p:spPr>
        </p:pic>
      </p:grpSp>
      <p:pic>
        <p:nvPicPr>
          <p:cNvPr id="11" name="object 11"/>
          <p:cNvPicPr/>
          <p:nvPr/>
        </p:nvPicPr>
        <p:blipFill>
          <a:blip r:embed="rId2" cstate="print"/>
          <a:stretch>
            <a:fillRect/>
          </a:stretch>
        </p:blipFill>
        <p:spPr>
          <a:xfrm>
            <a:off x="2086355" y="4133088"/>
            <a:ext cx="105156" cy="105156"/>
          </a:xfrm>
          <a:prstGeom prst="rect">
            <a:avLst/>
          </a:prstGeom>
        </p:spPr>
      </p:pic>
      <p:grpSp>
        <p:nvGrpSpPr>
          <p:cNvPr id="12" name="object 12"/>
          <p:cNvGrpSpPr/>
          <p:nvPr/>
        </p:nvGrpSpPr>
        <p:grpSpPr>
          <a:xfrm>
            <a:off x="2401825" y="4082796"/>
            <a:ext cx="1838325" cy="320040"/>
            <a:chOff x="877824" y="4082796"/>
            <a:chExt cx="1838325" cy="320040"/>
          </a:xfrm>
        </p:grpSpPr>
        <p:pic>
          <p:nvPicPr>
            <p:cNvPr id="13" name="object 13"/>
            <p:cNvPicPr/>
            <p:nvPr/>
          </p:nvPicPr>
          <p:blipFill>
            <a:blip r:embed="rId7" cstate="print"/>
            <a:stretch>
              <a:fillRect/>
            </a:stretch>
          </p:blipFill>
          <p:spPr>
            <a:xfrm>
              <a:off x="900684" y="4082796"/>
              <a:ext cx="1764791" cy="228600"/>
            </a:xfrm>
            <a:prstGeom prst="rect">
              <a:avLst/>
            </a:prstGeom>
          </p:spPr>
        </p:pic>
        <p:pic>
          <p:nvPicPr>
            <p:cNvPr id="14" name="object 14"/>
            <p:cNvPicPr/>
            <p:nvPr/>
          </p:nvPicPr>
          <p:blipFill>
            <a:blip r:embed="rId8" cstate="print"/>
            <a:stretch>
              <a:fillRect/>
            </a:stretch>
          </p:blipFill>
          <p:spPr>
            <a:xfrm>
              <a:off x="877824" y="4293108"/>
              <a:ext cx="1837944" cy="109727"/>
            </a:xfrm>
            <a:prstGeom prst="rect">
              <a:avLst/>
            </a:prstGeom>
          </p:spPr>
        </p:pic>
      </p:grpSp>
      <p:pic>
        <p:nvPicPr>
          <p:cNvPr id="15" name="object 15"/>
          <p:cNvPicPr/>
          <p:nvPr/>
        </p:nvPicPr>
        <p:blipFill>
          <a:blip r:embed="rId2" cstate="print"/>
          <a:stretch>
            <a:fillRect/>
          </a:stretch>
        </p:blipFill>
        <p:spPr>
          <a:xfrm>
            <a:off x="2086355" y="5157215"/>
            <a:ext cx="105156" cy="105156"/>
          </a:xfrm>
          <a:prstGeom prst="rect">
            <a:avLst/>
          </a:prstGeom>
        </p:spPr>
      </p:pic>
      <p:grpSp>
        <p:nvGrpSpPr>
          <p:cNvPr id="16" name="object 16"/>
          <p:cNvGrpSpPr/>
          <p:nvPr/>
        </p:nvGrpSpPr>
        <p:grpSpPr>
          <a:xfrm>
            <a:off x="2401824" y="5106923"/>
            <a:ext cx="2286000" cy="320040"/>
            <a:chOff x="877824" y="5106923"/>
            <a:chExt cx="2286000" cy="320040"/>
          </a:xfrm>
        </p:grpSpPr>
        <p:pic>
          <p:nvPicPr>
            <p:cNvPr id="17" name="object 17"/>
            <p:cNvPicPr/>
            <p:nvPr/>
          </p:nvPicPr>
          <p:blipFill>
            <a:blip r:embed="rId9" cstate="print"/>
            <a:stretch>
              <a:fillRect/>
            </a:stretch>
          </p:blipFill>
          <p:spPr>
            <a:xfrm>
              <a:off x="896112" y="5106923"/>
              <a:ext cx="2217420" cy="228600"/>
            </a:xfrm>
            <a:prstGeom prst="rect">
              <a:avLst/>
            </a:prstGeom>
          </p:spPr>
        </p:pic>
        <p:pic>
          <p:nvPicPr>
            <p:cNvPr id="18" name="object 18"/>
            <p:cNvPicPr/>
            <p:nvPr/>
          </p:nvPicPr>
          <p:blipFill>
            <a:blip r:embed="rId10" cstate="print"/>
            <a:stretch>
              <a:fillRect/>
            </a:stretch>
          </p:blipFill>
          <p:spPr>
            <a:xfrm>
              <a:off x="877824" y="5317235"/>
              <a:ext cx="2286000" cy="109728"/>
            </a:xfrm>
            <a:prstGeom prst="rect">
              <a:avLst/>
            </a:prstGeom>
          </p:spPr>
        </p:pic>
      </p:grpSp>
      <p:sp>
        <p:nvSpPr>
          <p:cNvPr id="19" name="object 19"/>
          <p:cNvSpPr txBox="1"/>
          <p:nvPr/>
        </p:nvSpPr>
        <p:spPr>
          <a:xfrm>
            <a:off x="2060245" y="1913331"/>
            <a:ext cx="8049259" cy="3760470"/>
          </a:xfrm>
          <a:prstGeom prst="rect">
            <a:avLst/>
          </a:prstGeom>
        </p:spPr>
        <p:txBody>
          <a:bodyPr vert="horz" wrap="square" lIns="0" tIns="85725" rIns="0" bIns="0" rtlCol="0">
            <a:spAutoFit/>
          </a:bodyPr>
          <a:lstStyle/>
          <a:p>
            <a:pPr marL="355600" marR="5080" indent="-343535">
              <a:lnSpc>
                <a:spcPts val="2300"/>
              </a:lnSpc>
              <a:spcBef>
                <a:spcPts val="675"/>
              </a:spcBef>
              <a:buFont typeface="Arial MT"/>
              <a:buChar char="•"/>
              <a:tabLst>
                <a:tab pos="355600" algn="l"/>
                <a:tab pos="356235" algn="l"/>
              </a:tabLst>
            </a:pPr>
            <a:r>
              <a:rPr sz="2400" b="1" u="heavy" spc="-10" dirty="0">
                <a:solidFill>
                  <a:srgbClr val="F1F1F1"/>
                </a:solidFill>
                <a:uFill>
                  <a:solidFill>
                    <a:srgbClr val="F1F1F1"/>
                  </a:solidFill>
                </a:uFill>
                <a:latin typeface="Calibri"/>
                <a:cs typeface="Calibri"/>
              </a:rPr>
              <a:t>VELOCIDAD</a:t>
            </a:r>
            <a:r>
              <a:rPr sz="2400" spc="-10" dirty="0">
                <a:solidFill>
                  <a:srgbClr val="F1F1F1"/>
                </a:solidFill>
                <a:latin typeface="Calibri"/>
                <a:cs typeface="Calibri"/>
              </a:rPr>
              <a:t>:</a:t>
            </a:r>
            <a:r>
              <a:rPr sz="2400" spc="-80" dirty="0">
                <a:solidFill>
                  <a:srgbClr val="F1F1F1"/>
                </a:solidFill>
                <a:latin typeface="Calibri"/>
                <a:cs typeface="Calibri"/>
              </a:rPr>
              <a:t> </a:t>
            </a:r>
            <a:r>
              <a:rPr sz="2400" dirty="0">
                <a:solidFill>
                  <a:srgbClr val="F1F1F1"/>
                </a:solidFill>
                <a:latin typeface="Calibri"/>
                <a:cs typeface="Calibri"/>
              </a:rPr>
              <a:t>Lo</a:t>
            </a:r>
            <a:r>
              <a:rPr sz="2400" spc="-20" dirty="0">
                <a:solidFill>
                  <a:srgbClr val="F1F1F1"/>
                </a:solidFill>
                <a:latin typeface="Calibri"/>
                <a:cs typeface="Calibri"/>
              </a:rPr>
              <a:t> </a:t>
            </a:r>
            <a:r>
              <a:rPr sz="2400" spc="-5" dirty="0">
                <a:solidFill>
                  <a:srgbClr val="F1F1F1"/>
                </a:solidFill>
                <a:latin typeface="Calibri"/>
                <a:cs typeface="Calibri"/>
              </a:rPr>
              <a:t>ideal</a:t>
            </a:r>
            <a:r>
              <a:rPr sz="2400" spc="10" dirty="0">
                <a:solidFill>
                  <a:srgbClr val="F1F1F1"/>
                </a:solidFill>
                <a:latin typeface="Calibri"/>
                <a:cs typeface="Calibri"/>
              </a:rPr>
              <a:t> </a:t>
            </a:r>
            <a:r>
              <a:rPr sz="2400" spc="-5" dirty="0">
                <a:solidFill>
                  <a:srgbClr val="F1F1F1"/>
                </a:solidFill>
                <a:latin typeface="Calibri"/>
                <a:cs typeface="Calibri"/>
              </a:rPr>
              <a:t>es </a:t>
            </a:r>
            <a:r>
              <a:rPr sz="2400" spc="-10" dirty="0">
                <a:solidFill>
                  <a:srgbClr val="F1F1F1"/>
                </a:solidFill>
                <a:latin typeface="Calibri"/>
                <a:cs typeface="Calibri"/>
              </a:rPr>
              <a:t>responder</a:t>
            </a:r>
            <a:r>
              <a:rPr sz="2400" spc="45" dirty="0">
                <a:solidFill>
                  <a:srgbClr val="F1F1F1"/>
                </a:solidFill>
                <a:latin typeface="Calibri"/>
                <a:cs typeface="Calibri"/>
              </a:rPr>
              <a:t> </a:t>
            </a:r>
            <a:r>
              <a:rPr sz="2400" spc="-20" dirty="0">
                <a:solidFill>
                  <a:srgbClr val="F1F1F1"/>
                </a:solidFill>
                <a:latin typeface="Calibri"/>
                <a:cs typeface="Calibri"/>
              </a:rPr>
              <a:t>ante</a:t>
            </a:r>
            <a:r>
              <a:rPr sz="2400" spc="15" dirty="0">
                <a:solidFill>
                  <a:srgbClr val="F1F1F1"/>
                </a:solidFill>
                <a:latin typeface="Calibri"/>
                <a:cs typeface="Calibri"/>
              </a:rPr>
              <a:t> </a:t>
            </a:r>
            <a:r>
              <a:rPr sz="2400" dirty="0">
                <a:solidFill>
                  <a:srgbClr val="F1F1F1"/>
                </a:solidFill>
                <a:latin typeface="Calibri"/>
                <a:cs typeface="Calibri"/>
              </a:rPr>
              <a:t>una</a:t>
            </a:r>
            <a:r>
              <a:rPr sz="2400" spc="-10" dirty="0">
                <a:solidFill>
                  <a:srgbClr val="F1F1F1"/>
                </a:solidFill>
                <a:latin typeface="Calibri"/>
                <a:cs typeface="Calibri"/>
              </a:rPr>
              <a:t> </a:t>
            </a:r>
            <a:r>
              <a:rPr sz="2400" spc="-15" dirty="0">
                <a:solidFill>
                  <a:srgbClr val="F1F1F1"/>
                </a:solidFill>
                <a:latin typeface="Calibri"/>
                <a:cs typeface="Calibri"/>
              </a:rPr>
              <a:t>falla</a:t>
            </a:r>
            <a:r>
              <a:rPr sz="2400" spc="-10" dirty="0">
                <a:solidFill>
                  <a:srgbClr val="F1F1F1"/>
                </a:solidFill>
                <a:latin typeface="Calibri"/>
                <a:cs typeface="Calibri"/>
              </a:rPr>
              <a:t> </a:t>
            </a:r>
            <a:r>
              <a:rPr sz="2400" spc="-5" dirty="0">
                <a:solidFill>
                  <a:srgbClr val="F1F1F1"/>
                </a:solidFill>
                <a:latin typeface="Calibri"/>
                <a:cs typeface="Calibri"/>
              </a:rPr>
              <a:t>en</a:t>
            </a:r>
            <a:r>
              <a:rPr sz="2400" spc="15" dirty="0">
                <a:solidFill>
                  <a:srgbClr val="F1F1F1"/>
                </a:solidFill>
                <a:latin typeface="Calibri"/>
                <a:cs typeface="Calibri"/>
              </a:rPr>
              <a:t> </a:t>
            </a:r>
            <a:r>
              <a:rPr sz="2400" spc="-5" dirty="0">
                <a:solidFill>
                  <a:srgbClr val="F1F1F1"/>
                </a:solidFill>
                <a:latin typeface="Calibri"/>
                <a:cs typeface="Calibri"/>
              </a:rPr>
              <a:t>el</a:t>
            </a:r>
            <a:r>
              <a:rPr sz="2400" spc="-15" dirty="0">
                <a:solidFill>
                  <a:srgbClr val="F1F1F1"/>
                </a:solidFill>
                <a:latin typeface="Calibri"/>
                <a:cs typeface="Calibri"/>
              </a:rPr>
              <a:t> </a:t>
            </a:r>
            <a:r>
              <a:rPr sz="2400" dirty="0">
                <a:solidFill>
                  <a:srgbClr val="F1F1F1"/>
                </a:solidFill>
                <a:latin typeface="Calibri"/>
                <a:cs typeface="Calibri"/>
              </a:rPr>
              <a:t>menor </a:t>
            </a:r>
            <a:r>
              <a:rPr sz="2400" spc="5" dirty="0">
                <a:solidFill>
                  <a:srgbClr val="F1F1F1"/>
                </a:solidFill>
                <a:latin typeface="Calibri"/>
                <a:cs typeface="Calibri"/>
              </a:rPr>
              <a:t> </a:t>
            </a:r>
            <a:r>
              <a:rPr sz="2400" spc="-5" dirty="0">
                <a:solidFill>
                  <a:srgbClr val="F1F1F1"/>
                </a:solidFill>
                <a:latin typeface="Calibri"/>
                <a:cs typeface="Calibri"/>
              </a:rPr>
              <a:t>tiempo</a:t>
            </a:r>
            <a:r>
              <a:rPr sz="2400" spc="-50" dirty="0">
                <a:solidFill>
                  <a:srgbClr val="F1F1F1"/>
                </a:solidFill>
                <a:latin typeface="Calibri"/>
                <a:cs typeface="Calibri"/>
              </a:rPr>
              <a:t> </a:t>
            </a:r>
            <a:r>
              <a:rPr sz="2400" spc="-10" dirty="0">
                <a:solidFill>
                  <a:srgbClr val="F1F1F1"/>
                </a:solidFill>
                <a:latin typeface="Calibri"/>
                <a:cs typeface="Calibri"/>
              </a:rPr>
              <a:t>posible.</a:t>
            </a:r>
            <a:r>
              <a:rPr sz="2400" spc="35" dirty="0">
                <a:solidFill>
                  <a:srgbClr val="F1F1F1"/>
                </a:solidFill>
                <a:latin typeface="Calibri"/>
                <a:cs typeface="Calibri"/>
              </a:rPr>
              <a:t> </a:t>
            </a:r>
            <a:r>
              <a:rPr sz="2400" spc="-15" dirty="0">
                <a:solidFill>
                  <a:srgbClr val="F1F1F1"/>
                </a:solidFill>
                <a:latin typeface="Calibri"/>
                <a:cs typeface="Calibri"/>
              </a:rPr>
              <a:t>Alta</a:t>
            </a:r>
            <a:r>
              <a:rPr sz="2400" spc="-5" dirty="0">
                <a:solidFill>
                  <a:srgbClr val="F1F1F1"/>
                </a:solidFill>
                <a:latin typeface="Calibri"/>
                <a:cs typeface="Calibri"/>
              </a:rPr>
              <a:t> </a:t>
            </a:r>
            <a:r>
              <a:rPr sz="2400" spc="-10" dirty="0">
                <a:solidFill>
                  <a:srgbClr val="F1F1F1"/>
                </a:solidFill>
                <a:latin typeface="Calibri"/>
                <a:cs typeface="Calibri"/>
              </a:rPr>
              <a:t>velocidad</a:t>
            </a:r>
            <a:r>
              <a:rPr sz="2400" spc="55" dirty="0">
                <a:solidFill>
                  <a:srgbClr val="F1F1F1"/>
                </a:solidFill>
                <a:latin typeface="Calibri"/>
                <a:cs typeface="Calibri"/>
              </a:rPr>
              <a:t> </a:t>
            </a:r>
            <a:r>
              <a:rPr sz="2400" spc="-15" dirty="0">
                <a:solidFill>
                  <a:srgbClr val="F1F1F1"/>
                </a:solidFill>
                <a:latin typeface="Calibri"/>
                <a:cs typeface="Calibri"/>
              </a:rPr>
              <a:t>indica</a:t>
            </a:r>
            <a:r>
              <a:rPr sz="2400" spc="30" dirty="0">
                <a:solidFill>
                  <a:srgbClr val="F1F1F1"/>
                </a:solidFill>
                <a:latin typeface="Calibri"/>
                <a:cs typeface="Calibri"/>
              </a:rPr>
              <a:t> </a:t>
            </a:r>
            <a:r>
              <a:rPr sz="2400" spc="5" dirty="0">
                <a:solidFill>
                  <a:srgbClr val="F1F1F1"/>
                </a:solidFill>
                <a:latin typeface="Calibri"/>
                <a:cs typeface="Calibri"/>
              </a:rPr>
              <a:t>50</a:t>
            </a:r>
            <a:r>
              <a:rPr sz="2400" spc="-35" dirty="0">
                <a:solidFill>
                  <a:srgbClr val="F1F1F1"/>
                </a:solidFill>
                <a:latin typeface="Calibri"/>
                <a:cs typeface="Calibri"/>
              </a:rPr>
              <a:t> </a:t>
            </a:r>
            <a:r>
              <a:rPr sz="2400" spc="10" dirty="0">
                <a:solidFill>
                  <a:srgbClr val="F1F1F1"/>
                </a:solidFill>
                <a:latin typeface="Calibri"/>
                <a:cs typeface="Calibri"/>
              </a:rPr>
              <a:t>ms</a:t>
            </a:r>
            <a:r>
              <a:rPr sz="2400" spc="-45" dirty="0">
                <a:solidFill>
                  <a:srgbClr val="F1F1F1"/>
                </a:solidFill>
                <a:latin typeface="Calibri"/>
                <a:cs typeface="Calibri"/>
              </a:rPr>
              <a:t> </a:t>
            </a:r>
            <a:r>
              <a:rPr sz="2400" spc="5" dirty="0">
                <a:solidFill>
                  <a:srgbClr val="F1F1F1"/>
                </a:solidFill>
                <a:latin typeface="Calibri"/>
                <a:cs typeface="Calibri"/>
              </a:rPr>
              <a:t>ó</a:t>
            </a:r>
            <a:r>
              <a:rPr sz="2400" spc="-5" dirty="0">
                <a:solidFill>
                  <a:srgbClr val="F1F1F1"/>
                </a:solidFill>
                <a:latin typeface="Calibri"/>
                <a:cs typeface="Calibri"/>
              </a:rPr>
              <a:t> </a:t>
            </a:r>
            <a:r>
              <a:rPr sz="2400" spc="5" dirty="0">
                <a:solidFill>
                  <a:srgbClr val="F1F1F1"/>
                </a:solidFill>
                <a:latin typeface="Calibri"/>
                <a:cs typeface="Calibri"/>
              </a:rPr>
              <a:t>3</a:t>
            </a:r>
            <a:r>
              <a:rPr sz="2400" dirty="0">
                <a:solidFill>
                  <a:srgbClr val="F1F1F1"/>
                </a:solidFill>
                <a:latin typeface="Calibri"/>
                <a:cs typeface="Calibri"/>
              </a:rPr>
              <a:t> </a:t>
            </a:r>
            <a:r>
              <a:rPr sz="2400" spc="-10" dirty="0">
                <a:solidFill>
                  <a:srgbClr val="F1F1F1"/>
                </a:solidFill>
                <a:latin typeface="Calibri"/>
                <a:cs typeface="Calibri"/>
              </a:rPr>
              <a:t>ciclos</a:t>
            </a:r>
            <a:r>
              <a:rPr sz="2400" spc="25" dirty="0">
                <a:solidFill>
                  <a:srgbClr val="F1F1F1"/>
                </a:solidFill>
                <a:latin typeface="Calibri"/>
                <a:cs typeface="Calibri"/>
              </a:rPr>
              <a:t> </a:t>
            </a:r>
            <a:r>
              <a:rPr sz="2400" dirty="0">
                <a:solidFill>
                  <a:srgbClr val="F1F1F1"/>
                </a:solidFill>
                <a:latin typeface="Calibri"/>
                <a:cs typeface="Calibri"/>
              </a:rPr>
              <a:t>de</a:t>
            </a:r>
            <a:r>
              <a:rPr sz="2400" spc="-10" dirty="0">
                <a:solidFill>
                  <a:srgbClr val="F1F1F1"/>
                </a:solidFill>
                <a:latin typeface="Calibri"/>
                <a:cs typeface="Calibri"/>
              </a:rPr>
              <a:t> </a:t>
            </a:r>
            <a:r>
              <a:rPr sz="2400" dirty="0">
                <a:solidFill>
                  <a:srgbClr val="F1F1F1"/>
                </a:solidFill>
                <a:latin typeface="Calibri"/>
                <a:cs typeface="Calibri"/>
              </a:rPr>
              <a:t>60Hz.</a:t>
            </a:r>
            <a:endParaRPr sz="2400" dirty="0">
              <a:latin typeface="Calibri"/>
              <a:cs typeface="Calibri"/>
            </a:endParaRPr>
          </a:p>
          <a:p>
            <a:pPr>
              <a:spcBef>
                <a:spcPts val="40"/>
              </a:spcBef>
              <a:buChar char="•"/>
            </a:pPr>
            <a:endParaRPr sz="2800" dirty="0">
              <a:latin typeface="Calibri"/>
              <a:cs typeface="Calibri"/>
            </a:endParaRPr>
          </a:p>
          <a:p>
            <a:pPr marL="355600" marR="278765" indent="-343535">
              <a:lnSpc>
                <a:spcPts val="2310"/>
              </a:lnSpc>
              <a:buFont typeface="Arial MT"/>
              <a:buChar char="•"/>
              <a:tabLst>
                <a:tab pos="355600" algn="l"/>
                <a:tab pos="356235" algn="l"/>
              </a:tabLst>
            </a:pPr>
            <a:r>
              <a:rPr sz="2400" b="1" u="heavy" spc="-5" dirty="0">
                <a:solidFill>
                  <a:srgbClr val="F1F1F1"/>
                </a:solidFill>
                <a:uFill>
                  <a:solidFill>
                    <a:srgbClr val="F1F1F1"/>
                  </a:solidFill>
                </a:uFill>
                <a:latin typeface="Calibri"/>
                <a:cs typeface="Calibri"/>
              </a:rPr>
              <a:t>SELECTIVIDAD</a:t>
            </a:r>
            <a:r>
              <a:rPr sz="2400" spc="-5" dirty="0">
                <a:solidFill>
                  <a:srgbClr val="F1F1F1"/>
                </a:solidFill>
                <a:latin typeface="Calibri"/>
                <a:cs typeface="Calibri"/>
              </a:rPr>
              <a:t>: </a:t>
            </a:r>
            <a:r>
              <a:rPr sz="2400" dirty="0">
                <a:solidFill>
                  <a:srgbClr val="F1F1F1"/>
                </a:solidFill>
                <a:latin typeface="Calibri"/>
                <a:cs typeface="Calibri"/>
              </a:rPr>
              <a:t>La </a:t>
            </a:r>
            <a:r>
              <a:rPr sz="2400" spc="-15" dirty="0">
                <a:solidFill>
                  <a:srgbClr val="F1F1F1"/>
                </a:solidFill>
                <a:latin typeface="Calibri"/>
                <a:cs typeface="Calibri"/>
              </a:rPr>
              <a:t>protección </a:t>
            </a:r>
            <a:r>
              <a:rPr sz="2400" dirty="0">
                <a:solidFill>
                  <a:srgbClr val="F1F1F1"/>
                </a:solidFill>
                <a:latin typeface="Calibri"/>
                <a:cs typeface="Calibri"/>
              </a:rPr>
              <a:t>se </a:t>
            </a:r>
            <a:r>
              <a:rPr sz="2400" spc="-10" dirty="0">
                <a:solidFill>
                  <a:srgbClr val="F1F1F1"/>
                </a:solidFill>
                <a:latin typeface="Calibri"/>
                <a:cs typeface="Calibri"/>
              </a:rPr>
              <a:t>arregla </a:t>
            </a:r>
            <a:r>
              <a:rPr sz="2400" spc="-5" dirty="0">
                <a:solidFill>
                  <a:srgbClr val="F1F1F1"/>
                </a:solidFill>
                <a:latin typeface="Calibri"/>
                <a:cs typeface="Calibri"/>
              </a:rPr>
              <a:t>en </a:t>
            </a:r>
            <a:r>
              <a:rPr sz="2400" spc="-15" dirty="0">
                <a:solidFill>
                  <a:srgbClr val="F1F1F1"/>
                </a:solidFill>
                <a:latin typeface="Calibri"/>
                <a:cs typeface="Calibri"/>
              </a:rPr>
              <a:t>zonas, </a:t>
            </a:r>
            <a:r>
              <a:rPr sz="2400" spc="-5" dirty="0">
                <a:solidFill>
                  <a:srgbClr val="F1F1F1"/>
                </a:solidFill>
                <a:latin typeface="Calibri"/>
                <a:cs typeface="Calibri"/>
              </a:rPr>
              <a:t>es </a:t>
            </a:r>
            <a:r>
              <a:rPr sz="2400" dirty="0">
                <a:solidFill>
                  <a:srgbClr val="F1F1F1"/>
                </a:solidFill>
                <a:latin typeface="Calibri"/>
                <a:cs typeface="Calibri"/>
              </a:rPr>
              <a:t> </a:t>
            </a:r>
            <a:r>
              <a:rPr sz="2400" spc="-5" dirty="0">
                <a:solidFill>
                  <a:srgbClr val="F1F1F1"/>
                </a:solidFill>
                <a:latin typeface="Calibri"/>
                <a:cs typeface="Calibri"/>
              </a:rPr>
              <a:t>indispensable</a:t>
            </a:r>
            <a:r>
              <a:rPr sz="2400" spc="20" dirty="0">
                <a:solidFill>
                  <a:srgbClr val="F1F1F1"/>
                </a:solidFill>
                <a:latin typeface="Calibri"/>
                <a:cs typeface="Calibri"/>
              </a:rPr>
              <a:t> </a:t>
            </a:r>
            <a:r>
              <a:rPr sz="2400" spc="-10" dirty="0">
                <a:solidFill>
                  <a:srgbClr val="F1F1F1"/>
                </a:solidFill>
                <a:latin typeface="Calibri"/>
                <a:cs typeface="Calibri"/>
              </a:rPr>
              <a:t>seleccionar</a:t>
            </a:r>
            <a:r>
              <a:rPr sz="2400" spc="50" dirty="0">
                <a:solidFill>
                  <a:srgbClr val="F1F1F1"/>
                </a:solidFill>
                <a:latin typeface="Calibri"/>
                <a:cs typeface="Calibri"/>
              </a:rPr>
              <a:t> </a:t>
            </a:r>
            <a:r>
              <a:rPr sz="2400" spc="5" dirty="0">
                <a:solidFill>
                  <a:srgbClr val="F1F1F1"/>
                </a:solidFill>
                <a:latin typeface="Calibri"/>
                <a:cs typeface="Calibri"/>
              </a:rPr>
              <a:t>y</a:t>
            </a:r>
            <a:r>
              <a:rPr sz="2400" spc="-5" dirty="0">
                <a:solidFill>
                  <a:srgbClr val="F1F1F1"/>
                </a:solidFill>
                <a:latin typeface="Calibri"/>
                <a:cs typeface="Calibri"/>
              </a:rPr>
              <a:t> </a:t>
            </a:r>
            <a:r>
              <a:rPr sz="2400" spc="-10" dirty="0">
                <a:solidFill>
                  <a:srgbClr val="F1F1F1"/>
                </a:solidFill>
                <a:latin typeface="Calibri"/>
                <a:cs typeface="Calibri"/>
              </a:rPr>
              <a:t>disparar</a:t>
            </a:r>
            <a:r>
              <a:rPr sz="2400" spc="-15" dirty="0">
                <a:solidFill>
                  <a:srgbClr val="F1F1F1"/>
                </a:solidFill>
                <a:latin typeface="Calibri"/>
                <a:cs typeface="Calibri"/>
              </a:rPr>
              <a:t> </a:t>
            </a:r>
            <a:r>
              <a:rPr sz="2400" spc="-5" dirty="0">
                <a:solidFill>
                  <a:srgbClr val="F1F1F1"/>
                </a:solidFill>
                <a:latin typeface="Calibri"/>
                <a:cs typeface="Calibri"/>
              </a:rPr>
              <a:t>las </a:t>
            </a:r>
            <a:r>
              <a:rPr sz="2400" spc="-15" dirty="0">
                <a:solidFill>
                  <a:srgbClr val="F1F1F1"/>
                </a:solidFill>
                <a:latin typeface="Calibri"/>
                <a:cs typeface="Calibri"/>
              </a:rPr>
              <a:t>zonas</a:t>
            </a:r>
            <a:r>
              <a:rPr sz="2400" dirty="0">
                <a:solidFill>
                  <a:srgbClr val="F1F1F1"/>
                </a:solidFill>
                <a:latin typeface="Calibri"/>
                <a:cs typeface="Calibri"/>
              </a:rPr>
              <a:t> </a:t>
            </a:r>
            <a:r>
              <a:rPr sz="2400" spc="5" dirty="0">
                <a:solidFill>
                  <a:srgbClr val="F1F1F1"/>
                </a:solidFill>
                <a:latin typeface="Calibri"/>
                <a:cs typeface="Calibri"/>
              </a:rPr>
              <a:t>mas</a:t>
            </a:r>
            <a:r>
              <a:rPr sz="2400" spc="-45" dirty="0">
                <a:solidFill>
                  <a:srgbClr val="F1F1F1"/>
                </a:solidFill>
                <a:latin typeface="Calibri"/>
                <a:cs typeface="Calibri"/>
              </a:rPr>
              <a:t> </a:t>
            </a:r>
            <a:r>
              <a:rPr sz="2400" spc="-15" dirty="0">
                <a:solidFill>
                  <a:srgbClr val="F1F1F1"/>
                </a:solidFill>
                <a:latin typeface="Calibri"/>
                <a:cs typeface="Calibri"/>
              </a:rPr>
              <a:t>cercanas.</a:t>
            </a:r>
            <a:endParaRPr sz="2400" dirty="0">
              <a:latin typeface="Calibri"/>
              <a:cs typeface="Calibri"/>
            </a:endParaRPr>
          </a:p>
          <a:p>
            <a:pPr>
              <a:spcBef>
                <a:spcPts val="30"/>
              </a:spcBef>
              <a:buChar char="•"/>
            </a:pPr>
            <a:endParaRPr sz="2800" dirty="0">
              <a:latin typeface="Calibri"/>
              <a:cs typeface="Calibri"/>
            </a:endParaRPr>
          </a:p>
          <a:p>
            <a:pPr marL="355600" marR="9525" indent="-343535">
              <a:lnSpc>
                <a:spcPts val="2310"/>
              </a:lnSpc>
              <a:buFont typeface="Arial MT"/>
              <a:buChar char="•"/>
              <a:tabLst>
                <a:tab pos="355600" algn="l"/>
                <a:tab pos="356235" algn="l"/>
              </a:tabLst>
            </a:pPr>
            <a:r>
              <a:rPr sz="2400" b="1" u="heavy" dirty="0">
                <a:uFill>
                  <a:solidFill>
                    <a:srgbClr val="000000"/>
                  </a:solidFill>
                </a:uFill>
                <a:latin typeface="Calibri"/>
                <a:cs typeface="Calibri"/>
              </a:rPr>
              <a:t>SENSIBILIDAD</a:t>
            </a:r>
            <a:r>
              <a:rPr sz="2400" dirty="0">
                <a:latin typeface="Calibri"/>
                <a:cs typeface="Calibri"/>
              </a:rPr>
              <a:t>:</a:t>
            </a:r>
            <a:r>
              <a:rPr sz="2400" spc="-145" dirty="0">
                <a:latin typeface="Calibri"/>
                <a:cs typeface="Calibri"/>
              </a:rPr>
              <a:t> </a:t>
            </a:r>
            <a:r>
              <a:rPr sz="2400" spc="5" dirty="0">
                <a:latin typeface="Calibri"/>
                <a:cs typeface="Calibri"/>
              </a:rPr>
              <a:t>Se</a:t>
            </a:r>
            <a:r>
              <a:rPr sz="2400" spc="-5" dirty="0">
                <a:latin typeface="Calibri"/>
                <a:cs typeface="Calibri"/>
              </a:rPr>
              <a:t> </a:t>
            </a:r>
            <a:r>
              <a:rPr sz="2400" spc="-25" dirty="0">
                <a:latin typeface="Calibri"/>
                <a:cs typeface="Calibri"/>
              </a:rPr>
              <a:t>refiere</a:t>
            </a:r>
            <a:r>
              <a:rPr sz="2400" spc="65" dirty="0">
                <a:latin typeface="Calibri"/>
                <a:cs typeface="Calibri"/>
              </a:rPr>
              <a:t> </a:t>
            </a:r>
            <a:r>
              <a:rPr sz="2400" dirty="0">
                <a:latin typeface="Calibri"/>
                <a:cs typeface="Calibri"/>
              </a:rPr>
              <a:t>al</a:t>
            </a:r>
            <a:r>
              <a:rPr sz="2400" spc="15" dirty="0">
                <a:latin typeface="Calibri"/>
                <a:cs typeface="Calibri"/>
              </a:rPr>
              <a:t> </a:t>
            </a:r>
            <a:r>
              <a:rPr sz="2400" spc="-15" dirty="0">
                <a:latin typeface="Calibri"/>
                <a:cs typeface="Calibri"/>
              </a:rPr>
              <a:t>valor</a:t>
            </a:r>
            <a:r>
              <a:rPr sz="2400" spc="-10" dirty="0">
                <a:latin typeface="Calibri"/>
                <a:cs typeface="Calibri"/>
              </a:rPr>
              <a:t> </a:t>
            </a:r>
            <a:r>
              <a:rPr sz="2400" dirty="0">
                <a:latin typeface="Calibri"/>
                <a:cs typeface="Calibri"/>
              </a:rPr>
              <a:t>mínimo</a:t>
            </a:r>
            <a:r>
              <a:rPr sz="2400" spc="-50" dirty="0">
                <a:latin typeface="Calibri"/>
                <a:cs typeface="Calibri"/>
              </a:rPr>
              <a:t> </a:t>
            </a:r>
            <a:r>
              <a:rPr sz="2400" spc="-5" dirty="0">
                <a:latin typeface="Calibri"/>
                <a:cs typeface="Calibri"/>
              </a:rPr>
              <a:t>que</a:t>
            </a:r>
            <a:r>
              <a:rPr sz="2400" spc="25" dirty="0">
                <a:latin typeface="Calibri"/>
                <a:cs typeface="Calibri"/>
              </a:rPr>
              <a:t> </a:t>
            </a:r>
            <a:r>
              <a:rPr sz="2400" dirty="0">
                <a:latin typeface="Calibri"/>
                <a:cs typeface="Calibri"/>
              </a:rPr>
              <a:t>se</a:t>
            </a:r>
            <a:r>
              <a:rPr sz="2400" spc="-15" dirty="0">
                <a:latin typeface="Calibri"/>
                <a:cs typeface="Calibri"/>
              </a:rPr>
              <a:t> </a:t>
            </a:r>
            <a:r>
              <a:rPr sz="2400" spc="-20" dirty="0">
                <a:latin typeface="Calibri"/>
                <a:cs typeface="Calibri"/>
              </a:rPr>
              <a:t>requiere</a:t>
            </a:r>
            <a:r>
              <a:rPr sz="2400" spc="60" dirty="0">
                <a:latin typeface="Calibri"/>
                <a:cs typeface="Calibri"/>
              </a:rPr>
              <a:t> </a:t>
            </a:r>
            <a:r>
              <a:rPr sz="2400" spc="-15" dirty="0">
                <a:latin typeface="Calibri"/>
                <a:cs typeface="Calibri"/>
              </a:rPr>
              <a:t>para </a:t>
            </a:r>
            <a:r>
              <a:rPr sz="2400" spc="-525" dirty="0">
                <a:latin typeface="Calibri"/>
                <a:cs typeface="Calibri"/>
              </a:rPr>
              <a:t> </a:t>
            </a:r>
            <a:r>
              <a:rPr sz="2400" dirty="0">
                <a:latin typeface="Calibri"/>
                <a:cs typeface="Calibri"/>
              </a:rPr>
              <a:t>que</a:t>
            </a:r>
            <a:r>
              <a:rPr sz="2400" spc="-60" dirty="0">
                <a:latin typeface="Calibri"/>
                <a:cs typeface="Calibri"/>
              </a:rPr>
              <a:t> </a:t>
            </a:r>
            <a:r>
              <a:rPr sz="2400" spc="-5" dirty="0">
                <a:latin typeface="Calibri"/>
                <a:cs typeface="Calibri"/>
              </a:rPr>
              <a:t>la</a:t>
            </a:r>
            <a:r>
              <a:rPr sz="2400" spc="25" dirty="0">
                <a:latin typeface="Calibri"/>
                <a:cs typeface="Calibri"/>
              </a:rPr>
              <a:t> </a:t>
            </a:r>
            <a:r>
              <a:rPr sz="2400" spc="-15" dirty="0">
                <a:latin typeface="Calibri"/>
                <a:cs typeface="Calibri"/>
              </a:rPr>
              <a:t>protección</a:t>
            </a:r>
            <a:r>
              <a:rPr sz="2400" spc="20" dirty="0">
                <a:latin typeface="Calibri"/>
                <a:cs typeface="Calibri"/>
              </a:rPr>
              <a:t> </a:t>
            </a:r>
            <a:r>
              <a:rPr sz="2400" spc="-5" dirty="0">
                <a:latin typeface="Calibri"/>
                <a:cs typeface="Calibri"/>
              </a:rPr>
              <a:t>actúe.</a:t>
            </a:r>
            <a:endParaRPr sz="2400" dirty="0">
              <a:latin typeface="Calibri"/>
              <a:cs typeface="Calibri"/>
            </a:endParaRPr>
          </a:p>
          <a:p>
            <a:pPr>
              <a:spcBef>
                <a:spcPts val="60"/>
              </a:spcBef>
              <a:buChar char="•"/>
            </a:pPr>
            <a:endParaRPr sz="2800" dirty="0">
              <a:latin typeface="Calibri"/>
              <a:cs typeface="Calibri"/>
            </a:endParaRPr>
          </a:p>
          <a:p>
            <a:pPr marL="355600" marR="24765" indent="-343535">
              <a:lnSpc>
                <a:spcPct val="80000"/>
              </a:lnSpc>
              <a:buFont typeface="Arial MT"/>
              <a:buChar char="•"/>
              <a:tabLst>
                <a:tab pos="355600" algn="l"/>
                <a:tab pos="356235" algn="l"/>
              </a:tabLst>
            </a:pPr>
            <a:r>
              <a:rPr sz="2400" b="1" u="heavy" spc="-20" dirty="0">
                <a:solidFill>
                  <a:srgbClr val="F1F1F1"/>
                </a:solidFill>
                <a:uFill>
                  <a:solidFill>
                    <a:srgbClr val="F1F1F1"/>
                  </a:solidFill>
                </a:uFill>
                <a:latin typeface="Calibri"/>
                <a:cs typeface="Calibri"/>
              </a:rPr>
              <a:t>A</a:t>
            </a:r>
            <a:r>
              <a:rPr sz="2400" b="1" u="heavy" spc="10" dirty="0">
                <a:solidFill>
                  <a:srgbClr val="F1F1F1"/>
                </a:solidFill>
                <a:uFill>
                  <a:solidFill>
                    <a:srgbClr val="F1F1F1"/>
                  </a:solidFill>
                </a:uFill>
                <a:latin typeface="Calibri"/>
                <a:cs typeface="Calibri"/>
              </a:rPr>
              <a:t>U</a:t>
            </a:r>
            <a:r>
              <a:rPr sz="2400" b="1" u="heavy" spc="-75" dirty="0">
                <a:solidFill>
                  <a:srgbClr val="F1F1F1"/>
                </a:solidFill>
                <a:uFill>
                  <a:solidFill>
                    <a:srgbClr val="F1F1F1"/>
                  </a:solidFill>
                </a:uFill>
                <a:latin typeface="Calibri"/>
                <a:cs typeface="Calibri"/>
              </a:rPr>
              <a:t>T</a:t>
            </a:r>
            <a:r>
              <a:rPr sz="2400" b="1" u="heavy" spc="-10" dirty="0">
                <a:solidFill>
                  <a:srgbClr val="F1F1F1"/>
                </a:solidFill>
                <a:uFill>
                  <a:solidFill>
                    <a:srgbClr val="F1F1F1"/>
                  </a:solidFill>
                </a:uFill>
                <a:latin typeface="Calibri"/>
                <a:cs typeface="Calibri"/>
              </a:rPr>
              <a:t>O</a:t>
            </a:r>
            <a:r>
              <a:rPr sz="2400" b="1" u="heavy" spc="20" dirty="0">
                <a:solidFill>
                  <a:srgbClr val="F1F1F1"/>
                </a:solidFill>
                <a:uFill>
                  <a:solidFill>
                    <a:srgbClr val="F1F1F1"/>
                  </a:solidFill>
                </a:uFill>
                <a:latin typeface="Calibri"/>
                <a:cs typeface="Calibri"/>
              </a:rPr>
              <a:t>M</a:t>
            </a:r>
            <a:r>
              <a:rPr sz="2400" b="1" u="heavy" spc="-165" dirty="0">
                <a:solidFill>
                  <a:srgbClr val="F1F1F1"/>
                </a:solidFill>
                <a:uFill>
                  <a:solidFill>
                    <a:srgbClr val="F1F1F1"/>
                  </a:solidFill>
                </a:uFill>
                <a:latin typeface="Calibri"/>
                <a:cs typeface="Calibri"/>
              </a:rPr>
              <a:t>A</a:t>
            </a:r>
            <a:r>
              <a:rPr sz="2400" b="1" u="heavy" dirty="0">
                <a:solidFill>
                  <a:srgbClr val="F1F1F1"/>
                </a:solidFill>
                <a:uFill>
                  <a:solidFill>
                    <a:srgbClr val="F1F1F1"/>
                  </a:solidFill>
                </a:uFill>
                <a:latin typeface="Calibri"/>
                <a:cs typeface="Calibri"/>
              </a:rPr>
              <a:t>TI</a:t>
            </a:r>
            <a:r>
              <a:rPr sz="2400" b="1" u="heavy" spc="-20" dirty="0">
                <a:solidFill>
                  <a:srgbClr val="F1F1F1"/>
                </a:solidFill>
                <a:uFill>
                  <a:solidFill>
                    <a:srgbClr val="F1F1F1"/>
                  </a:solidFill>
                </a:uFill>
                <a:latin typeface="Calibri"/>
                <a:cs typeface="Calibri"/>
              </a:rPr>
              <a:t>C</a:t>
            </a:r>
            <a:r>
              <a:rPr sz="2400" b="1" u="heavy" dirty="0">
                <a:solidFill>
                  <a:srgbClr val="F1F1F1"/>
                </a:solidFill>
                <a:uFill>
                  <a:solidFill>
                    <a:srgbClr val="F1F1F1"/>
                  </a:solidFill>
                </a:uFill>
                <a:latin typeface="Calibri"/>
                <a:cs typeface="Calibri"/>
              </a:rPr>
              <a:t>I</a:t>
            </a:r>
            <a:r>
              <a:rPr sz="2400" b="1" u="heavy" spc="-75" dirty="0">
                <a:solidFill>
                  <a:srgbClr val="F1F1F1"/>
                </a:solidFill>
                <a:uFill>
                  <a:solidFill>
                    <a:srgbClr val="F1F1F1"/>
                  </a:solidFill>
                </a:uFill>
                <a:latin typeface="Calibri"/>
                <a:cs typeface="Calibri"/>
              </a:rPr>
              <a:t>D</a:t>
            </a:r>
            <a:r>
              <a:rPr sz="2400" b="1" u="heavy" spc="10" dirty="0">
                <a:solidFill>
                  <a:srgbClr val="F1F1F1"/>
                </a:solidFill>
                <a:uFill>
                  <a:solidFill>
                    <a:srgbClr val="F1F1F1"/>
                  </a:solidFill>
                </a:uFill>
                <a:latin typeface="Calibri"/>
                <a:cs typeface="Calibri"/>
              </a:rPr>
              <a:t>AD</a:t>
            </a:r>
            <a:r>
              <a:rPr sz="2400" dirty="0">
                <a:solidFill>
                  <a:srgbClr val="F1F1F1"/>
                </a:solidFill>
                <a:latin typeface="Calibri"/>
                <a:cs typeface="Calibri"/>
              </a:rPr>
              <a:t>:</a:t>
            </a:r>
            <a:r>
              <a:rPr sz="2400" spc="-185" dirty="0">
                <a:solidFill>
                  <a:srgbClr val="F1F1F1"/>
                </a:solidFill>
                <a:latin typeface="Calibri"/>
                <a:cs typeface="Calibri"/>
              </a:rPr>
              <a:t> </a:t>
            </a:r>
            <a:r>
              <a:rPr sz="2400" spc="-20" dirty="0">
                <a:solidFill>
                  <a:srgbClr val="F1F1F1"/>
                </a:solidFill>
                <a:latin typeface="Calibri"/>
                <a:cs typeface="Calibri"/>
              </a:rPr>
              <a:t>P</a:t>
            </a:r>
            <a:r>
              <a:rPr sz="2400" spc="5" dirty="0">
                <a:solidFill>
                  <a:srgbClr val="F1F1F1"/>
                </a:solidFill>
                <a:latin typeface="Calibri"/>
                <a:cs typeface="Calibri"/>
              </a:rPr>
              <a:t>a</a:t>
            </a:r>
            <a:r>
              <a:rPr sz="2400" spc="-55" dirty="0">
                <a:solidFill>
                  <a:srgbClr val="F1F1F1"/>
                </a:solidFill>
                <a:latin typeface="Calibri"/>
                <a:cs typeface="Calibri"/>
              </a:rPr>
              <a:t>r</a:t>
            </a:r>
            <a:r>
              <a:rPr sz="2400" spc="5" dirty="0">
                <a:solidFill>
                  <a:srgbClr val="F1F1F1"/>
                </a:solidFill>
                <a:latin typeface="Calibri"/>
                <a:cs typeface="Calibri"/>
              </a:rPr>
              <a:t>a</a:t>
            </a:r>
            <a:r>
              <a:rPr sz="2400" spc="-45" dirty="0">
                <a:solidFill>
                  <a:srgbClr val="F1F1F1"/>
                </a:solidFill>
                <a:latin typeface="Calibri"/>
                <a:cs typeface="Calibri"/>
              </a:rPr>
              <a:t> </a:t>
            </a:r>
            <a:r>
              <a:rPr sz="2400" spc="-5" dirty="0">
                <a:solidFill>
                  <a:srgbClr val="F1F1F1"/>
                </a:solidFill>
                <a:latin typeface="Calibri"/>
                <a:cs typeface="Calibri"/>
              </a:rPr>
              <a:t>un</a:t>
            </a:r>
            <a:r>
              <a:rPr sz="2400" spc="5" dirty="0">
                <a:solidFill>
                  <a:srgbClr val="F1F1F1"/>
                </a:solidFill>
                <a:latin typeface="Calibri"/>
                <a:cs typeface="Calibri"/>
              </a:rPr>
              <a:t>a</a:t>
            </a:r>
            <a:r>
              <a:rPr sz="2400" spc="-10" dirty="0">
                <a:solidFill>
                  <a:srgbClr val="F1F1F1"/>
                </a:solidFill>
                <a:latin typeface="Calibri"/>
                <a:cs typeface="Calibri"/>
              </a:rPr>
              <a:t> </a:t>
            </a:r>
            <a:r>
              <a:rPr sz="2400" spc="20" dirty="0">
                <a:solidFill>
                  <a:srgbClr val="F1F1F1"/>
                </a:solidFill>
                <a:latin typeface="Calibri"/>
                <a:cs typeface="Calibri"/>
              </a:rPr>
              <a:t>m</a:t>
            </a:r>
            <a:r>
              <a:rPr sz="2400" spc="-40" dirty="0">
                <a:solidFill>
                  <a:srgbClr val="F1F1F1"/>
                </a:solidFill>
                <a:latin typeface="Calibri"/>
                <a:cs typeface="Calibri"/>
              </a:rPr>
              <a:t>a</a:t>
            </a:r>
            <a:r>
              <a:rPr sz="2400" spc="-45" dirty="0">
                <a:solidFill>
                  <a:srgbClr val="F1F1F1"/>
                </a:solidFill>
                <a:latin typeface="Calibri"/>
                <a:cs typeface="Calibri"/>
              </a:rPr>
              <a:t>y</a:t>
            </a:r>
            <a:r>
              <a:rPr sz="2400" spc="-10" dirty="0">
                <a:solidFill>
                  <a:srgbClr val="F1F1F1"/>
                </a:solidFill>
                <a:latin typeface="Calibri"/>
                <a:cs typeface="Calibri"/>
              </a:rPr>
              <a:t>o</a:t>
            </a:r>
            <a:r>
              <a:rPr sz="2400" spc="5" dirty="0">
                <a:solidFill>
                  <a:srgbClr val="F1F1F1"/>
                </a:solidFill>
                <a:latin typeface="Calibri"/>
                <a:cs typeface="Calibri"/>
              </a:rPr>
              <a:t>r</a:t>
            </a:r>
            <a:r>
              <a:rPr sz="2400" spc="-15" dirty="0">
                <a:solidFill>
                  <a:srgbClr val="F1F1F1"/>
                </a:solidFill>
                <a:latin typeface="Calibri"/>
                <a:cs typeface="Calibri"/>
              </a:rPr>
              <a:t> </a:t>
            </a:r>
            <a:r>
              <a:rPr sz="2400" spc="-50" dirty="0">
                <a:solidFill>
                  <a:srgbClr val="F1F1F1"/>
                </a:solidFill>
                <a:latin typeface="Calibri"/>
                <a:cs typeface="Calibri"/>
              </a:rPr>
              <a:t>r</a:t>
            </a:r>
            <a:r>
              <a:rPr sz="2400" spc="5" dirty="0">
                <a:solidFill>
                  <a:srgbClr val="F1F1F1"/>
                </a:solidFill>
                <a:latin typeface="Calibri"/>
                <a:cs typeface="Calibri"/>
              </a:rPr>
              <a:t>a</a:t>
            </a:r>
            <a:r>
              <a:rPr sz="2400" spc="-10" dirty="0">
                <a:solidFill>
                  <a:srgbClr val="F1F1F1"/>
                </a:solidFill>
                <a:latin typeface="Calibri"/>
                <a:cs typeface="Calibri"/>
              </a:rPr>
              <a:t>pi</a:t>
            </a:r>
            <a:r>
              <a:rPr sz="2400" spc="-5" dirty="0">
                <a:solidFill>
                  <a:srgbClr val="F1F1F1"/>
                </a:solidFill>
                <a:latin typeface="Calibri"/>
                <a:cs typeface="Calibri"/>
              </a:rPr>
              <a:t>d</a:t>
            </a:r>
            <a:r>
              <a:rPr sz="2400" spc="-45" dirty="0">
                <a:solidFill>
                  <a:srgbClr val="F1F1F1"/>
                </a:solidFill>
                <a:latin typeface="Calibri"/>
                <a:cs typeface="Calibri"/>
              </a:rPr>
              <a:t>e</a:t>
            </a:r>
            <a:r>
              <a:rPr sz="2400" spc="5" dirty="0">
                <a:solidFill>
                  <a:srgbClr val="F1F1F1"/>
                </a:solidFill>
                <a:latin typeface="Calibri"/>
                <a:cs typeface="Calibri"/>
              </a:rPr>
              <a:t>z</a:t>
            </a:r>
            <a:r>
              <a:rPr sz="2400" spc="15" dirty="0">
                <a:solidFill>
                  <a:srgbClr val="F1F1F1"/>
                </a:solidFill>
                <a:latin typeface="Calibri"/>
                <a:cs typeface="Calibri"/>
              </a:rPr>
              <a:t> </a:t>
            </a:r>
            <a:r>
              <a:rPr sz="2400" spc="-10" dirty="0">
                <a:solidFill>
                  <a:srgbClr val="F1F1F1"/>
                </a:solidFill>
                <a:latin typeface="Calibri"/>
                <a:cs typeface="Calibri"/>
              </a:rPr>
              <a:t>e</a:t>
            </a:r>
            <a:r>
              <a:rPr sz="2400" spc="5" dirty="0">
                <a:solidFill>
                  <a:srgbClr val="F1F1F1"/>
                </a:solidFill>
                <a:latin typeface="Calibri"/>
                <a:cs typeface="Calibri"/>
              </a:rPr>
              <a:t>n</a:t>
            </a:r>
            <a:r>
              <a:rPr sz="2400" spc="-10" dirty="0">
                <a:solidFill>
                  <a:srgbClr val="F1F1F1"/>
                </a:solidFill>
                <a:latin typeface="Calibri"/>
                <a:cs typeface="Calibri"/>
              </a:rPr>
              <a:t> </a:t>
            </a:r>
            <a:r>
              <a:rPr sz="2400" spc="-25" dirty="0">
                <a:solidFill>
                  <a:srgbClr val="F1F1F1"/>
                </a:solidFill>
                <a:latin typeface="Calibri"/>
                <a:cs typeface="Calibri"/>
              </a:rPr>
              <a:t>l</a:t>
            </a:r>
            <a:r>
              <a:rPr sz="2400" spc="5" dirty="0">
                <a:solidFill>
                  <a:srgbClr val="F1F1F1"/>
                </a:solidFill>
                <a:latin typeface="Calibri"/>
                <a:cs typeface="Calibri"/>
              </a:rPr>
              <a:t>a</a:t>
            </a:r>
            <a:r>
              <a:rPr sz="2400" spc="-10" dirty="0">
                <a:solidFill>
                  <a:srgbClr val="F1F1F1"/>
                </a:solidFill>
                <a:latin typeface="Calibri"/>
                <a:cs typeface="Calibri"/>
              </a:rPr>
              <a:t> </a:t>
            </a:r>
            <a:r>
              <a:rPr sz="2400" spc="-45" dirty="0">
                <a:solidFill>
                  <a:srgbClr val="F1F1F1"/>
                </a:solidFill>
                <a:latin typeface="Calibri"/>
                <a:cs typeface="Calibri"/>
              </a:rPr>
              <a:t>r</a:t>
            </a:r>
            <a:r>
              <a:rPr sz="2400" spc="-10" dirty="0">
                <a:solidFill>
                  <a:srgbClr val="F1F1F1"/>
                </a:solidFill>
                <a:latin typeface="Calibri"/>
                <a:cs typeface="Calibri"/>
              </a:rPr>
              <a:t>e</a:t>
            </a:r>
            <a:r>
              <a:rPr sz="2400" spc="-5" dirty="0">
                <a:solidFill>
                  <a:srgbClr val="F1F1F1"/>
                </a:solidFill>
                <a:latin typeface="Calibri"/>
                <a:cs typeface="Calibri"/>
              </a:rPr>
              <a:t>spu</a:t>
            </a:r>
            <a:r>
              <a:rPr sz="2400" spc="-10" dirty="0">
                <a:solidFill>
                  <a:srgbClr val="F1F1F1"/>
                </a:solidFill>
                <a:latin typeface="Calibri"/>
                <a:cs typeface="Calibri"/>
              </a:rPr>
              <a:t>e</a:t>
            </a:r>
            <a:r>
              <a:rPr sz="2400" spc="-40" dirty="0">
                <a:solidFill>
                  <a:srgbClr val="F1F1F1"/>
                </a:solidFill>
                <a:latin typeface="Calibri"/>
                <a:cs typeface="Calibri"/>
              </a:rPr>
              <a:t>s</a:t>
            </a:r>
            <a:r>
              <a:rPr sz="2400" spc="-55" dirty="0">
                <a:solidFill>
                  <a:srgbClr val="F1F1F1"/>
                </a:solidFill>
                <a:latin typeface="Calibri"/>
                <a:cs typeface="Calibri"/>
              </a:rPr>
              <a:t>t</a:t>
            </a:r>
            <a:r>
              <a:rPr sz="2400" spc="5" dirty="0">
                <a:solidFill>
                  <a:srgbClr val="F1F1F1"/>
                </a:solidFill>
                <a:latin typeface="Calibri"/>
                <a:cs typeface="Calibri"/>
              </a:rPr>
              <a:t>a,</a:t>
            </a:r>
            <a:r>
              <a:rPr sz="2400" spc="70" dirty="0">
                <a:solidFill>
                  <a:srgbClr val="F1F1F1"/>
                </a:solidFill>
                <a:latin typeface="Calibri"/>
                <a:cs typeface="Calibri"/>
              </a:rPr>
              <a:t> </a:t>
            </a:r>
            <a:r>
              <a:rPr sz="2400" spc="-15" dirty="0">
                <a:solidFill>
                  <a:srgbClr val="F1F1F1"/>
                </a:solidFill>
                <a:latin typeface="Calibri"/>
                <a:cs typeface="Calibri"/>
              </a:rPr>
              <a:t>l</a:t>
            </a:r>
            <a:r>
              <a:rPr sz="2400" dirty="0">
                <a:solidFill>
                  <a:srgbClr val="F1F1F1"/>
                </a:solidFill>
                <a:latin typeface="Calibri"/>
                <a:cs typeface="Calibri"/>
              </a:rPr>
              <a:t>as  </a:t>
            </a:r>
            <a:r>
              <a:rPr sz="2400" spc="-15" dirty="0">
                <a:solidFill>
                  <a:srgbClr val="F1F1F1"/>
                </a:solidFill>
                <a:latin typeface="Calibri"/>
                <a:cs typeface="Calibri"/>
              </a:rPr>
              <a:t>Protecciones </a:t>
            </a:r>
            <a:r>
              <a:rPr sz="2400" spc="-10" dirty="0">
                <a:solidFill>
                  <a:srgbClr val="F1F1F1"/>
                </a:solidFill>
                <a:latin typeface="Calibri"/>
                <a:cs typeface="Calibri"/>
              </a:rPr>
              <a:t>deben</a:t>
            </a:r>
            <a:r>
              <a:rPr sz="2400" spc="20" dirty="0">
                <a:solidFill>
                  <a:srgbClr val="F1F1F1"/>
                </a:solidFill>
                <a:latin typeface="Calibri"/>
                <a:cs typeface="Calibri"/>
              </a:rPr>
              <a:t> </a:t>
            </a:r>
            <a:r>
              <a:rPr sz="2400" spc="-20" dirty="0">
                <a:solidFill>
                  <a:srgbClr val="F1F1F1"/>
                </a:solidFill>
                <a:latin typeface="Calibri"/>
                <a:cs typeface="Calibri"/>
              </a:rPr>
              <a:t>realizarse</a:t>
            </a:r>
            <a:r>
              <a:rPr sz="2400" spc="50" dirty="0">
                <a:solidFill>
                  <a:srgbClr val="F1F1F1"/>
                </a:solidFill>
                <a:latin typeface="Calibri"/>
                <a:cs typeface="Calibri"/>
              </a:rPr>
              <a:t> </a:t>
            </a:r>
            <a:r>
              <a:rPr sz="2400" spc="-10" dirty="0">
                <a:solidFill>
                  <a:srgbClr val="F1F1F1"/>
                </a:solidFill>
                <a:latin typeface="Calibri"/>
                <a:cs typeface="Calibri"/>
              </a:rPr>
              <a:t>sin</a:t>
            </a:r>
            <a:r>
              <a:rPr sz="2400" spc="-15" dirty="0">
                <a:solidFill>
                  <a:srgbClr val="F1F1F1"/>
                </a:solidFill>
                <a:latin typeface="Calibri"/>
                <a:cs typeface="Calibri"/>
              </a:rPr>
              <a:t> intervención</a:t>
            </a:r>
            <a:r>
              <a:rPr sz="2400" spc="90" dirty="0">
                <a:solidFill>
                  <a:srgbClr val="F1F1F1"/>
                </a:solidFill>
                <a:latin typeface="Calibri"/>
                <a:cs typeface="Calibri"/>
              </a:rPr>
              <a:t> </a:t>
            </a:r>
            <a:r>
              <a:rPr sz="2400" dirty="0">
                <a:solidFill>
                  <a:srgbClr val="F1F1F1"/>
                </a:solidFill>
                <a:latin typeface="Calibri"/>
                <a:cs typeface="Calibri"/>
              </a:rPr>
              <a:t>humana.</a:t>
            </a:r>
            <a:endParaRPr sz="2400" dirty="0">
              <a:latin typeface="Calibri"/>
              <a:cs typeface="Calibri"/>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43</a:t>
            </a:fld>
            <a:endParaRPr spc="15"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08846" y="569043"/>
            <a:ext cx="10752056" cy="444994"/>
          </a:xfrm>
          <a:prstGeom prst="rect">
            <a:avLst/>
          </a:prstGeom>
        </p:spPr>
        <p:txBody>
          <a:bodyPr vert="horz" wrap="square" lIns="0" tIns="13970" rIns="0" bIns="0" rtlCol="0">
            <a:spAutoFit/>
          </a:bodyPr>
          <a:lstStyle/>
          <a:p>
            <a:pPr marR="5080" algn="ctr">
              <a:spcBef>
                <a:spcPts val="110"/>
              </a:spcBef>
            </a:pPr>
            <a:r>
              <a:rPr lang="en-US" spc="-5" dirty="0" smtClean="0"/>
              <a:t> </a:t>
            </a:r>
            <a:r>
              <a:rPr spc="-5" dirty="0" smtClean="0"/>
              <a:t> </a:t>
            </a:r>
            <a:r>
              <a:rPr spc="-10" dirty="0"/>
              <a:t>OTRAS </a:t>
            </a:r>
            <a:r>
              <a:rPr spc="-5" dirty="0"/>
              <a:t>CARACTERÍSTICAS </a:t>
            </a:r>
            <a:r>
              <a:rPr dirty="0"/>
              <a:t>DE </a:t>
            </a:r>
            <a:r>
              <a:rPr spc="-15" dirty="0"/>
              <a:t>LOS </a:t>
            </a:r>
            <a:r>
              <a:rPr spc="-625" dirty="0"/>
              <a:t> </a:t>
            </a:r>
            <a:r>
              <a:rPr dirty="0"/>
              <a:t>SISTEMAS</a:t>
            </a:r>
            <a:r>
              <a:rPr spc="-60" dirty="0"/>
              <a:t> </a:t>
            </a:r>
            <a:r>
              <a:rPr dirty="0"/>
              <a:t>DE</a:t>
            </a:r>
            <a:r>
              <a:rPr spc="-40" dirty="0"/>
              <a:t> </a:t>
            </a:r>
            <a:r>
              <a:rPr spc="-10" dirty="0"/>
              <a:t>PROTECCIÓN</a:t>
            </a:r>
          </a:p>
        </p:txBody>
      </p:sp>
      <p:pic>
        <p:nvPicPr>
          <p:cNvPr id="3" name="object 3"/>
          <p:cNvPicPr/>
          <p:nvPr/>
        </p:nvPicPr>
        <p:blipFill>
          <a:blip r:embed="rId2" cstate="print"/>
          <a:stretch>
            <a:fillRect/>
          </a:stretch>
        </p:blipFill>
        <p:spPr>
          <a:xfrm>
            <a:off x="2086355" y="2084832"/>
            <a:ext cx="105156" cy="105156"/>
          </a:xfrm>
          <a:prstGeom prst="rect">
            <a:avLst/>
          </a:prstGeom>
        </p:spPr>
      </p:pic>
      <p:grpSp>
        <p:nvGrpSpPr>
          <p:cNvPr id="4" name="object 4"/>
          <p:cNvGrpSpPr/>
          <p:nvPr/>
        </p:nvGrpSpPr>
        <p:grpSpPr>
          <a:xfrm>
            <a:off x="2401825" y="2034539"/>
            <a:ext cx="1550035" cy="320040"/>
            <a:chOff x="877824" y="2034539"/>
            <a:chExt cx="1550035" cy="320040"/>
          </a:xfrm>
        </p:grpSpPr>
        <p:pic>
          <p:nvPicPr>
            <p:cNvPr id="5" name="object 5"/>
            <p:cNvPicPr/>
            <p:nvPr/>
          </p:nvPicPr>
          <p:blipFill>
            <a:blip r:embed="rId3" cstate="print"/>
            <a:stretch>
              <a:fillRect/>
            </a:stretch>
          </p:blipFill>
          <p:spPr>
            <a:xfrm>
              <a:off x="891540" y="2034539"/>
              <a:ext cx="1485900" cy="228600"/>
            </a:xfrm>
            <a:prstGeom prst="rect">
              <a:avLst/>
            </a:prstGeom>
          </p:spPr>
        </p:pic>
        <p:pic>
          <p:nvPicPr>
            <p:cNvPr id="6" name="object 6"/>
            <p:cNvPicPr/>
            <p:nvPr/>
          </p:nvPicPr>
          <p:blipFill>
            <a:blip r:embed="rId4" cstate="print"/>
            <a:stretch>
              <a:fillRect/>
            </a:stretch>
          </p:blipFill>
          <p:spPr>
            <a:xfrm>
              <a:off x="877824" y="2244851"/>
              <a:ext cx="1549908" cy="109727"/>
            </a:xfrm>
            <a:prstGeom prst="rect">
              <a:avLst/>
            </a:prstGeom>
          </p:spPr>
        </p:pic>
      </p:grpSp>
      <p:pic>
        <p:nvPicPr>
          <p:cNvPr id="7" name="object 7"/>
          <p:cNvPicPr/>
          <p:nvPr/>
        </p:nvPicPr>
        <p:blipFill>
          <a:blip r:embed="rId2" cstate="print"/>
          <a:stretch>
            <a:fillRect/>
          </a:stretch>
        </p:blipFill>
        <p:spPr>
          <a:xfrm>
            <a:off x="2086355" y="3108960"/>
            <a:ext cx="105156" cy="105156"/>
          </a:xfrm>
          <a:prstGeom prst="rect">
            <a:avLst/>
          </a:prstGeom>
        </p:spPr>
      </p:pic>
      <p:grpSp>
        <p:nvGrpSpPr>
          <p:cNvPr id="8" name="object 8"/>
          <p:cNvGrpSpPr/>
          <p:nvPr/>
        </p:nvGrpSpPr>
        <p:grpSpPr>
          <a:xfrm>
            <a:off x="2401824" y="3058667"/>
            <a:ext cx="1874520" cy="320040"/>
            <a:chOff x="877824" y="3058667"/>
            <a:chExt cx="1874520" cy="320040"/>
          </a:xfrm>
        </p:grpSpPr>
        <p:pic>
          <p:nvPicPr>
            <p:cNvPr id="9" name="object 9"/>
            <p:cNvPicPr/>
            <p:nvPr/>
          </p:nvPicPr>
          <p:blipFill>
            <a:blip r:embed="rId5" cstate="print"/>
            <a:stretch>
              <a:fillRect/>
            </a:stretch>
          </p:blipFill>
          <p:spPr>
            <a:xfrm>
              <a:off x="900684" y="3058667"/>
              <a:ext cx="1801368" cy="228600"/>
            </a:xfrm>
            <a:prstGeom prst="rect">
              <a:avLst/>
            </a:prstGeom>
          </p:spPr>
        </p:pic>
        <p:pic>
          <p:nvPicPr>
            <p:cNvPr id="10" name="object 10"/>
            <p:cNvPicPr/>
            <p:nvPr/>
          </p:nvPicPr>
          <p:blipFill>
            <a:blip r:embed="rId6" cstate="print"/>
            <a:stretch>
              <a:fillRect/>
            </a:stretch>
          </p:blipFill>
          <p:spPr>
            <a:xfrm>
              <a:off x="877824" y="3268979"/>
              <a:ext cx="1874520" cy="109727"/>
            </a:xfrm>
            <a:prstGeom prst="rect">
              <a:avLst/>
            </a:prstGeom>
          </p:spPr>
        </p:pic>
      </p:grpSp>
      <p:pic>
        <p:nvPicPr>
          <p:cNvPr id="11" name="object 11"/>
          <p:cNvPicPr/>
          <p:nvPr/>
        </p:nvPicPr>
        <p:blipFill>
          <a:blip r:embed="rId2" cstate="print"/>
          <a:stretch>
            <a:fillRect/>
          </a:stretch>
        </p:blipFill>
        <p:spPr>
          <a:xfrm>
            <a:off x="2086355" y="4133088"/>
            <a:ext cx="105156" cy="105156"/>
          </a:xfrm>
          <a:prstGeom prst="rect">
            <a:avLst/>
          </a:prstGeom>
        </p:spPr>
      </p:pic>
      <p:grpSp>
        <p:nvGrpSpPr>
          <p:cNvPr id="12" name="object 12"/>
          <p:cNvGrpSpPr/>
          <p:nvPr/>
        </p:nvGrpSpPr>
        <p:grpSpPr>
          <a:xfrm>
            <a:off x="2401825" y="4082796"/>
            <a:ext cx="1838325" cy="320040"/>
            <a:chOff x="877824" y="4082796"/>
            <a:chExt cx="1838325" cy="320040"/>
          </a:xfrm>
        </p:grpSpPr>
        <p:pic>
          <p:nvPicPr>
            <p:cNvPr id="13" name="object 13"/>
            <p:cNvPicPr/>
            <p:nvPr/>
          </p:nvPicPr>
          <p:blipFill>
            <a:blip r:embed="rId7" cstate="print"/>
            <a:stretch>
              <a:fillRect/>
            </a:stretch>
          </p:blipFill>
          <p:spPr>
            <a:xfrm>
              <a:off x="900684" y="4082796"/>
              <a:ext cx="1764791" cy="228600"/>
            </a:xfrm>
            <a:prstGeom prst="rect">
              <a:avLst/>
            </a:prstGeom>
          </p:spPr>
        </p:pic>
        <p:pic>
          <p:nvPicPr>
            <p:cNvPr id="14" name="object 14"/>
            <p:cNvPicPr/>
            <p:nvPr/>
          </p:nvPicPr>
          <p:blipFill>
            <a:blip r:embed="rId8" cstate="print"/>
            <a:stretch>
              <a:fillRect/>
            </a:stretch>
          </p:blipFill>
          <p:spPr>
            <a:xfrm>
              <a:off x="877824" y="4293108"/>
              <a:ext cx="1837944" cy="109727"/>
            </a:xfrm>
            <a:prstGeom prst="rect">
              <a:avLst/>
            </a:prstGeom>
          </p:spPr>
        </p:pic>
      </p:grpSp>
      <p:pic>
        <p:nvPicPr>
          <p:cNvPr id="15" name="object 15"/>
          <p:cNvPicPr/>
          <p:nvPr/>
        </p:nvPicPr>
        <p:blipFill>
          <a:blip r:embed="rId2" cstate="print"/>
          <a:stretch>
            <a:fillRect/>
          </a:stretch>
        </p:blipFill>
        <p:spPr>
          <a:xfrm>
            <a:off x="2086355" y="5157215"/>
            <a:ext cx="105156" cy="105156"/>
          </a:xfrm>
          <a:prstGeom prst="rect">
            <a:avLst/>
          </a:prstGeom>
        </p:spPr>
      </p:pic>
      <p:grpSp>
        <p:nvGrpSpPr>
          <p:cNvPr id="16" name="object 16"/>
          <p:cNvGrpSpPr/>
          <p:nvPr/>
        </p:nvGrpSpPr>
        <p:grpSpPr>
          <a:xfrm>
            <a:off x="2401824" y="5106923"/>
            <a:ext cx="2286000" cy="320040"/>
            <a:chOff x="877824" y="5106923"/>
            <a:chExt cx="2286000" cy="320040"/>
          </a:xfrm>
        </p:grpSpPr>
        <p:pic>
          <p:nvPicPr>
            <p:cNvPr id="17" name="object 17"/>
            <p:cNvPicPr/>
            <p:nvPr/>
          </p:nvPicPr>
          <p:blipFill>
            <a:blip r:embed="rId9" cstate="print"/>
            <a:stretch>
              <a:fillRect/>
            </a:stretch>
          </p:blipFill>
          <p:spPr>
            <a:xfrm>
              <a:off x="896112" y="5106923"/>
              <a:ext cx="2217420" cy="228600"/>
            </a:xfrm>
            <a:prstGeom prst="rect">
              <a:avLst/>
            </a:prstGeom>
          </p:spPr>
        </p:pic>
        <p:pic>
          <p:nvPicPr>
            <p:cNvPr id="18" name="object 18"/>
            <p:cNvPicPr/>
            <p:nvPr/>
          </p:nvPicPr>
          <p:blipFill>
            <a:blip r:embed="rId10" cstate="print"/>
            <a:stretch>
              <a:fillRect/>
            </a:stretch>
          </p:blipFill>
          <p:spPr>
            <a:xfrm>
              <a:off x="877824" y="5317235"/>
              <a:ext cx="2286000" cy="109728"/>
            </a:xfrm>
            <a:prstGeom prst="rect">
              <a:avLst/>
            </a:prstGeom>
          </p:spPr>
        </p:pic>
      </p:grpSp>
      <p:sp>
        <p:nvSpPr>
          <p:cNvPr id="19" name="object 19"/>
          <p:cNvSpPr txBox="1"/>
          <p:nvPr/>
        </p:nvSpPr>
        <p:spPr>
          <a:xfrm>
            <a:off x="2060245" y="1913331"/>
            <a:ext cx="8049259" cy="3760470"/>
          </a:xfrm>
          <a:prstGeom prst="rect">
            <a:avLst/>
          </a:prstGeom>
        </p:spPr>
        <p:txBody>
          <a:bodyPr vert="horz" wrap="square" lIns="0" tIns="85725" rIns="0" bIns="0" rtlCol="0">
            <a:spAutoFit/>
          </a:bodyPr>
          <a:lstStyle/>
          <a:p>
            <a:pPr marL="355600" marR="5080" indent="-343535">
              <a:lnSpc>
                <a:spcPts val="2300"/>
              </a:lnSpc>
              <a:spcBef>
                <a:spcPts val="675"/>
              </a:spcBef>
              <a:buFont typeface="Arial MT"/>
              <a:buChar char="•"/>
              <a:tabLst>
                <a:tab pos="355600" algn="l"/>
                <a:tab pos="356235" algn="l"/>
              </a:tabLst>
            </a:pPr>
            <a:r>
              <a:rPr sz="2400" b="1" u="heavy" spc="-10" dirty="0">
                <a:solidFill>
                  <a:srgbClr val="F1F1F1"/>
                </a:solidFill>
                <a:uFill>
                  <a:solidFill>
                    <a:srgbClr val="F1F1F1"/>
                  </a:solidFill>
                </a:uFill>
                <a:latin typeface="Calibri"/>
                <a:cs typeface="Calibri"/>
              </a:rPr>
              <a:t>VELOCIDAD</a:t>
            </a:r>
            <a:r>
              <a:rPr sz="2400" spc="-10" dirty="0">
                <a:solidFill>
                  <a:srgbClr val="F1F1F1"/>
                </a:solidFill>
                <a:latin typeface="Calibri"/>
                <a:cs typeface="Calibri"/>
              </a:rPr>
              <a:t>:</a:t>
            </a:r>
            <a:r>
              <a:rPr sz="2400" spc="-80" dirty="0">
                <a:solidFill>
                  <a:srgbClr val="F1F1F1"/>
                </a:solidFill>
                <a:latin typeface="Calibri"/>
                <a:cs typeface="Calibri"/>
              </a:rPr>
              <a:t> </a:t>
            </a:r>
            <a:r>
              <a:rPr sz="2400" dirty="0">
                <a:solidFill>
                  <a:srgbClr val="F1F1F1"/>
                </a:solidFill>
                <a:latin typeface="Calibri"/>
                <a:cs typeface="Calibri"/>
              </a:rPr>
              <a:t>Lo</a:t>
            </a:r>
            <a:r>
              <a:rPr sz="2400" spc="-20" dirty="0">
                <a:solidFill>
                  <a:srgbClr val="F1F1F1"/>
                </a:solidFill>
                <a:latin typeface="Calibri"/>
                <a:cs typeface="Calibri"/>
              </a:rPr>
              <a:t> </a:t>
            </a:r>
            <a:r>
              <a:rPr sz="2400" spc="-5" dirty="0">
                <a:solidFill>
                  <a:srgbClr val="F1F1F1"/>
                </a:solidFill>
                <a:latin typeface="Calibri"/>
                <a:cs typeface="Calibri"/>
              </a:rPr>
              <a:t>ideal</a:t>
            </a:r>
            <a:r>
              <a:rPr sz="2400" spc="10" dirty="0">
                <a:solidFill>
                  <a:srgbClr val="F1F1F1"/>
                </a:solidFill>
                <a:latin typeface="Calibri"/>
                <a:cs typeface="Calibri"/>
              </a:rPr>
              <a:t> </a:t>
            </a:r>
            <a:r>
              <a:rPr sz="2400" spc="-5" dirty="0">
                <a:solidFill>
                  <a:srgbClr val="F1F1F1"/>
                </a:solidFill>
                <a:latin typeface="Calibri"/>
                <a:cs typeface="Calibri"/>
              </a:rPr>
              <a:t>es </a:t>
            </a:r>
            <a:r>
              <a:rPr sz="2400" spc="-10" dirty="0">
                <a:solidFill>
                  <a:srgbClr val="F1F1F1"/>
                </a:solidFill>
                <a:latin typeface="Calibri"/>
                <a:cs typeface="Calibri"/>
              </a:rPr>
              <a:t>responder</a:t>
            </a:r>
            <a:r>
              <a:rPr sz="2400" spc="45" dirty="0">
                <a:solidFill>
                  <a:srgbClr val="F1F1F1"/>
                </a:solidFill>
                <a:latin typeface="Calibri"/>
                <a:cs typeface="Calibri"/>
              </a:rPr>
              <a:t> </a:t>
            </a:r>
            <a:r>
              <a:rPr sz="2400" spc="-20" dirty="0">
                <a:solidFill>
                  <a:srgbClr val="F1F1F1"/>
                </a:solidFill>
                <a:latin typeface="Calibri"/>
                <a:cs typeface="Calibri"/>
              </a:rPr>
              <a:t>ante</a:t>
            </a:r>
            <a:r>
              <a:rPr sz="2400" spc="15" dirty="0">
                <a:solidFill>
                  <a:srgbClr val="F1F1F1"/>
                </a:solidFill>
                <a:latin typeface="Calibri"/>
                <a:cs typeface="Calibri"/>
              </a:rPr>
              <a:t> </a:t>
            </a:r>
            <a:r>
              <a:rPr sz="2400" dirty="0">
                <a:solidFill>
                  <a:srgbClr val="F1F1F1"/>
                </a:solidFill>
                <a:latin typeface="Calibri"/>
                <a:cs typeface="Calibri"/>
              </a:rPr>
              <a:t>una</a:t>
            </a:r>
            <a:r>
              <a:rPr sz="2400" spc="-10" dirty="0">
                <a:solidFill>
                  <a:srgbClr val="F1F1F1"/>
                </a:solidFill>
                <a:latin typeface="Calibri"/>
                <a:cs typeface="Calibri"/>
              </a:rPr>
              <a:t> </a:t>
            </a:r>
            <a:r>
              <a:rPr sz="2400" spc="-15" dirty="0">
                <a:solidFill>
                  <a:srgbClr val="F1F1F1"/>
                </a:solidFill>
                <a:latin typeface="Calibri"/>
                <a:cs typeface="Calibri"/>
              </a:rPr>
              <a:t>falla</a:t>
            </a:r>
            <a:r>
              <a:rPr sz="2400" spc="-10" dirty="0">
                <a:solidFill>
                  <a:srgbClr val="F1F1F1"/>
                </a:solidFill>
                <a:latin typeface="Calibri"/>
                <a:cs typeface="Calibri"/>
              </a:rPr>
              <a:t> </a:t>
            </a:r>
            <a:r>
              <a:rPr sz="2400" spc="-5" dirty="0">
                <a:solidFill>
                  <a:srgbClr val="F1F1F1"/>
                </a:solidFill>
                <a:latin typeface="Calibri"/>
                <a:cs typeface="Calibri"/>
              </a:rPr>
              <a:t>en</a:t>
            </a:r>
            <a:r>
              <a:rPr sz="2400" spc="15" dirty="0">
                <a:solidFill>
                  <a:srgbClr val="F1F1F1"/>
                </a:solidFill>
                <a:latin typeface="Calibri"/>
                <a:cs typeface="Calibri"/>
              </a:rPr>
              <a:t> </a:t>
            </a:r>
            <a:r>
              <a:rPr sz="2400" spc="-5" dirty="0">
                <a:solidFill>
                  <a:srgbClr val="F1F1F1"/>
                </a:solidFill>
                <a:latin typeface="Calibri"/>
                <a:cs typeface="Calibri"/>
              </a:rPr>
              <a:t>el</a:t>
            </a:r>
            <a:r>
              <a:rPr sz="2400" spc="-15" dirty="0">
                <a:solidFill>
                  <a:srgbClr val="F1F1F1"/>
                </a:solidFill>
                <a:latin typeface="Calibri"/>
                <a:cs typeface="Calibri"/>
              </a:rPr>
              <a:t> </a:t>
            </a:r>
            <a:r>
              <a:rPr sz="2400" dirty="0">
                <a:solidFill>
                  <a:srgbClr val="F1F1F1"/>
                </a:solidFill>
                <a:latin typeface="Calibri"/>
                <a:cs typeface="Calibri"/>
              </a:rPr>
              <a:t>menor </a:t>
            </a:r>
            <a:r>
              <a:rPr sz="2400" spc="5" dirty="0">
                <a:solidFill>
                  <a:srgbClr val="F1F1F1"/>
                </a:solidFill>
                <a:latin typeface="Calibri"/>
                <a:cs typeface="Calibri"/>
              </a:rPr>
              <a:t> </a:t>
            </a:r>
            <a:r>
              <a:rPr sz="2400" spc="-5" dirty="0">
                <a:solidFill>
                  <a:srgbClr val="F1F1F1"/>
                </a:solidFill>
                <a:latin typeface="Calibri"/>
                <a:cs typeface="Calibri"/>
              </a:rPr>
              <a:t>tiempo</a:t>
            </a:r>
            <a:r>
              <a:rPr sz="2400" spc="-50" dirty="0">
                <a:solidFill>
                  <a:srgbClr val="F1F1F1"/>
                </a:solidFill>
                <a:latin typeface="Calibri"/>
                <a:cs typeface="Calibri"/>
              </a:rPr>
              <a:t> </a:t>
            </a:r>
            <a:r>
              <a:rPr sz="2400" spc="-10" dirty="0">
                <a:solidFill>
                  <a:srgbClr val="F1F1F1"/>
                </a:solidFill>
                <a:latin typeface="Calibri"/>
                <a:cs typeface="Calibri"/>
              </a:rPr>
              <a:t>posible.</a:t>
            </a:r>
            <a:r>
              <a:rPr sz="2400" spc="35" dirty="0">
                <a:solidFill>
                  <a:srgbClr val="F1F1F1"/>
                </a:solidFill>
                <a:latin typeface="Calibri"/>
                <a:cs typeface="Calibri"/>
              </a:rPr>
              <a:t> </a:t>
            </a:r>
            <a:r>
              <a:rPr sz="2400" spc="-15" dirty="0">
                <a:solidFill>
                  <a:srgbClr val="F1F1F1"/>
                </a:solidFill>
                <a:latin typeface="Calibri"/>
                <a:cs typeface="Calibri"/>
              </a:rPr>
              <a:t>Alta</a:t>
            </a:r>
            <a:r>
              <a:rPr sz="2400" spc="-5" dirty="0">
                <a:solidFill>
                  <a:srgbClr val="F1F1F1"/>
                </a:solidFill>
                <a:latin typeface="Calibri"/>
                <a:cs typeface="Calibri"/>
              </a:rPr>
              <a:t> </a:t>
            </a:r>
            <a:r>
              <a:rPr sz="2400" spc="-10" dirty="0">
                <a:solidFill>
                  <a:srgbClr val="F1F1F1"/>
                </a:solidFill>
                <a:latin typeface="Calibri"/>
                <a:cs typeface="Calibri"/>
              </a:rPr>
              <a:t>velocidad</a:t>
            </a:r>
            <a:r>
              <a:rPr sz="2400" spc="55" dirty="0">
                <a:solidFill>
                  <a:srgbClr val="F1F1F1"/>
                </a:solidFill>
                <a:latin typeface="Calibri"/>
                <a:cs typeface="Calibri"/>
              </a:rPr>
              <a:t> </a:t>
            </a:r>
            <a:r>
              <a:rPr sz="2400" spc="-15" dirty="0">
                <a:solidFill>
                  <a:srgbClr val="F1F1F1"/>
                </a:solidFill>
                <a:latin typeface="Calibri"/>
                <a:cs typeface="Calibri"/>
              </a:rPr>
              <a:t>indica</a:t>
            </a:r>
            <a:r>
              <a:rPr sz="2400" spc="30" dirty="0">
                <a:solidFill>
                  <a:srgbClr val="F1F1F1"/>
                </a:solidFill>
                <a:latin typeface="Calibri"/>
                <a:cs typeface="Calibri"/>
              </a:rPr>
              <a:t> </a:t>
            </a:r>
            <a:r>
              <a:rPr sz="2400" spc="5" dirty="0">
                <a:solidFill>
                  <a:srgbClr val="F1F1F1"/>
                </a:solidFill>
                <a:latin typeface="Calibri"/>
                <a:cs typeface="Calibri"/>
              </a:rPr>
              <a:t>50</a:t>
            </a:r>
            <a:r>
              <a:rPr sz="2400" spc="-35" dirty="0">
                <a:solidFill>
                  <a:srgbClr val="F1F1F1"/>
                </a:solidFill>
                <a:latin typeface="Calibri"/>
                <a:cs typeface="Calibri"/>
              </a:rPr>
              <a:t> </a:t>
            </a:r>
            <a:r>
              <a:rPr sz="2400" spc="10" dirty="0">
                <a:solidFill>
                  <a:srgbClr val="F1F1F1"/>
                </a:solidFill>
                <a:latin typeface="Calibri"/>
                <a:cs typeface="Calibri"/>
              </a:rPr>
              <a:t>ms</a:t>
            </a:r>
            <a:r>
              <a:rPr sz="2400" spc="-45" dirty="0">
                <a:solidFill>
                  <a:srgbClr val="F1F1F1"/>
                </a:solidFill>
                <a:latin typeface="Calibri"/>
                <a:cs typeface="Calibri"/>
              </a:rPr>
              <a:t> </a:t>
            </a:r>
            <a:r>
              <a:rPr sz="2400" spc="5" dirty="0">
                <a:solidFill>
                  <a:srgbClr val="F1F1F1"/>
                </a:solidFill>
                <a:latin typeface="Calibri"/>
                <a:cs typeface="Calibri"/>
              </a:rPr>
              <a:t>ó</a:t>
            </a:r>
            <a:r>
              <a:rPr sz="2400" spc="-5" dirty="0">
                <a:solidFill>
                  <a:srgbClr val="F1F1F1"/>
                </a:solidFill>
                <a:latin typeface="Calibri"/>
                <a:cs typeface="Calibri"/>
              </a:rPr>
              <a:t> </a:t>
            </a:r>
            <a:r>
              <a:rPr sz="2400" spc="5" dirty="0">
                <a:solidFill>
                  <a:srgbClr val="F1F1F1"/>
                </a:solidFill>
                <a:latin typeface="Calibri"/>
                <a:cs typeface="Calibri"/>
              </a:rPr>
              <a:t>3</a:t>
            </a:r>
            <a:r>
              <a:rPr sz="2400" dirty="0">
                <a:solidFill>
                  <a:srgbClr val="F1F1F1"/>
                </a:solidFill>
                <a:latin typeface="Calibri"/>
                <a:cs typeface="Calibri"/>
              </a:rPr>
              <a:t> </a:t>
            </a:r>
            <a:r>
              <a:rPr sz="2400" spc="-10" dirty="0">
                <a:solidFill>
                  <a:srgbClr val="F1F1F1"/>
                </a:solidFill>
                <a:latin typeface="Calibri"/>
                <a:cs typeface="Calibri"/>
              </a:rPr>
              <a:t>ciclos</a:t>
            </a:r>
            <a:r>
              <a:rPr sz="2400" spc="25" dirty="0">
                <a:solidFill>
                  <a:srgbClr val="F1F1F1"/>
                </a:solidFill>
                <a:latin typeface="Calibri"/>
                <a:cs typeface="Calibri"/>
              </a:rPr>
              <a:t> </a:t>
            </a:r>
            <a:r>
              <a:rPr sz="2400" dirty="0">
                <a:solidFill>
                  <a:srgbClr val="F1F1F1"/>
                </a:solidFill>
                <a:latin typeface="Calibri"/>
                <a:cs typeface="Calibri"/>
              </a:rPr>
              <a:t>de</a:t>
            </a:r>
            <a:r>
              <a:rPr sz="2400" spc="-10" dirty="0">
                <a:solidFill>
                  <a:srgbClr val="F1F1F1"/>
                </a:solidFill>
                <a:latin typeface="Calibri"/>
                <a:cs typeface="Calibri"/>
              </a:rPr>
              <a:t> </a:t>
            </a:r>
            <a:r>
              <a:rPr sz="2400" dirty="0">
                <a:solidFill>
                  <a:srgbClr val="F1F1F1"/>
                </a:solidFill>
                <a:latin typeface="Calibri"/>
                <a:cs typeface="Calibri"/>
              </a:rPr>
              <a:t>60Hz.</a:t>
            </a:r>
            <a:endParaRPr sz="2400" dirty="0">
              <a:latin typeface="Calibri"/>
              <a:cs typeface="Calibri"/>
            </a:endParaRPr>
          </a:p>
          <a:p>
            <a:pPr>
              <a:spcBef>
                <a:spcPts val="40"/>
              </a:spcBef>
              <a:buChar char="•"/>
            </a:pPr>
            <a:endParaRPr sz="2800" dirty="0">
              <a:latin typeface="Calibri"/>
              <a:cs typeface="Calibri"/>
            </a:endParaRPr>
          </a:p>
          <a:p>
            <a:pPr marL="355600" marR="278765" indent="-343535">
              <a:lnSpc>
                <a:spcPts val="2310"/>
              </a:lnSpc>
              <a:buFont typeface="Arial MT"/>
              <a:buChar char="•"/>
              <a:tabLst>
                <a:tab pos="355600" algn="l"/>
                <a:tab pos="356235" algn="l"/>
              </a:tabLst>
            </a:pPr>
            <a:r>
              <a:rPr sz="2400" b="1" u="heavy" spc="-5" dirty="0">
                <a:solidFill>
                  <a:srgbClr val="F1F1F1"/>
                </a:solidFill>
                <a:uFill>
                  <a:solidFill>
                    <a:srgbClr val="F1F1F1"/>
                  </a:solidFill>
                </a:uFill>
                <a:latin typeface="Calibri"/>
                <a:cs typeface="Calibri"/>
              </a:rPr>
              <a:t>SELECTIVIDAD</a:t>
            </a:r>
            <a:r>
              <a:rPr sz="2400" spc="-5" dirty="0">
                <a:solidFill>
                  <a:srgbClr val="F1F1F1"/>
                </a:solidFill>
                <a:latin typeface="Calibri"/>
                <a:cs typeface="Calibri"/>
              </a:rPr>
              <a:t>: </a:t>
            </a:r>
            <a:r>
              <a:rPr sz="2400" dirty="0">
                <a:solidFill>
                  <a:srgbClr val="F1F1F1"/>
                </a:solidFill>
                <a:latin typeface="Calibri"/>
                <a:cs typeface="Calibri"/>
              </a:rPr>
              <a:t>La </a:t>
            </a:r>
            <a:r>
              <a:rPr sz="2400" spc="-15" dirty="0">
                <a:solidFill>
                  <a:srgbClr val="F1F1F1"/>
                </a:solidFill>
                <a:latin typeface="Calibri"/>
                <a:cs typeface="Calibri"/>
              </a:rPr>
              <a:t>protección </a:t>
            </a:r>
            <a:r>
              <a:rPr sz="2400" dirty="0">
                <a:solidFill>
                  <a:srgbClr val="F1F1F1"/>
                </a:solidFill>
                <a:latin typeface="Calibri"/>
                <a:cs typeface="Calibri"/>
              </a:rPr>
              <a:t>se </a:t>
            </a:r>
            <a:r>
              <a:rPr sz="2400" spc="-10" dirty="0">
                <a:solidFill>
                  <a:srgbClr val="F1F1F1"/>
                </a:solidFill>
                <a:latin typeface="Calibri"/>
                <a:cs typeface="Calibri"/>
              </a:rPr>
              <a:t>arregla </a:t>
            </a:r>
            <a:r>
              <a:rPr sz="2400" spc="-5" dirty="0">
                <a:solidFill>
                  <a:srgbClr val="F1F1F1"/>
                </a:solidFill>
                <a:latin typeface="Calibri"/>
                <a:cs typeface="Calibri"/>
              </a:rPr>
              <a:t>en </a:t>
            </a:r>
            <a:r>
              <a:rPr sz="2400" spc="-15" dirty="0">
                <a:solidFill>
                  <a:srgbClr val="F1F1F1"/>
                </a:solidFill>
                <a:latin typeface="Calibri"/>
                <a:cs typeface="Calibri"/>
              </a:rPr>
              <a:t>zonas, </a:t>
            </a:r>
            <a:r>
              <a:rPr sz="2400" spc="-5" dirty="0">
                <a:solidFill>
                  <a:srgbClr val="F1F1F1"/>
                </a:solidFill>
                <a:latin typeface="Calibri"/>
                <a:cs typeface="Calibri"/>
              </a:rPr>
              <a:t>es </a:t>
            </a:r>
            <a:r>
              <a:rPr sz="2400" dirty="0">
                <a:solidFill>
                  <a:srgbClr val="F1F1F1"/>
                </a:solidFill>
                <a:latin typeface="Calibri"/>
                <a:cs typeface="Calibri"/>
              </a:rPr>
              <a:t> </a:t>
            </a:r>
            <a:r>
              <a:rPr sz="2400" spc="-5" dirty="0">
                <a:solidFill>
                  <a:srgbClr val="F1F1F1"/>
                </a:solidFill>
                <a:latin typeface="Calibri"/>
                <a:cs typeface="Calibri"/>
              </a:rPr>
              <a:t>indispensable</a:t>
            </a:r>
            <a:r>
              <a:rPr sz="2400" spc="20" dirty="0">
                <a:solidFill>
                  <a:srgbClr val="F1F1F1"/>
                </a:solidFill>
                <a:latin typeface="Calibri"/>
                <a:cs typeface="Calibri"/>
              </a:rPr>
              <a:t> </a:t>
            </a:r>
            <a:r>
              <a:rPr sz="2400" spc="-10" dirty="0">
                <a:solidFill>
                  <a:srgbClr val="F1F1F1"/>
                </a:solidFill>
                <a:latin typeface="Calibri"/>
                <a:cs typeface="Calibri"/>
              </a:rPr>
              <a:t>seleccionar</a:t>
            </a:r>
            <a:r>
              <a:rPr sz="2400" spc="50" dirty="0">
                <a:solidFill>
                  <a:srgbClr val="F1F1F1"/>
                </a:solidFill>
                <a:latin typeface="Calibri"/>
                <a:cs typeface="Calibri"/>
              </a:rPr>
              <a:t> </a:t>
            </a:r>
            <a:r>
              <a:rPr sz="2400" spc="5" dirty="0">
                <a:solidFill>
                  <a:srgbClr val="F1F1F1"/>
                </a:solidFill>
                <a:latin typeface="Calibri"/>
                <a:cs typeface="Calibri"/>
              </a:rPr>
              <a:t>y</a:t>
            </a:r>
            <a:r>
              <a:rPr sz="2400" spc="-5" dirty="0">
                <a:solidFill>
                  <a:srgbClr val="F1F1F1"/>
                </a:solidFill>
                <a:latin typeface="Calibri"/>
                <a:cs typeface="Calibri"/>
              </a:rPr>
              <a:t> </a:t>
            </a:r>
            <a:r>
              <a:rPr sz="2400" spc="-10" dirty="0">
                <a:solidFill>
                  <a:srgbClr val="F1F1F1"/>
                </a:solidFill>
                <a:latin typeface="Calibri"/>
                <a:cs typeface="Calibri"/>
              </a:rPr>
              <a:t>disparar</a:t>
            </a:r>
            <a:r>
              <a:rPr sz="2400" spc="-15" dirty="0">
                <a:solidFill>
                  <a:srgbClr val="F1F1F1"/>
                </a:solidFill>
                <a:latin typeface="Calibri"/>
                <a:cs typeface="Calibri"/>
              </a:rPr>
              <a:t> </a:t>
            </a:r>
            <a:r>
              <a:rPr sz="2400" spc="-5" dirty="0">
                <a:solidFill>
                  <a:srgbClr val="F1F1F1"/>
                </a:solidFill>
                <a:latin typeface="Calibri"/>
                <a:cs typeface="Calibri"/>
              </a:rPr>
              <a:t>las </a:t>
            </a:r>
            <a:r>
              <a:rPr sz="2400" spc="-15" dirty="0">
                <a:solidFill>
                  <a:srgbClr val="F1F1F1"/>
                </a:solidFill>
                <a:latin typeface="Calibri"/>
                <a:cs typeface="Calibri"/>
              </a:rPr>
              <a:t>zonas</a:t>
            </a:r>
            <a:r>
              <a:rPr sz="2400" dirty="0">
                <a:solidFill>
                  <a:srgbClr val="F1F1F1"/>
                </a:solidFill>
                <a:latin typeface="Calibri"/>
                <a:cs typeface="Calibri"/>
              </a:rPr>
              <a:t> </a:t>
            </a:r>
            <a:r>
              <a:rPr sz="2400" spc="5" dirty="0">
                <a:solidFill>
                  <a:srgbClr val="F1F1F1"/>
                </a:solidFill>
                <a:latin typeface="Calibri"/>
                <a:cs typeface="Calibri"/>
              </a:rPr>
              <a:t>mas</a:t>
            </a:r>
            <a:r>
              <a:rPr sz="2400" spc="-45" dirty="0">
                <a:solidFill>
                  <a:srgbClr val="F1F1F1"/>
                </a:solidFill>
                <a:latin typeface="Calibri"/>
                <a:cs typeface="Calibri"/>
              </a:rPr>
              <a:t> </a:t>
            </a:r>
            <a:r>
              <a:rPr sz="2400" spc="-15" dirty="0">
                <a:solidFill>
                  <a:srgbClr val="F1F1F1"/>
                </a:solidFill>
                <a:latin typeface="Calibri"/>
                <a:cs typeface="Calibri"/>
              </a:rPr>
              <a:t>cercanas.</a:t>
            </a:r>
            <a:endParaRPr sz="2400" dirty="0">
              <a:latin typeface="Calibri"/>
              <a:cs typeface="Calibri"/>
            </a:endParaRPr>
          </a:p>
          <a:p>
            <a:pPr>
              <a:spcBef>
                <a:spcPts val="30"/>
              </a:spcBef>
              <a:buChar char="•"/>
            </a:pPr>
            <a:endParaRPr sz="2800" dirty="0">
              <a:latin typeface="Calibri"/>
              <a:cs typeface="Calibri"/>
            </a:endParaRPr>
          </a:p>
          <a:p>
            <a:pPr marL="355600" marR="9525" indent="-343535">
              <a:lnSpc>
                <a:spcPts val="2310"/>
              </a:lnSpc>
              <a:buFont typeface="Arial MT"/>
              <a:buChar char="•"/>
              <a:tabLst>
                <a:tab pos="355600" algn="l"/>
                <a:tab pos="356235" algn="l"/>
              </a:tabLst>
            </a:pPr>
            <a:r>
              <a:rPr sz="2400" b="1" u="heavy" dirty="0">
                <a:solidFill>
                  <a:srgbClr val="F1F1F1"/>
                </a:solidFill>
                <a:uFill>
                  <a:solidFill>
                    <a:srgbClr val="F1F1F1"/>
                  </a:solidFill>
                </a:uFill>
                <a:latin typeface="Calibri"/>
                <a:cs typeface="Calibri"/>
              </a:rPr>
              <a:t>SENSIBILIDAD</a:t>
            </a:r>
            <a:r>
              <a:rPr sz="2400" dirty="0">
                <a:solidFill>
                  <a:srgbClr val="F1F1F1"/>
                </a:solidFill>
                <a:latin typeface="Calibri"/>
                <a:cs typeface="Calibri"/>
              </a:rPr>
              <a:t>:</a:t>
            </a:r>
            <a:r>
              <a:rPr sz="2400" spc="-145" dirty="0">
                <a:solidFill>
                  <a:srgbClr val="F1F1F1"/>
                </a:solidFill>
                <a:latin typeface="Calibri"/>
                <a:cs typeface="Calibri"/>
              </a:rPr>
              <a:t> </a:t>
            </a:r>
            <a:r>
              <a:rPr sz="2400" spc="5" dirty="0">
                <a:solidFill>
                  <a:srgbClr val="F1F1F1"/>
                </a:solidFill>
                <a:latin typeface="Calibri"/>
                <a:cs typeface="Calibri"/>
              </a:rPr>
              <a:t>Se</a:t>
            </a:r>
            <a:r>
              <a:rPr sz="2400" spc="-5" dirty="0">
                <a:solidFill>
                  <a:srgbClr val="F1F1F1"/>
                </a:solidFill>
                <a:latin typeface="Calibri"/>
                <a:cs typeface="Calibri"/>
              </a:rPr>
              <a:t> </a:t>
            </a:r>
            <a:r>
              <a:rPr sz="2400" spc="-25" dirty="0">
                <a:solidFill>
                  <a:srgbClr val="F1F1F1"/>
                </a:solidFill>
                <a:latin typeface="Calibri"/>
                <a:cs typeface="Calibri"/>
              </a:rPr>
              <a:t>refiere</a:t>
            </a:r>
            <a:r>
              <a:rPr sz="2400" spc="65" dirty="0">
                <a:solidFill>
                  <a:srgbClr val="F1F1F1"/>
                </a:solidFill>
                <a:latin typeface="Calibri"/>
                <a:cs typeface="Calibri"/>
              </a:rPr>
              <a:t> </a:t>
            </a:r>
            <a:r>
              <a:rPr sz="2400" dirty="0">
                <a:solidFill>
                  <a:srgbClr val="F1F1F1"/>
                </a:solidFill>
                <a:latin typeface="Calibri"/>
                <a:cs typeface="Calibri"/>
              </a:rPr>
              <a:t>al</a:t>
            </a:r>
            <a:r>
              <a:rPr sz="2400" spc="15" dirty="0">
                <a:solidFill>
                  <a:srgbClr val="F1F1F1"/>
                </a:solidFill>
                <a:latin typeface="Calibri"/>
                <a:cs typeface="Calibri"/>
              </a:rPr>
              <a:t> </a:t>
            </a:r>
            <a:r>
              <a:rPr sz="2400" spc="-15" dirty="0">
                <a:solidFill>
                  <a:srgbClr val="F1F1F1"/>
                </a:solidFill>
                <a:latin typeface="Calibri"/>
                <a:cs typeface="Calibri"/>
              </a:rPr>
              <a:t>valor</a:t>
            </a:r>
            <a:r>
              <a:rPr sz="2400" spc="-10" dirty="0">
                <a:solidFill>
                  <a:srgbClr val="F1F1F1"/>
                </a:solidFill>
                <a:latin typeface="Calibri"/>
                <a:cs typeface="Calibri"/>
              </a:rPr>
              <a:t> </a:t>
            </a:r>
            <a:r>
              <a:rPr sz="2400" dirty="0">
                <a:solidFill>
                  <a:srgbClr val="F1F1F1"/>
                </a:solidFill>
                <a:latin typeface="Calibri"/>
                <a:cs typeface="Calibri"/>
              </a:rPr>
              <a:t>mínimo</a:t>
            </a:r>
            <a:r>
              <a:rPr sz="2400" spc="-50" dirty="0">
                <a:solidFill>
                  <a:srgbClr val="F1F1F1"/>
                </a:solidFill>
                <a:latin typeface="Calibri"/>
                <a:cs typeface="Calibri"/>
              </a:rPr>
              <a:t> </a:t>
            </a:r>
            <a:r>
              <a:rPr sz="2400" spc="-5" dirty="0">
                <a:solidFill>
                  <a:srgbClr val="F1F1F1"/>
                </a:solidFill>
                <a:latin typeface="Calibri"/>
                <a:cs typeface="Calibri"/>
              </a:rPr>
              <a:t>que</a:t>
            </a:r>
            <a:r>
              <a:rPr sz="2400" spc="25" dirty="0">
                <a:solidFill>
                  <a:srgbClr val="F1F1F1"/>
                </a:solidFill>
                <a:latin typeface="Calibri"/>
                <a:cs typeface="Calibri"/>
              </a:rPr>
              <a:t> </a:t>
            </a:r>
            <a:r>
              <a:rPr sz="2400" dirty="0">
                <a:solidFill>
                  <a:srgbClr val="F1F1F1"/>
                </a:solidFill>
                <a:latin typeface="Calibri"/>
                <a:cs typeface="Calibri"/>
              </a:rPr>
              <a:t>se</a:t>
            </a:r>
            <a:r>
              <a:rPr sz="2400" spc="-15" dirty="0">
                <a:solidFill>
                  <a:srgbClr val="F1F1F1"/>
                </a:solidFill>
                <a:latin typeface="Calibri"/>
                <a:cs typeface="Calibri"/>
              </a:rPr>
              <a:t> </a:t>
            </a:r>
            <a:r>
              <a:rPr sz="2400" spc="-20" dirty="0">
                <a:solidFill>
                  <a:srgbClr val="F1F1F1"/>
                </a:solidFill>
                <a:latin typeface="Calibri"/>
                <a:cs typeface="Calibri"/>
              </a:rPr>
              <a:t>requiere</a:t>
            </a:r>
            <a:r>
              <a:rPr sz="2400" spc="60" dirty="0">
                <a:solidFill>
                  <a:srgbClr val="F1F1F1"/>
                </a:solidFill>
                <a:latin typeface="Calibri"/>
                <a:cs typeface="Calibri"/>
              </a:rPr>
              <a:t> </a:t>
            </a:r>
            <a:r>
              <a:rPr sz="2400" spc="-15" dirty="0">
                <a:solidFill>
                  <a:srgbClr val="F1F1F1"/>
                </a:solidFill>
                <a:latin typeface="Calibri"/>
                <a:cs typeface="Calibri"/>
              </a:rPr>
              <a:t>para </a:t>
            </a:r>
            <a:r>
              <a:rPr sz="2400" spc="-525" dirty="0">
                <a:solidFill>
                  <a:srgbClr val="F1F1F1"/>
                </a:solidFill>
                <a:latin typeface="Calibri"/>
                <a:cs typeface="Calibri"/>
              </a:rPr>
              <a:t> </a:t>
            </a:r>
            <a:r>
              <a:rPr sz="2400" dirty="0">
                <a:solidFill>
                  <a:srgbClr val="F1F1F1"/>
                </a:solidFill>
                <a:latin typeface="Calibri"/>
                <a:cs typeface="Calibri"/>
              </a:rPr>
              <a:t>que</a:t>
            </a:r>
            <a:r>
              <a:rPr sz="2400" spc="-60" dirty="0">
                <a:solidFill>
                  <a:srgbClr val="F1F1F1"/>
                </a:solidFill>
                <a:latin typeface="Calibri"/>
                <a:cs typeface="Calibri"/>
              </a:rPr>
              <a:t> </a:t>
            </a:r>
            <a:r>
              <a:rPr sz="2400" spc="-5" dirty="0">
                <a:solidFill>
                  <a:srgbClr val="F1F1F1"/>
                </a:solidFill>
                <a:latin typeface="Calibri"/>
                <a:cs typeface="Calibri"/>
              </a:rPr>
              <a:t>la</a:t>
            </a:r>
            <a:r>
              <a:rPr sz="2400" spc="25" dirty="0">
                <a:solidFill>
                  <a:srgbClr val="F1F1F1"/>
                </a:solidFill>
                <a:latin typeface="Calibri"/>
                <a:cs typeface="Calibri"/>
              </a:rPr>
              <a:t> </a:t>
            </a:r>
            <a:r>
              <a:rPr sz="2400" spc="-15" dirty="0">
                <a:solidFill>
                  <a:srgbClr val="F1F1F1"/>
                </a:solidFill>
                <a:latin typeface="Calibri"/>
                <a:cs typeface="Calibri"/>
              </a:rPr>
              <a:t>protección</a:t>
            </a:r>
            <a:r>
              <a:rPr sz="2400" spc="20" dirty="0">
                <a:solidFill>
                  <a:srgbClr val="F1F1F1"/>
                </a:solidFill>
                <a:latin typeface="Calibri"/>
                <a:cs typeface="Calibri"/>
              </a:rPr>
              <a:t> </a:t>
            </a:r>
            <a:r>
              <a:rPr sz="2400" spc="-5" dirty="0">
                <a:solidFill>
                  <a:srgbClr val="F1F1F1"/>
                </a:solidFill>
                <a:latin typeface="Calibri"/>
                <a:cs typeface="Calibri"/>
              </a:rPr>
              <a:t>actúe.</a:t>
            </a:r>
            <a:endParaRPr sz="2400" dirty="0">
              <a:latin typeface="Calibri"/>
              <a:cs typeface="Calibri"/>
            </a:endParaRPr>
          </a:p>
          <a:p>
            <a:pPr>
              <a:spcBef>
                <a:spcPts val="60"/>
              </a:spcBef>
              <a:buChar char="•"/>
            </a:pPr>
            <a:endParaRPr sz="2800" dirty="0">
              <a:latin typeface="Calibri"/>
              <a:cs typeface="Calibri"/>
            </a:endParaRPr>
          </a:p>
          <a:p>
            <a:pPr marL="355600" marR="24765" indent="-343535">
              <a:lnSpc>
                <a:spcPct val="80000"/>
              </a:lnSpc>
              <a:buFont typeface="Arial MT"/>
              <a:buChar char="•"/>
              <a:tabLst>
                <a:tab pos="355600" algn="l"/>
                <a:tab pos="356235" algn="l"/>
              </a:tabLst>
            </a:pPr>
            <a:r>
              <a:rPr sz="2400" b="1" u="heavy" spc="-20" dirty="0">
                <a:uFill>
                  <a:solidFill>
                    <a:srgbClr val="000000"/>
                  </a:solidFill>
                </a:uFill>
                <a:latin typeface="Calibri"/>
                <a:cs typeface="Calibri"/>
              </a:rPr>
              <a:t>A</a:t>
            </a:r>
            <a:r>
              <a:rPr sz="2400" b="1" u="heavy" spc="10" dirty="0">
                <a:uFill>
                  <a:solidFill>
                    <a:srgbClr val="000000"/>
                  </a:solidFill>
                </a:uFill>
                <a:latin typeface="Calibri"/>
                <a:cs typeface="Calibri"/>
              </a:rPr>
              <a:t>U</a:t>
            </a:r>
            <a:r>
              <a:rPr sz="2400" b="1" u="heavy" spc="-75" dirty="0">
                <a:uFill>
                  <a:solidFill>
                    <a:srgbClr val="000000"/>
                  </a:solidFill>
                </a:uFill>
                <a:latin typeface="Calibri"/>
                <a:cs typeface="Calibri"/>
              </a:rPr>
              <a:t>T</a:t>
            </a:r>
            <a:r>
              <a:rPr sz="2400" b="1" u="heavy" spc="-10" dirty="0">
                <a:uFill>
                  <a:solidFill>
                    <a:srgbClr val="000000"/>
                  </a:solidFill>
                </a:uFill>
                <a:latin typeface="Calibri"/>
                <a:cs typeface="Calibri"/>
              </a:rPr>
              <a:t>O</a:t>
            </a:r>
            <a:r>
              <a:rPr sz="2400" b="1" u="heavy" spc="20" dirty="0">
                <a:uFill>
                  <a:solidFill>
                    <a:srgbClr val="000000"/>
                  </a:solidFill>
                </a:uFill>
                <a:latin typeface="Calibri"/>
                <a:cs typeface="Calibri"/>
              </a:rPr>
              <a:t>M</a:t>
            </a:r>
            <a:r>
              <a:rPr sz="2400" b="1" u="heavy" spc="-165" dirty="0">
                <a:uFill>
                  <a:solidFill>
                    <a:srgbClr val="000000"/>
                  </a:solidFill>
                </a:uFill>
                <a:latin typeface="Calibri"/>
                <a:cs typeface="Calibri"/>
              </a:rPr>
              <a:t>A</a:t>
            </a:r>
            <a:r>
              <a:rPr sz="2400" b="1" u="heavy" dirty="0">
                <a:uFill>
                  <a:solidFill>
                    <a:srgbClr val="000000"/>
                  </a:solidFill>
                </a:uFill>
                <a:latin typeface="Calibri"/>
                <a:cs typeface="Calibri"/>
              </a:rPr>
              <a:t>TI</a:t>
            </a:r>
            <a:r>
              <a:rPr sz="2400" b="1" u="heavy" spc="-20" dirty="0">
                <a:uFill>
                  <a:solidFill>
                    <a:srgbClr val="000000"/>
                  </a:solidFill>
                </a:uFill>
                <a:latin typeface="Calibri"/>
                <a:cs typeface="Calibri"/>
              </a:rPr>
              <a:t>C</a:t>
            </a:r>
            <a:r>
              <a:rPr sz="2400" b="1" u="heavy" dirty="0">
                <a:uFill>
                  <a:solidFill>
                    <a:srgbClr val="000000"/>
                  </a:solidFill>
                </a:uFill>
                <a:latin typeface="Calibri"/>
                <a:cs typeface="Calibri"/>
              </a:rPr>
              <a:t>I</a:t>
            </a:r>
            <a:r>
              <a:rPr sz="2400" b="1" u="heavy" spc="-75" dirty="0">
                <a:uFill>
                  <a:solidFill>
                    <a:srgbClr val="000000"/>
                  </a:solidFill>
                </a:uFill>
                <a:latin typeface="Calibri"/>
                <a:cs typeface="Calibri"/>
              </a:rPr>
              <a:t>D</a:t>
            </a:r>
            <a:r>
              <a:rPr sz="2400" b="1" u="heavy" spc="10" dirty="0">
                <a:uFill>
                  <a:solidFill>
                    <a:srgbClr val="000000"/>
                  </a:solidFill>
                </a:uFill>
                <a:latin typeface="Calibri"/>
                <a:cs typeface="Calibri"/>
              </a:rPr>
              <a:t>AD</a:t>
            </a:r>
            <a:r>
              <a:rPr sz="2400" dirty="0">
                <a:latin typeface="Calibri"/>
                <a:cs typeface="Calibri"/>
              </a:rPr>
              <a:t>:</a:t>
            </a:r>
            <a:r>
              <a:rPr sz="2400" spc="-185" dirty="0">
                <a:latin typeface="Calibri"/>
                <a:cs typeface="Calibri"/>
              </a:rPr>
              <a:t> </a:t>
            </a:r>
            <a:r>
              <a:rPr sz="2400" spc="-20" dirty="0">
                <a:latin typeface="Calibri"/>
                <a:cs typeface="Calibri"/>
              </a:rPr>
              <a:t>P</a:t>
            </a:r>
            <a:r>
              <a:rPr sz="2400" spc="5" dirty="0">
                <a:latin typeface="Calibri"/>
                <a:cs typeface="Calibri"/>
              </a:rPr>
              <a:t>a</a:t>
            </a:r>
            <a:r>
              <a:rPr sz="2400" spc="-55" dirty="0">
                <a:latin typeface="Calibri"/>
                <a:cs typeface="Calibri"/>
              </a:rPr>
              <a:t>r</a:t>
            </a:r>
            <a:r>
              <a:rPr sz="2400" spc="5" dirty="0">
                <a:latin typeface="Calibri"/>
                <a:cs typeface="Calibri"/>
              </a:rPr>
              <a:t>a</a:t>
            </a:r>
            <a:r>
              <a:rPr sz="2400" spc="-45" dirty="0">
                <a:latin typeface="Calibri"/>
                <a:cs typeface="Calibri"/>
              </a:rPr>
              <a:t> </a:t>
            </a:r>
            <a:r>
              <a:rPr sz="2400" spc="-5" dirty="0">
                <a:latin typeface="Calibri"/>
                <a:cs typeface="Calibri"/>
              </a:rPr>
              <a:t>un</a:t>
            </a:r>
            <a:r>
              <a:rPr sz="2400" spc="5" dirty="0">
                <a:latin typeface="Calibri"/>
                <a:cs typeface="Calibri"/>
              </a:rPr>
              <a:t>a</a:t>
            </a:r>
            <a:r>
              <a:rPr sz="2400" spc="-10" dirty="0">
                <a:latin typeface="Calibri"/>
                <a:cs typeface="Calibri"/>
              </a:rPr>
              <a:t> </a:t>
            </a:r>
            <a:r>
              <a:rPr sz="2400" spc="20" dirty="0">
                <a:latin typeface="Calibri"/>
                <a:cs typeface="Calibri"/>
              </a:rPr>
              <a:t>m</a:t>
            </a:r>
            <a:r>
              <a:rPr sz="2400" spc="-40" dirty="0">
                <a:latin typeface="Calibri"/>
                <a:cs typeface="Calibri"/>
              </a:rPr>
              <a:t>a</a:t>
            </a:r>
            <a:r>
              <a:rPr sz="2400" spc="-45" dirty="0">
                <a:latin typeface="Calibri"/>
                <a:cs typeface="Calibri"/>
              </a:rPr>
              <a:t>y</a:t>
            </a:r>
            <a:r>
              <a:rPr sz="2400" spc="-10" dirty="0">
                <a:latin typeface="Calibri"/>
                <a:cs typeface="Calibri"/>
              </a:rPr>
              <a:t>o</a:t>
            </a:r>
            <a:r>
              <a:rPr sz="2400" spc="5" dirty="0">
                <a:latin typeface="Calibri"/>
                <a:cs typeface="Calibri"/>
              </a:rPr>
              <a:t>r</a:t>
            </a:r>
            <a:r>
              <a:rPr sz="2400" spc="-15" dirty="0">
                <a:latin typeface="Calibri"/>
                <a:cs typeface="Calibri"/>
              </a:rPr>
              <a:t> </a:t>
            </a:r>
            <a:r>
              <a:rPr sz="2400" spc="-50" dirty="0">
                <a:latin typeface="Calibri"/>
                <a:cs typeface="Calibri"/>
              </a:rPr>
              <a:t>r</a:t>
            </a:r>
            <a:r>
              <a:rPr sz="2400" spc="5" dirty="0">
                <a:latin typeface="Calibri"/>
                <a:cs typeface="Calibri"/>
              </a:rPr>
              <a:t>a</a:t>
            </a:r>
            <a:r>
              <a:rPr sz="2400" spc="-10" dirty="0">
                <a:latin typeface="Calibri"/>
                <a:cs typeface="Calibri"/>
              </a:rPr>
              <a:t>pi</a:t>
            </a:r>
            <a:r>
              <a:rPr sz="2400" spc="-5" dirty="0">
                <a:latin typeface="Calibri"/>
                <a:cs typeface="Calibri"/>
              </a:rPr>
              <a:t>d</a:t>
            </a:r>
            <a:r>
              <a:rPr sz="2400" spc="-45" dirty="0">
                <a:latin typeface="Calibri"/>
                <a:cs typeface="Calibri"/>
              </a:rPr>
              <a:t>e</a:t>
            </a:r>
            <a:r>
              <a:rPr sz="2400" spc="5" dirty="0">
                <a:latin typeface="Calibri"/>
                <a:cs typeface="Calibri"/>
              </a:rPr>
              <a:t>z</a:t>
            </a:r>
            <a:r>
              <a:rPr sz="2400" spc="15" dirty="0">
                <a:latin typeface="Calibri"/>
                <a:cs typeface="Calibri"/>
              </a:rPr>
              <a:t> </a:t>
            </a:r>
            <a:r>
              <a:rPr sz="2400" spc="-10" dirty="0">
                <a:latin typeface="Calibri"/>
                <a:cs typeface="Calibri"/>
              </a:rPr>
              <a:t>e</a:t>
            </a:r>
            <a:r>
              <a:rPr sz="2400" spc="5" dirty="0">
                <a:latin typeface="Calibri"/>
                <a:cs typeface="Calibri"/>
              </a:rPr>
              <a:t>n</a:t>
            </a:r>
            <a:r>
              <a:rPr sz="2400" spc="-10" dirty="0">
                <a:latin typeface="Calibri"/>
                <a:cs typeface="Calibri"/>
              </a:rPr>
              <a:t> </a:t>
            </a:r>
            <a:r>
              <a:rPr sz="2400" spc="-25" dirty="0">
                <a:latin typeface="Calibri"/>
                <a:cs typeface="Calibri"/>
              </a:rPr>
              <a:t>l</a:t>
            </a:r>
            <a:r>
              <a:rPr sz="2400" spc="5" dirty="0">
                <a:latin typeface="Calibri"/>
                <a:cs typeface="Calibri"/>
              </a:rPr>
              <a:t>a</a:t>
            </a:r>
            <a:r>
              <a:rPr sz="2400" spc="-10" dirty="0">
                <a:latin typeface="Calibri"/>
                <a:cs typeface="Calibri"/>
              </a:rPr>
              <a:t> </a:t>
            </a:r>
            <a:r>
              <a:rPr sz="2400" spc="-45" dirty="0">
                <a:latin typeface="Calibri"/>
                <a:cs typeface="Calibri"/>
              </a:rPr>
              <a:t>r</a:t>
            </a:r>
            <a:r>
              <a:rPr sz="2400" spc="-10" dirty="0">
                <a:latin typeface="Calibri"/>
                <a:cs typeface="Calibri"/>
              </a:rPr>
              <a:t>e</a:t>
            </a:r>
            <a:r>
              <a:rPr sz="2400" spc="-5" dirty="0">
                <a:latin typeface="Calibri"/>
                <a:cs typeface="Calibri"/>
              </a:rPr>
              <a:t>spu</a:t>
            </a:r>
            <a:r>
              <a:rPr sz="2400" spc="-10" dirty="0">
                <a:latin typeface="Calibri"/>
                <a:cs typeface="Calibri"/>
              </a:rPr>
              <a:t>e</a:t>
            </a:r>
            <a:r>
              <a:rPr sz="2400" spc="-40" dirty="0">
                <a:latin typeface="Calibri"/>
                <a:cs typeface="Calibri"/>
              </a:rPr>
              <a:t>s</a:t>
            </a:r>
            <a:r>
              <a:rPr sz="2400" spc="-55" dirty="0">
                <a:latin typeface="Calibri"/>
                <a:cs typeface="Calibri"/>
              </a:rPr>
              <a:t>t</a:t>
            </a:r>
            <a:r>
              <a:rPr sz="2400" spc="5" dirty="0">
                <a:latin typeface="Calibri"/>
                <a:cs typeface="Calibri"/>
              </a:rPr>
              <a:t>a,</a:t>
            </a:r>
            <a:r>
              <a:rPr sz="2400" spc="70" dirty="0">
                <a:latin typeface="Calibri"/>
                <a:cs typeface="Calibri"/>
              </a:rPr>
              <a:t> </a:t>
            </a:r>
            <a:r>
              <a:rPr sz="2400" spc="-15" dirty="0">
                <a:latin typeface="Calibri"/>
                <a:cs typeface="Calibri"/>
              </a:rPr>
              <a:t>l</a:t>
            </a:r>
            <a:r>
              <a:rPr sz="2400" dirty="0">
                <a:latin typeface="Calibri"/>
                <a:cs typeface="Calibri"/>
              </a:rPr>
              <a:t>as  </a:t>
            </a:r>
            <a:r>
              <a:rPr sz="2400" spc="-15" dirty="0">
                <a:latin typeface="Calibri"/>
                <a:cs typeface="Calibri"/>
              </a:rPr>
              <a:t>Protecciones </a:t>
            </a:r>
            <a:r>
              <a:rPr sz="2400" spc="-10" dirty="0">
                <a:latin typeface="Calibri"/>
                <a:cs typeface="Calibri"/>
              </a:rPr>
              <a:t>deben</a:t>
            </a:r>
            <a:r>
              <a:rPr sz="2400" spc="20" dirty="0">
                <a:latin typeface="Calibri"/>
                <a:cs typeface="Calibri"/>
              </a:rPr>
              <a:t> </a:t>
            </a:r>
            <a:r>
              <a:rPr sz="2400" spc="-20" dirty="0">
                <a:latin typeface="Calibri"/>
                <a:cs typeface="Calibri"/>
              </a:rPr>
              <a:t>realizarse</a:t>
            </a:r>
            <a:r>
              <a:rPr sz="2400" spc="50" dirty="0">
                <a:latin typeface="Calibri"/>
                <a:cs typeface="Calibri"/>
              </a:rPr>
              <a:t> </a:t>
            </a:r>
            <a:r>
              <a:rPr sz="2400" spc="-10" dirty="0">
                <a:latin typeface="Calibri"/>
                <a:cs typeface="Calibri"/>
              </a:rPr>
              <a:t>sin</a:t>
            </a:r>
            <a:r>
              <a:rPr sz="2400" spc="-15" dirty="0">
                <a:latin typeface="Calibri"/>
                <a:cs typeface="Calibri"/>
              </a:rPr>
              <a:t> intervención</a:t>
            </a:r>
            <a:r>
              <a:rPr sz="2400" spc="90" dirty="0">
                <a:latin typeface="Calibri"/>
                <a:cs typeface="Calibri"/>
              </a:rPr>
              <a:t> </a:t>
            </a:r>
            <a:r>
              <a:rPr sz="2400" dirty="0">
                <a:latin typeface="Calibri"/>
                <a:cs typeface="Calibri"/>
              </a:rPr>
              <a:t>humana.</a:t>
            </a: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44</a:t>
            </a:fld>
            <a:endParaRPr spc="15"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1979" y="521369"/>
            <a:ext cx="10752056" cy="444994"/>
          </a:xfrm>
          <a:prstGeom prst="rect">
            <a:avLst/>
          </a:prstGeom>
        </p:spPr>
        <p:txBody>
          <a:bodyPr vert="horz" wrap="square" lIns="0" tIns="13970" rIns="0" bIns="0" rtlCol="0">
            <a:spAutoFit/>
          </a:bodyPr>
          <a:lstStyle/>
          <a:p>
            <a:pPr marR="5080" algn="ctr">
              <a:spcBef>
                <a:spcPts val="110"/>
              </a:spcBef>
            </a:pPr>
            <a:r>
              <a:rPr lang="en-US" spc="-5" dirty="0" smtClean="0"/>
              <a:t> </a:t>
            </a:r>
            <a:r>
              <a:rPr spc="-85" dirty="0" smtClean="0"/>
              <a:t> </a:t>
            </a:r>
            <a:r>
              <a:rPr spc="5" dirty="0"/>
              <a:t>QUE</a:t>
            </a:r>
            <a:r>
              <a:rPr spc="-25" dirty="0"/>
              <a:t> </a:t>
            </a:r>
            <a:r>
              <a:rPr dirty="0"/>
              <a:t>SUCEDE</a:t>
            </a:r>
            <a:r>
              <a:rPr spc="-35" dirty="0"/>
              <a:t> </a:t>
            </a:r>
            <a:r>
              <a:rPr dirty="0"/>
              <a:t>SI</a:t>
            </a:r>
            <a:r>
              <a:rPr spc="15" dirty="0"/>
              <a:t> </a:t>
            </a:r>
            <a:r>
              <a:rPr dirty="0"/>
              <a:t>UNA </a:t>
            </a:r>
            <a:r>
              <a:rPr spc="-10" dirty="0"/>
              <a:t>PROTECCIÓN </a:t>
            </a:r>
            <a:r>
              <a:rPr spc="-615" dirty="0"/>
              <a:t> </a:t>
            </a:r>
            <a:r>
              <a:rPr spc="-5" dirty="0"/>
              <a:t>NO</a:t>
            </a:r>
            <a:r>
              <a:rPr spc="-20" dirty="0"/>
              <a:t> </a:t>
            </a:r>
            <a:r>
              <a:rPr spc="-10" dirty="0"/>
              <a:t>TRABAJA</a:t>
            </a:r>
            <a:r>
              <a:rPr spc="-35" dirty="0"/>
              <a:t> </a:t>
            </a:r>
            <a:r>
              <a:rPr spc="-25" dirty="0"/>
              <a:t>CORRECTAMENTE</a:t>
            </a:r>
          </a:p>
        </p:txBody>
      </p:sp>
      <p:pic>
        <p:nvPicPr>
          <p:cNvPr id="3" name="object 3"/>
          <p:cNvPicPr/>
          <p:nvPr/>
        </p:nvPicPr>
        <p:blipFill>
          <a:blip r:embed="rId2" cstate="print"/>
          <a:stretch>
            <a:fillRect/>
          </a:stretch>
        </p:blipFill>
        <p:spPr>
          <a:xfrm>
            <a:off x="2309788" y="1643126"/>
            <a:ext cx="3500501" cy="2190242"/>
          </a:xfrm>
          <a:prstGeom prst="rect">
            <a:avLst/>
          </a:prstGeom>
        </p:spPr>
      </p:pic>
      <p:pic>
        <p:nvPicPr>
          <p:cNvPr id="4" name="object 4"/>
          <p:cNvPicPr/>
          <p:nvPr/>
        </p:nvPicPr>
        <p:blipFill>
          <a:blip r:embed="rId3" cstate="print"/>
          <a:stretch>
            <a:fillRect/>
          </a:stretch>
        </p:blipFill>
        <p:spPr>
          <a:xfrm>
            <a:off x="6453251" y="1571626"/>
            <a:ext cx="3071876" cy="2339975"/>
          </a:xfrm>
          <a:prstGeom prst="rect">
            <a:avLst/>
          </a:prstGeom>
        </p:spPr>
      </p:pic>
      <p:pic>
        <p:nvPicPr>
          <p:cNvPr id="5" name="object 5"/>
          <p:cNvPicPr/>
          <p:nvPr/>
        </p:nvPicPr>
        <p:blipFill>
          <a:blip r:embed="rId4" cstate="print"/>
          <a:stretch>
            <a:fillRect/>
          </a:stretch>
        </p:blipFill>
        <p:spPr>
          <a:xfrm>
            <a:off x="2309788" y="4071937"/>
            <a:ext cx="3534155" cy="2400300"/>
          </a:xfrm>
          <a:prstGeom prst="rect">
            <a:avLst/>
          </a:prstGeom>
        </p:spPr>
      </p:pic>
      <p:pic>
        <p:nvPicPr>
          <p:cNvPr id="6" name="object 6"/>
          <p:cNvPicPr/>
          <p:nvPr/>
        </p:nvPicPr>
        <p:blipFill>
          <a:blip r:embed="rId5" cstate="print"/>
          <a:stretch>
            <a:fillRect/>
          </a:stretch>
        </p:blipFill>
        <p:spPr>
          <a:xfrm>
            <a:off x="6596127" y="4214774"/>
            <a:ext cx="2765425" cy="2214626"/>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45</a:t>
            </a:fld>
            <a:endParaRPr spc="15"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294967295"/>
          </p:nvPr>
        </p:nvSpPr>
        <p:spPr/>
        <p:txBody>
          <a:bodyPr/>
          <a:lstStyle/>
          <a:p>
            <a:pPr>
              <a:defRPr/>
            </a:pPr>
            <a:fld id="{A9A9398E-2CD2-4670-BE45-3A391902D18E}" type="slidenum">
              <a:rPr lang="es-AR" smtClean="0"/>
              <a:pPr>
                <a:defRPr/>
              </a:pPr>
              <a:t>46</a:t>
            </a:fld>
            <a:endParaRPr lang="es-AR" dirty="0"/>
          </a:p>
        </p:txBody>
      </p:sp>
      <p:pic>
        <p:nvPicPr>
          <p:cNvPr id="59397" name="Imagen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6690" y="2001798"/>
            <a:ext cx="5857875" cy="475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609600" y="1447800"/>
            <a:ext cx="10752056" cy="553998"/>
          </a:xfrm>
        </p:spPr>
        <p:txBody>
          <a:bodyPr/>
          <a:lstStyle/>
          <a:p>
            <a:pPr algn="ctr"/>
            <a:r>
              <a:rPr lang="en-US" sz="3600" dirty="0" smtClean="0">
                <a:solidFill>
                  <a:srgbClr val="FF0000"/>
                </a:solidFill>
              </a:rPr>
              <a:t>PROTECCIÓN PRIMARIA Y DE RESPALDO</a:t>
            </a:r>
            <a:endParaRPr lang="en-US" sz="3600" dirty="0">
              <a:solidFill>
                <a:srgbClr val="FF0000"/>
              </a:solidFill>
            </a:endParaRPr>
          </a:p>
        </p:txBody>
      </p:sp>
    </p:spTree>
    <p:extLst>
      <p:ext uri="{BB962C8B-B14F-4D97-AF65-F5344CB8AC3E}">
        <p14:creationId xmlns:p14="http://schemas.microsoft.com/office/powerpoint/2010/main" val="1700706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304800" y="1295400"/>
            <a:ext cx="11582400" cy="5293757"/>
          </a:xfrm>
          <a:prstGeom prst="rect">
            <a:avLst/>
          </a:prstGeom>
        </p:spPr>
        <p:txBody>
          <a:bodyPr wrap="square">
            <a:spAutoFit/>
          </a:bodyPr>
          <a:lstStyle/>
          <a:p>
            <a:pPr marL="342900" indent="-342900" algn="just">
              <a:buFont typeface="Arial" panose="020B0604020202020204" pitchFamily="34" charset="0"/>
              <a:buChar char="•"/>
            </a:pPr>
            <a:r>
              <a:rPr lang="en-US" sz="2600" b="1" dirty="0" err="1"/>
              <a:t>Es</a:t>
            </a:r>
            <a:r>
              <a:rPr lang="en-US" sz="2600" b="1" dirty="0"/>
              <a:t> </a:t>
            </a:r>
            <a:r>
              <a:rPr lang="en-US" sz="2600" b="1" dirty="0" err="1"/>
              <a:t>esencial</a:t>
            </a:r>
            <a:r>
              <a:rPr lang="en-US" sz="2600" b="1" dirty="0"/>
              <a:t> que se </a:t>
            </a:r>
            <a:r>
              <a:rPr lang="en-US" sz="2600" b="1" dirty="0" err="1"/>
              <a:t>tomen</a:t>
            </a:r>
            <a:r>
              <a:rPr lang="en-US" sz="2600" b="1" dirty="0"/>
              <a:t> </a:t>
            </a:r>
            <a:r>
              <a:rPr lang="en-US" sz="2600" b="1" dirty="0" err="1"/>
              <a:t>medidas</a:t>
            </a:r>
            <a:r>
              <a:rPr lang="en-US" sz="2600" b="1" dirty="0"/>
              <a:t> para </a:t>
            </a:r>
            <a:r>
              <a:rPr lang="en-US" sz="2600" b="1" dirty="0" err="1"/>
              <a:t>eliminar</a:t>
            </a:r>
            <a:r>
              <a:rPr lang="en-US" sz="2600" b="1" dirty="0"/>
              <a:t> la </a:t>
            </a:r>
            <a:r>
              <a:rPr lang="en-US" sz="2600" b="1" dirty="0" err="1"/>
              <a:t>falla</a:t>
            </a:r>
            <a:r>
              <a:rPr lang="en-US" sz="2600" b="1" dirty="0"/>
              <a:t> </a:t>
            </a:r>
            <a:r>
              <a:rPr lang="en-US" sz="2600" b="1" dirty="0" err="1"/>
              <a:t>mediante</a:t>
            </a:r>
            <a:r>
              <a:rPr lang="en-US" sz="2600" b="1" dirty="0"/>
              <a:t> </a:t>
            </a:r>
            <a:r>
              <a:rPr lang="en-US" sz="2600" b="1" dirty="0" err="1"/>
              <a:t>algún</a:t>
            </a:r>
            <a:r>
              <a:rPr lang="en-US" sz="2600" b="1" dirty="0"/>
              <a:t> </a:t>
            </a:r>
            <a:r>
              <a:rPr lang="en-US" sz="2600" b="1" dirty="0" err="1"/>
              <a:t>sistema</a:t>
            </a:r>
            <a:r>
              <a:rPr lang="en-US" sz="2600" b="1" dirty="0"/>
              <a:t> de </a:t>
            </a:r>
            <a:r>
              <a:rPr lang="en-US" sz="2600" b="1" dirty="0" err="1"/>
              <a:t>protección</a:t>
            </a:r>
            <a:r>
              <a:rPr lang="en-US" sz="2600" b="1" dirty="0"/>
              <a:t> </a:t>
            </a:r>
            <a:r>
              <a:rPr lang="en-US" sz="2600" b="1" dirty="0" err="1"/>
              <a:t>alternativo</a:t>
            </a:r>
            <a:r>
              <a:rPr lang="en-US" sz="2600" b="1" dirty="0"/>
              <a:t> </a:t>
            </a:r>
            <a:r>
              <a:rPr lang="en-US" sz="2600" b="1" dirty="0" err="1"/>
              <a:t>en</a:t>
            </a:r>
            <a:r>
              <a:rPr lang="en-US" sz="2600" b="1" dirty="0"/>
              <a:t> </a:t>
            </a:r>
            <a:r>
              <a:rPr lang="en-US" sz="2600" b="1" dirty="0" err="1"/>
              <a:t>caso</a:t>
            </a:r>
            <a:r>
              <a:rPr lang="en-US" sz="2600" b="1" dirty="0"/>
              <a:t> de que la </a:t>
            </a:r>
            <a:r>
              <a:rPr lang="en-US" sz="2600" b="1" dirty="0" err="1"/>
              <a:t>protección</a:t>
            </a:r>
            <a:r>
              <a:rPr lang="en-US" sz="2600" b="1" dirty="0"/>
              <a:t> </a:t>
            </a:r>
            <a:r>
              <a:rPr lang="en-US" sz="2600" b="1" dirty="0" err="1"/>
              <a:t>primaria</a:t>
            </a:r>
            <a:r>
              <a:rPr lang="en-US" sz="2600" b="1" dirty="0"/>
              <a:t> </a:t>
            </a:r>
            <a:r>
              <a:rPr lang="en-US" sz="2600" b="1" dirty="0" err="1"/>
              <a:t>pueda</a:t>
            </a:r>
            <a:r>
              <a:rPr lang="en-US" sz="2600" b="1" dirty="0"/>
              <a:t> </a:t>
            </a:r>
            <a:r>
              <a:rPr lang="en-US" sz="2600" b="1" dirty="0" err="1"/>
              <a:t>fallar</a:t>
            </a:r>
            <a:r>
              <a:rPr lang="en-US" sz="2600" b="1" dirty="0"/>
              <a:t>.</a:t>
            </a:r>
          </a:p>
          <a:p>
            <a:pPr marL="800100" lvl="1" indent="-342900" algn="just">
              <a:buFont typeface="Wingdings" panose="05000000000000000000" pitchFamily="2" charset="2"/>
              <a:buChar char="q"/>
            </a:pPr>
            <a:r>
              <a:rPr lang="en-US" sz="2600" b="1" dirty="0" err="1">
                <a:solidFill>
                  <a:srgbClr val="FF0000"/>
                </a:solidFill>
              </a:rPr>
              <a:t>Estos</a:t>
            </a:r>
            <a:r>
              <a:rPr lang="en-US" sz="2600" b="1" dirty="0">
                <a:solidFill>
                  <a:srgbClr val="FF0000"/>
                </a:solidFill>
              </a:rPr>
              <a:t> se </a:t>
            </a:r>
            <a:r>
              <a:rPr lang="en-US" sz="2600" b="1" dirty="0" err="1">
                <a:solidFill>
                  <a:srgbClr val="FF0000"/>
                </a:solidFill>
              </a:rPr>
              <a:t>conocen</a:t>
            </a:r>
            <a:r>
              <a:rPr lang="en-US" sz="2600" b="1" dirty="0">
                <a:solidFill>
                  <a:srgbClr val="FF0000"/>
                </a:solidFill>
              </a:rPr>
              <a:t> </a:t>
            </a:r>
            <a:r>
              <a:rPr lang="en-US" sz="2600" b="1" dirty="0" err="1">
                <a:solidFill>
                  <a:srgbClr val="FF0000"/>
                </a:solidFill>
              </a:rPr>
              <a:t>como</a:t>
            </a:r>
            <a:r>
              <a:rPr lang="en-US" sz="2600" b="1" dirty="0">
                <a:solidFill>
                  <a:srgbClr val="FF0000"/>
                </a:solidFill>
              </a:rPr>
              <a:t> </a:t>
            </a:r>
            <a:r>
              <a:rPr lang="en-US" sz="2600" b="1" dirty="0" err="1">
                <a:solidFill>
                  <a:srgbClr val="FF0000"/>
                </a:solidFill>
              </a:rPr>
              <a:t>sistemas</a:t>
            </a:r>
            <a:r>
              <a:rPr lang="en-US" sz="2600" b="1" dirty="0">
                <a:solidFill>
                  <a:srgbClr val="FF0000"/>
                </a:solidFill>
              </a:rPr>
              <a:t> de </a:t>
            </a:r>
            <a:r>
              <a:rPr lang="en-US" sz="2600" b="1" dirty="0" err="1">
                <a:solidFill>
                  <a:srgbClr val="FF0000"/>
                </a:solidFill>
              </a:rPr>
              <a:t>protección</a:t>
            </a:r>
            <a:r>
              <a:rPr lang="en-US" sz="2600" b="1" dirty="0">
                <a:solidFill>
                  <a:srgbClr val="FF0000"/>
                </a:solidFill>
              </a:rPr>
              <a:t> de </a:t>
            </a:r>
            <a:r>
              <a:rPr lang="en-US" sz="2600" b="1" dirty="0" err="1">
                <a:solidFill>
                  <a:srgbClr val="FF0000"/>
                </a:solidFill>
              </a:rPr>
              <a:t>respaldo</a:t>
            </a:r>
            <a:r>
              <a:rPr lang="en-US" sz="2600" b="1" dirty="0">
                <a:solidFill>
                  <a:srgbClr val="FF0000"/>
                </a:solidFill>
              </a:rPr>
              <a:t>.</a:t>
            </a:r>
          </a:p>
          <a:p>
            <a:pPr marL="800100" lvl="1" indent="-342900" algn="just">
              <a:buFont typeface="Wingdings" panose="05000000000000000000" pitchFamily="2" charset="2"/>
              <a:buChar char="q"/>
            </a:pPr>
            <a:r>
              <a:rPr lang="en-US" sz="2600" b="1" dirty="0" err="1">
                <a:solidFill>
                  <a:srgbClr val="FF0000"/>
                </a:solidFill>
              </a:rPr>
              <a:t>En</a:t>
            </a:r>
            <a:r>
              <a:rPr lang="en-US" sz="2600" b="1" dirty="0">
                <a:solidFill>
                  <a:srgbClr val="FF0000"/>
                </a:solidFill>
              </a:rPr>
              <a:t> EHV </a:t>
            </a:r>
            <a:r>
              <a:rPr lang="en-US" sz="2600" b="1" dirty="0" err="1">
                <a:solidFill>
                  <a:srgbClr val="FF0000"/>
                </a:solidFill>
              </a:rPr>
              <a:t>es</a:t>
            </a:r>
            <a:r>
              <a:rPr lang="en-US" sz="2600" b="1" dirty="0">
                <a:solidFill>
                  <a:srgbClr val="FF0000"/>
                </a:solidFill>
              </a:rPr>
              <a:t> </a:t>
            </a:r>
            <a:r>
              <a:rPr lang="en-US" sz="2600" b="1" dirty="0" err="1">
                <a:solidFill>
                  <a:srgbClr val="FF0000"/>
                </a:solidFill>
              </a:rPr>
              <a:t>común</a:t>
            </a:r>
            <a:r>
              <a:rPr lang="en-US" sz="2600" b="1" dirty="0">
                <a:solidFill>
                  <a:srgbClr val="FF0000"/>
                </a:solidFill>
              </a:rPr>
              <a:t> </a:t>
            </a:r>
            <a:r>
              <a:rPr lang="en-US" sz="2600" b="1" dirty="0" err="1">
                <a:solidFill>
                  <a:srgbClr val="FF0000"/>
                </a:solidFill>
              </a:rPr>
              <a:t>utilizar</a:t>
            </a:r>
            <a:r>
              <a:rPr lang="en-US" sz="2600" b="1" dirty="0">
                <a:solidFill>
                  <a:srgbClr val="FF0000"/>
                </a:solidFill>
              </a:rPr>
              <a:t> </a:t>
            </a:r>
            <a:r>
              <a:rPr lang="en-US" sz="2600" b="1" dirty="0" err="1">
                <a:solidFill>
                  <a:srgbClr val="FF0000"/>
                </a:solidFill>
              </a:rPr>
              <a:t>sistemas</a:t>
            </a:r>
            <a:r>
              <a:rPr lang="en-US" sz="2600" b="1" dirty="0">
                <a:solidFill>
                  <a:srgbClr val="FF0000"/>
                </a:solidFill>
              </a:rPr>
              <a:t> de </a:t>
            </a:r>
            <a:r>
              <a:rPr lang="en-US" sz="2600" b="1" dirty="0" err="1">
                <a:solidFill>
                  <a:srgbClr val="FF0000"/>
                </a:solidFill>
              </a:rPr>
              <a:t>protección</a:t>
            </a:r>
            <a:r>
              <a:rPr lang="en-US" sz="2600" b="1" dirty="0">
                <a:solidFill>
                  <a:srgbClr val="FF0000"/>
                </a:solidFill>
              </a:rPr>
              <a:t> </a:t>
            </a:r>
            <a:r>
              <a:rPr lang="en-US" sz="2600" b="1" dirty="0" err="1">
                <a:solidFill>
                  <a:srgbClr val="FF0000"/>
                </a:solidFill>
              </a:rPr>
              <a:t>primaria</a:t>
            </a:r>
            <a:r>
              <a:rPr lang="en-US" sz="2600" b="1" dirty="0">
                <a:solidFill>
                  <a:srgbClr val="FF0000"/>
                </a:solidFill>
              </a:rPr>
              <a:t> </a:t>
            </a:r>
            <a:r>
              <a:rPr lang="en-US" sz="2600" b="1" dirty="0" err="1" smtClean="0">
                <a:solidFill>
                  <a:srgbClr val="FF0000"/>
                </a:solidFill>
              </a:rPr>
              <a:t>duplicados</a:t>
            </a:r>
            <a:endParaRPr lang="en-US" sz="2600" b="1" dirty="0" smtClean="0">
              <a:solidFill>
                <a:srgbClr val="FF0000"/>
              </a:solidFill>
            </a:endParaRPr>
          </a:p>
          <a:p>
            <a:pPr marL="800100" lvl="1" indent="-342900" algn="just">
              <a:buFont typeface="Wingdings" panose="05000000000000000000" pitchFamily="2" charset="2"/>
              <a:buChar char="q"/>
            </a:pPr>
            <a:endParaRPr lang="en-US" sz="2600" b="1" dirty="0">
              <a:solidFill>
                <a:srgbClr val="FF0000"/>
              </a:solidFill>
            </a:endParaRPr>
          </a:p>
          <a:p>
            <a:pPr marL="342900" indent="-342900" algn="just">
              <a:buFont typeface="Arial" panose="020B0604020202020204" pitchFamily="34" charset="0"/>
              <a:buChar char="•"/>
            </a:pPr>
            <a:r>
              <a:rPr lang="en-US" sz="2600" b="1" dirty="0"/>
              <a:t>La </a:t>
            </a:r>
            <a:r>
              <a:rPr lang="en-US" sz="2600" b="1" dirty="0" err="1" smtClean="0"/>
              <a:t>protección</a:t>
            </a:r>
            <a:r>
              <a:rPr lang="en-US" sz="2600" b="1" dirty="0" smtClean="0"/>
              <a:t> </a:t>
            </a:r>
            <a:r>
              <a:rPr lang="en-US" sz="2600" b="1" dirty="0"/>
              <a:t>de </a:t>
            </a:r>
            <a:r>
              <a:rPr lang="en-US" sz="2600" b="1" dirty="0" err="1"/>
              <a:t>respaldo</a:t>
            </a:r>
            <a:r>
              <a:rPr lang="en-US" sz="2600" b="1" dirty="0"/>
              <a:t> se </a:t>
            </a:r>
            <a:r>
              <a:rPr lang="en-US" sz="2600" b="1" dirty="0" err="1"/>
              <a:t>puede</a:t>
            </a:r>
            <a:r>
              <a:rPr lang="en-US" sz="2600" b="1" dirty="0"/>
              <a:t> </a:t>
            </a:r>
            <a:r>
              <a:rPr lang="en-US" sz="2600" b="1" dirty="0" err="1"/>
              <a:t>instalar</a:t>
            </a:r>
            <a:r>
              <a:rPr lang="en-US" sz="2600" b="1" dirty="0"/>
              <a:t> </a:t>
            </a:r>
            <a:r>
              <a:rPr lang="en-US" sz="2600" b="1" dirty="0" err="1"/>
              <a:t>localmente</a:t>
            </a:r>
            <a:r>
              <a:rPr lang="en-US" sz="2600" b="1" dirty="0"/>
              <a:t>, </a:t>
            </a:r>
            <a:r>
              <a:rPr lang="en-US" sz="2600" b="1" dirty="0" err="1"/>
              <a:t>en</a:t>
            </a:r>
            <a:r>
              <a:rPr lang="en-US" sz="2600" b="1" dirty="0"/>
              <a:t> la </a:t>
            </a:r>
            <a:r>
              <a:rPr lang="en-US" sz="2600" b="1" dirty="0" err="1"/>
              <a:t>misma</a:t>
            </a:r>
            <a:r>
              <a:rPr lang="en-US" sz="2600" b="1" dirty="0"/>
              <a:t> </a:t>
            </a:r>
            <a:r>
              <a:rPr lang="en-US" sz="2600" b="1" dirty="0" err="1"/>
              <a:t>subestación</a:t>
            </a:r>
            <a:r>
              <a:rPr lang="en-US" sz="2600" b="1" dirty="0"/>
              <a:t> o de forma </a:t>
            </a:r>
            <a:r>
              <a:rPr lang="en-US" sz="2600" b="1" dirty="0" err="1"/>
              <a:t>remota</a:t>
            </a:r>
            <a:endParaRPr lang="en-US" sz="2600" b="1" dirty="0"/>
          </a:p>
          <a:p>
            <a:pPr marL="800100" lvl="1" indent="-342900" algn="just">
              <a:buFont typeface="Wingdings" panose="05000000000000000000" pitchFamily="2" charset="2"/>
              <a:buChar char="q"/>
            </a:pPr>
            <a:r>
              <a:rPr lang="en-US" sz="2600" b="1" dirty="0">
                <a:solidFill>
                  <a:srgbClr val="FF0000"/>
                </a:solidFill>
              </a:rPr>
              <a:t>El </a:t>
            </a:r>
            <a:r>
              <a:rPr lang="en-US" sz="2600" b="1" dirty="0" err="1">
                <a:solidFill>
                  <a:srgbClr val="FF0000"/>
                </a:solidFill>
              </a:rPr>
              <a:t>respaldo</a:t>
            </a:r>
            <a:r>
              <a:rPr lang="en-US" sz="2600" b="1" dirty="0">
                <a:solidFill>
                  <a:srgbClr val="FF0000"/>
                </a:solidFill>
              </a:rPr>
              <a:t> </a:t>
            </a:r>
            <a:r>
              <a:rPr lang="en-US" sz="2600" b="1" dirty="0" err="1">
                <a:solidFill>
                  <a:srgbClr val="FF0000"/>
                </a:solidFill>
              </a:rPr>
              <a:t>remoto</a:t>
            </a:r>
            <a:r>
              <a:rPr lang="en-US" sz="2600" b="1" dirty="0">
                <a:solidFill>
                  <a:srgbClr val="FF0000"/>
                </a:solidFill>
              </a:rPr>
              <a:t> </a:t>
            </a:r>
            <a:r>
              <a:rPr lang="en-US" sz="2600" b="1" dirty="0" err="1">
                <a:solidFill>
                  <a:srgbClr val="FF0000"/>
                </a:solidFill>
              </a:rPr>
              <a:t>es</a:t>
            </a:r>
            <a:r>
              <a:rPr lang="en-US" sz="2600" b="1" dirty="0">
                <a:solidFill>
                  <a:srgbClr val="FF0000"/>
                </a:solidFill>
              </a:rPr>
              <a:t> </a:t>
            </a:r>
            <a:r>
              <a:rPr lang="en-US" sz="2600" b="1" dirty="0" err="1">
                <a:solidFill>
                  <a:srgbClr val="FF0000"/>
                </a:solidFill>
              </a:rPr>
              <a:t>completamente</a:t>
            </a:r>
            <a:r>
              <a:rPr lang="en-US" sz="2600" b="1" dirty="0">
                <a:solidFill>
                  <a:srgbClr val="FF0000"/>
                </a:solidFill>
              </a:rPr>
              <a:t> </a:t>
            </a:r>
            <a:r>
              <a:rPr lang="en-US" sz="2600" b="1" dirty="0" err="1">
                <a:solidFill>
                  <a:srgbClr val="FF0000"/>
                </a:solidFill>
              </a:rPr>
              <a:t>independiente</a:t>
            </a:r>
            <a:r>
              <a:rPr lang="en-US" sz="2600" b="1" dirty="0">
                <a:solidFill>
                  <a:srgbClr val="FF0000"/>
                </a:solidFill>
              </a:rPr>
              <a:t> de </a:t>
            </a:r>
            <a:r>
              <a:rPr lang="en-US" sz="2600" b="1" dirty="0" err="1">
                <a:solidFill>
                  <a:srgbClr val="FF0000"/>
                </a:solidFill>
              </a:rPr>
              <a:t>los</a:t>
            </a:r>
            <a:r>
              <a:rPr lang="en-US" sz="2600" b="1" dirty="0">
                <a:solidFill>
                  <a:srgbClr val="FF0000"/>
                </a:solidFill>
              </a:rPr>
              <a:t> </a:t>
            </a:r>
            <a:r>
              <a:rPr lang="en-US" sz="2600" b="1" dirty="0" err="1">
                <a:solidFill>
                  <a:srgbClr val="FF0000"/>
                </a:solidFill>
              </a:rPr>
              <a:t>relés</a:t>
            </a:r>
            <a:r>
              <a:rPr lang="en-US" sz="2600" b="1" dirty="0">
                <a:solidFill>
                  <a:srgbClr val="FF0000"/>
                </a:solidFill>
              </a:rPr>
              <a:t>, CT, </a:t>
            </a:r>
            <a:r>
              <a:rPr lang="en-US" sz="2600" b="1" dirty="0" err="1">
                <a:solidFill>
                  <a:srgbClr val="FF0000"/>
                </a:solidFill>
              </a:rPr>
              <a:t>interruptores</a:t>
            </a:r>
            <a:r>
              <a:rPr lang="en-US" sz="2600" b="1" dirty="0">
                <a:solidFill>
                  <a:srgbClr val="FF0000"/>
                </a:solidFill>
              </a:rPr>
              <a:t>, etc.</a:t>
            </a:r>
          </a:p>
          <a:p>
            <a:pPr marL="800100" lvl="1" indent="-342900" algn="just">
              <a:buFont typeface="Wingdings" panose="05000000000000000000" pitchFamily="2" charset="2"/>
              <a:buChar char="q"/>
            </a:pPr>
            <a:r>
              <a:rPr lang="en-US" sz="2600" b="1" dirty="0">
                <a:solidFill>
                  <a:srgbClr val="FF0000"/>
                </a:solidFill>
              </a:rPr>
              <a:t>El </a:t>
            </a:r>
            <a:r>
              <a:rPr lang="en-US" sz="2600" b="1" dirty="0" err="1">
                <a:solidFill>
                  <a:srgbClr val="FF0000"/>
                </a:solidFill>
              </a:rPr>
              <a:t>respaldo</a:t>
            </a:r>
            <a:r>
              <a:rPr lang="en-US" sz="2600" b="1" dirty="0">
                <a:solidFill>
                  <a:srgbClr val="FF0000"/>
                </a:solidFill>
              </a:rPr>
              <a:t> </a:t>
            </a:r>
            <a:r>
              <a:rPr lang="en-US" sz="2600" b="1" dirty="0" err="1">
                <a:solidFill>
                  <a:srgbClr val="FF0000"/>
                </a:solidFill>
              </a:rPr>
              <a:t>remoto</a:t>
            </a:r>
            <a:r>
              <a:rPr lang="en-US" sz="2600" b="1" dirty="0">
                <a:solidFill>
                  <a:srgbClr val="FF0000"/>
                </a:solidFill>
              </a:rPr>
              <a:t> </a:t>
            </a:r>
            <a:r>
              <a:rPr lang="en-US" sz="2600" b="1" dirty="0" err="1" smtClean="0">
                <a:solidFill>
                  <a:srgbClr val="FF0000"/>
                </a:solidFill>
              </a:rPr>
              <a:t>puede</a:t>
            </a:r>
            <a:r>
              <a:rPr lang="en-US" sz="2600" b="1" dirty="0" smtClean="0">
                <a:solidFill>
                  <a:srgbClr val="FF0000"/>
                </a:solidFill>
              </a:rPr>
              <a:t> </a:t>
            </a:r>
            <a:r>
              <a:rPr lang="en-US" sz="2600" b="1" dirty="0" err="1">
                <a:solidFill>
                  <a:srgbClr val="FF0000"/>
                </a:solidFill>
              </a:rPr>
              <a:t>eliminar</a:t>
            </a:r>
            <a:r>
              <a:rPr lang="en-US" sz="2600" b="1" dirty="0">
                <a:solidFill>
                  <a:srgbClr val="FF0000"/>
                </a:solidFill>
              </a:rPr>
              <a:t> </a:t>
            </a:r>
            <a:r>
              <a:rPr lang="en-US" sz="2600" b="1" dirty="0" err="1">
                <a:solidFill>
                  <a:srgbClr val="FF0000"/>
                </a:solidFill>
              </a:rPr>
              <a:t>más</a:t>
            </a:r>
            <a:r>
              <a:rPr lang="en-US" sz="2600" b="1" dirty="0">
                <a:solidFill>
                  <a:srgbClr val="FF0000"/>
                </a:solidFill>
              </a:rPr>
              <a:t> </a:t>
            </a:r>
            <a:r>
              <a:rPr lang="en-US" sz="2600" b="1" dirty="0" err="1">
                <a:solidFill>
                  <a:srgbClr val="FF0000"/>
                </a:solidFill>
              </a:rPr>
              <a:t>fuentes</a:t>
            </a:r>
            <a:r>
              <a:rPr lang="en-US" sz="2600" b="1" dirty="0">
                <a:solidFill>
                  <a:srgbClr val="FF0000"/>
                </a:solidFill>
              </a:rPr>
              <a:t> de las que se </a:t>
            </a:r>
            <a:r>
              <a:rPr lang="en-US" sz="2600" b="1" dirty="0" err="1">
                <a:solidFill>
                  <a:srgbClr val="FF0000"/>
                </a:solidFill>
              </a:rPr>
              <a:t>pueden</a:t>
            </a:r>
            <a:r>
              <a:rPr lang="en-US" sz="2600" b="1" dirty="0">
                <a:solidFill>
                  <a:srgbClr val="FF0000"/>
                </a:solidFill>
              </a:rPr>
              <a:t> </a:t>
            </a:r>
            <a:r>
              <a:rPr lang="en-US" sz="2600" b="1" dirty="0" err="1">
                <a:solidFill>
                  <a:srgbClr val="FF0000"/>
                </a:solidFill>
              </a:rPr>
              <a:t>permitir</a:t>
            </a:r>
            <a:endParaRPr lang="en-US" sz="2600" b="1" dirty="0">
              <a:solidFill>
                <a:srgbClr val="FF0000"/>
              </a:solidFill>
            </a:endParaRPr>
          </a:p>
          <a:p>
            <a:pPr marL="800100" lvl="1" indent="-342900" algn="just">
              <a:buFont typeface="Wingdings" panose="05000000000000000000" pitchFamily="2" charset="2"/>
              <a:buChar char="q"/>
            </a:pPr>
            <a:r>
              <a:rPr lang="en-US" sz="2600" b="1" dirty="0">
                <a:solidFill>
                  <a:srgbClr val="FF0000"/>
                </a:solidFill>
              </a:rPr>
              <a:t>El </a:t>
            </a:r>
            <a:r>
              <a:rPr lang="en-US" sz="2600" b="1" dirty="0" err="1">
                <a:solidFill>
                  <a:srgbClr val="FF0000"/>
                </a:solidFill>
              </a:rPr>
              <a:t>respaldo</a:t>
            </a:r>
            <a:r>
              <a:rPr lang="en-US" sz="2600" b="1" dirty="0">
                <a:solidFill>
                  <a:srgbClr val="FF0000"/>
                </a:solidFill>
              </a:rPr>
              <a:t> </a:t>
            </a:r>
            <a:r>
              <a:rPr lang="en-US" sz="2600" b="1" dirty="0" smtClean="0">
                <a:solidFill>
                  <a:srgbClr val="FF0000"/>
                </a:solidFill>
              </a:rPr>
              <a:t>local </a:t>
            </a:r>
            <a:r>
              <a:rPr lang="en-US" sz="2600" b="1" dirty="0" err="1" smtClean="0">
                <a:solidFill>
                  <a:srgbClr val="FF0000"/>
                </a:solidFill>
              </a:rPr>
              <a:t>utiliza</a:t>
            </a:r>
            <a:r>
              <a:rPr lang="en-US" sz="2600" b="1" dirty="0" smtClean="0">
                <a:solidFill>
                  <a:srgbClr val="FF0000"/>
                </a:solidFill>
              </a:rPr>
              <a:t> </a:t>
            </a:r>
            <a:r>
              <a:rPr lang="en-US" sz="2600" b="1" dirty="0" err="1">
                <a:solidFill>
                  <a:srgbClr val="FF0000"/>
                </a:solidFill>
              </a:rPr>
              <a:t>elementos</a:t>
            </a:r>
            <a:r>
              <a:rPr lang="en-US" sz="2600" b="1" dirty="0">
                <a:solidFill>
                  <a:srgbClr val="FF0000"/>
                </a:solidFill>
              </a:rPr>
              <a:t> </a:t>
            </a:r>
            <a:r>
              <a:rPr lang="en-US" sz="2600" b="1" dirty="0" err="1">
                <a:solidFill>
                  <a:srgbClr val="FF0000"/>
                </a:solidFill>
              </a:rPr>
              <a:t>comunes</a:t>
            </a:r>
            <a:r>
              <a:rPr lang="en-US" sz="2600" b="1" dirty="0">
                <a:solidFill>
                  <a:srgbClr val="FF0000"/>
                </a:solidFill>
              </a:rPr>
              <a:t> y, </a:t>
            </a:r>
            <a:r>
              <a:rPr lang="en-US" sz="2600" b="1" dirty="0" err="1">
                <a:solidFill>
                  <a:srgbClr val="FF0000"/>
                </a:solidFill>
              </a:rPr>
              <a:t>por</a:t>
            </a:r>
            <a:r>
              <a:rPr lang="en-US" sz="2600" b="1" dirty="0">
                <a:solidFill>
                  <a:srgbClr val="FF0000"/>
                </a:solidFill>
              </a:rPr>
              <a:t> lo </a:t>
            </a:r>
            <a:r>
              <a:rPr lang="en-US" sz="2600" b="1" dirty="0" err="1">
                <a:solidFill>
                  <a:srgbClr val="FF0000"/>
                </a:solidFill>
              </a:rPr>
              <a:t>tanto</a:t>
            </a:r>
            <a:r>
              <a:rPr lang="en-US" sz="2600" b="1" dirty="0">
                <a:solidFill>
                  <a:srgbClr val="FF0000"/>
                </a:solidFill>
              </a:rPr>
              <a:t>, </a:t>
            </a:r>
            <a:r>
              <a:rPr lang="en-US" sz="2600" b="1" dirty="0" err="1">
                <a:solidFill>
                  <a:srgbClr val="FF0000"/>
                </a:solidFill>
              </a:rPr>
              <a:t>puede</a:t>
            </a:r>
            <a:r>
              <a:rPr lang="en-US" sz="2600" b="1" dirty="0">
                <a:solidFill>
                  <a:srgbClr val="FF0000"/>
                </a:solidFill>
              </a:rPr>
              <a:t> no </a:t>
            </a:r>
            <a:r>
              <a:rPr lang="en-US" sz="2600" b="1" dirty="0" err="1">
                <a:solidFill>
                  <a:srgbClr val="FF0000"/>
                </a:solidFill>
              </a:rPr>
              <a:t>funcionar</a:t>
            </a:r>
            <a:r>
              <a:rPr lang="en-US" sz="2600" b="1" dirty="0">
                <a:solidFill>
                  <a:srgbClr val="FF0000"/>
                </a:solidFill>
              </a:rPr>
              <a:t> </a:t>
            </a:r>
            <a:r>
              <a:rPr lang="en-US" sz="2600" b="1" dirty="0" err="1">
                <a:solidFill>
                  <a:srgbClr val="FF0000"/>
                </a:solidFill>
              </a:rPr>
              <a:t>como</a:t>
            </a:r>
            <a:r>
              <a:rPr lang="en-US" sz="2600" b="1" dirty="0">
                <a:solidFill>
                  <a:srgbClr val="FF0000"/>
                </a:solidFill>
              </a:rPr>
              <a:t> </a:t>
            </a:r>
            <a:r>
              <a:rPr lang="en-US" sz="2600" b="1" dirty="0" err="1">
                <a:solidFill>
                  <a:srgbClr val="FF0000"/>
                </a:solidFill>
              </a:rPr>
              <a:t>protección</a:t>
            </a:r>
            <a:r>
              <a:rPr lang="en-US" sz="2600" b="1" dirty="0">
                <a:solidFill>
                  <a:srgbClr val="FF0000"/>
                </a:solidFill>
              </a:rPr>
              <a:t> principal.</a:t>
            </a:r>
          </a:p>
        </p:txBody>
      </p:sp>
      <p:sp>
        <p:nvSpPr>
          <p:cNvPr id="6" name="Rectángulo 5"/>
          <p:cNvSpPr/>
          <p:nvPr/>
        </p:nvSpPr>
        <p:spPr>
          <a:xfrm>
            <a:off x="3084251" y="381000"/>
            <a:ext cx="6633098" cy="646331"/>
          </a:xfrm>
          <a:prstGeom prst="rect">
            <a:avLst/>
          </a:prstGeom>
        </p:spPr>
        <p:txBody>
          <a:bodyPr wrap="none">
            <a:spAutoFit/>
          </a:bodyPr>
          <a:lstStyle/>
          <a:p>
            <a:r>
              <a:rPr lang="en-US" sz="3600" b="1" dirty="0" err="1">
                <a:solidFill>
                  <a:srgbClr val="FF0000"/>
                </a:solidFill>
              </a:rPr>
              <a:t>Protección</a:t>
            </a:r>
            <a:r>
              <a:rPr lang="en-US" sz="3600" b="1" dirty="0">
                <a:solidFill>
                  <a:srgbClr val="FF0000"/>
                </a:solidFill>
              </a:rPr>
              <a:t> </a:t>
            </a:r>
            <a:r>
              <a:rPr lang="en-US" sz="3600" b="1" dirty="0" err="1">
                <a:solidFill>
                  <a:srgbClr val="FF0000"/>
                </a:solidFill>
              </a:rPr>
              <a:t>primaria</a:t>
            </a:r>
            <a:r>
              <a:rPr lang="en-US" sz="3600" b="1" dirty="0">
                <a:solidFill>
                  <a:srgbClr val="FF0000"/>
                </a:solidFill>
              </a:rPr>
              <a:t> y de </a:t>
            </a:r>
            <a:r>
              <a:rPr lang="en-US" sz="3600" b="1" dirty="0" err="1">
                <a:solidFill>
                  <a:srgbClr val="FF0000"/>
                </a:solidFill>
              </a:rPr>
              <a:t>respaldo</a:t>
            </a:r>
            <a:endParaRPr lang="en-US" sz="3600" b="1" dirty="0">
              <a:solidFill>
                <a:srgbClr val="FF0000"/>
              </a:solidFill>
            </a:endParaRPr>
          </a:p>
        </p:txBody>
      </p:sp>
    </p:spTree>
    <p:extLst>
      <p:ext uri="{BB962C8B-B14F-4D97-AF65-F5344CB8AC3E}">
        <p14:creationId xmlns:p14="http://schemas.microsoft.com/office/powerpoint/2010/main" val="32574450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8393" y="457200"/>
            <a:ext cx="10752056" cy="444994"/>
          </a:xfrm>
          <a:prstGeom prst="rect">
            <a:avLst/>
          </a:prstGeom>
        </p:spPr>
        <p:txBody>
          <a:bodyPr vert="horz" wrap="square" lIns="0" tIns="13970" rIns="0" bIns="0" rtlCol="0">
            <a:spAutoFit/>
          </a:bodyPr>
          <a:lstStyle/>
          <a:p>
            <a:pPr marR="5080" algn="ctr">
              <a:spcBef>
                <a:spcPts val="110"/>
              </a:spcBef>
            </a:pPr>
            <a:r>
              <a:rPr lang="en-US" spc="-5" dirty="0" smtClean="0"/>
              <a:t> </a:t>
            </a:r>
            <a:r>
              <a:rPr spc="-85" dirty="0" smtClean="0"/>
              <a:t> </a:t>
            </a:r>
            <a:r>
              <a:rPr spc="-25" dirty="0"/>
              <a:t>RESPALDO</a:t>
            </a:r>
            <a:r>
              <a:rPr spc="-65" dirty="0"/>
              <a:t> </a:t>
            </a:r>
            <a:r>
              <a:rPr spc="5" dirty="0"/>
              <a:t>EN</a:t>
            </a:r>
            <a:r>
              <a:rPr spc="-15" dirty="0"/>
              <a:t> </a:t>
            </a:r>
            <a:r>
              <a:rPr spc="-10" dirty="0"/>
              <a:t>LOS</a:t>
            </a:r>
            <a:r>
              <a:rPr spc="-20" dirty="0"/>
              <a:t> </a:t>
            </a:r>
            <a:r>
              <a:rPr dirty="0"/>
              <a:t>SISTEMAS</a:t>
            </a:r>
            <a:r>
              <a:rPr spc="-20" dirty="0"/>
              <a:t> </a:t>
            </a:r>
            <a:r>
              <a:rPr dirty="0"/>
              <a:t>DE </a:t>
            </a:r>
            <a:r>
              <a:rPr spc="-620" dirty="0"/>
              <a:t> </a:t>
            </a:r>
            <a:r>
              <a:rPr spc="-10" dirty="0"/>
              <a:t>PROTECCIÓN</a:t>
            </a:r>
          </a:p>
        </p:txBody>
      </p:sp>
      <p:sp>
        <p:nvSpPr>
          <p:cNvPr id="3" name="object 3"/>
          <p:cNvSpPr txBox="1"/>
          <p:nvPr/>
        </p:nvSpPr>
        <p:spPr>
          <a:xfrm>
            <a:off x="353221" y="4200158"/>
            <a:ext cx="11582400" cy="1935145"/>
          </a:xfrm>
          <a:prstGeom prst="rect">
            <a:avLst/>
          </a:prstGeom>
        </p:spPr>
        <p:txBody>
          <a:bodyPr vert="horz" wrap="square" lIns="0" tIns="11430" rIns="0" bIns="0" rtlCol="0">
            <a:spAutoFit/>
          </a:bodyPr>
          <a:lstStyle/>
          <a:p>
            <a:pPr marL="355600" marR="132715" indent="-342900" algn="just">
              <a:lnSpc>
                <a:spcPct val="100299"/>
              </a:lnSpc>
              <a:spcBef>
                <a:spcPts val="90"/>
              </a:spcBef>
              <a:buFont typeface="Arial" panose="020B0604020202020204" pitchFamily="34" charset="0"/>
              <a:buChar char="•"/>
            </a:pPr>
            <a:r>
              <a:rPr sz="2400" b="1" dirty="0">
                <a:latin typeface="Calibri"/>
                <a:cs typeface="Calibri"/>
              </a:rPr>
              <a:t>Es</a:t>
            </a:r>
            <a:r>
              <a:rPr sz="2400" b="1" spc="-25" dirty="0">
                <a:latin typeface="Calibri"/>
                <a:cs typeface="Calibri"/>
              </a:rPr>
              <a:t> </a:t>
            </a:r>
            <a:r>
              <a:rPr sz="2400" b="1" spc="-20" dirty="0">
                <a:latin typeface="Calibri"/>
                <a:cs typeface="Calibri"/>
              </a:rPr>
              <a:t>importante</a:t>
            </a:r>
            <a:r>
              <a:rPr sz="2400" b="1" spc="100" dirty="0">
                <a:latin typeface="Calibri"/>
                <a:cs typeface="Calibri"/>
              </a:rPr>
              <a:t> </a:t>
            </a:r>
            <a:r>
              <a:rPr sz="2400" b="1" spc="-5" dirty="0">
                <a:latin typeface="Calibri"/>
                <a:cs typeface="Calibri"/>
              </a:rPr>
              <a:t>que</a:t>
            </a:r>
            <a:r>
              <a:rPr sz="2400" b="1" spc="-10" dirty="0">
                <a:latin typeface="Calibri"/>
                <a:cs typeface="Calibri"/>
              </a:rPr>
              <a:t> </a:t>
            </a:r>
            <a:r>
              <a:rPr sz="2400" b="1" spc="-20" dirty="0">
                <a:latin typeface="Calibri"/>
                <a:cs typeface="Calibri"/>
              </a:rPr>
              <a:t>nuestro</a:t>
            </a:r>
            <a:r>
              <a:rPr sz="2400" b="1" spc="40" dirty="0">
                <a:latin typeface="Calibri"/>
                <a:cs typeface="Calibri"/>
              </a:rPr>
              <a:t> </a:t>
            </a:r>
            <a:r>
              <a:rPr sz="2400" b="1" spc="-15" dirty="0">
                <a:latin typeface="Calibri"/>
                <a:cs typeface="Calibri"/>
              </a:rPr>
              <a:t>sistema</a:t>
            </a:r>
            <a:r>
              <a:rPr sz="2400" b="1" spc="65" dirty="0">
                <a:latin typeface="Calibri"/>
                <a:cs typeface="Calibri"/>
              </a:rPr>
              <a:t> </a:t>
            </a:r>
            <a:r>
              <a:rPr sz="2400" b="1" spc="-5" dirty="0">
                <a:latin typeface="Calibri"/>
                <a:cs typeface="Calibri"/>
              </a:rPr>
              <a:t>de</a:t>
            </a:r>
            <a:r>
              <a:rPr sz="2400" b="1" spc="-15" dirty="0">
                <a:latin typeface="Calibri"/>
                <a:cs typeface="Calibri"/>
              </a:rPr>
              <a:t> protección</a:t>
            </a:r>
            <a:r>
              <a:rPr sz="2400" b="1" spc="70" dirty="0">
                <a:latin typeface="Calibri"/>
                <a:cs typeface="Calibri"/>
              </a:rPr>
              <a:t> </a:t>
            </a:r>
            <a:r>
              <a:rPr sz="2400" b="1" spc="-10" dirty="0">
                <a:latin typeface="Calibri"/>
                <a:cs typeface="Calibri"/>
              </a:rPr>
              <a:t>actúe </a:t>
            </a:r>
            <a:r>
              <a:rPr sz="2400" b="1" spc="-30" dirty="0">
                <a:latin typeface="Calibri"/>
                <a:cs typeface="Calibri"/>
              </a:rPr>
              <a:t>ante</a:t>
            </a:r>
            <a:r>
              <a:rPr sz="2400" b="1" spc="60" dirty="0">
                <a:latin typeface="Calibri"/>
                <a:cs typeface="Calibri"/>
              </a:rPr>
              <a:t> </a:t>
            </a:r>
            <a:r>
              <a:rPr sz="2400" b="1" spc="-5" dirty="0">
                <a:latin typeface="Calibri"/>
                <a:cs typeface="Calibri"/>
              </a:rPr>
              <a:t>la </a:t>
            </a:r>
            <a:r>
              <a:rPr sz="2400" b="1" spc="-484" dirty="0">
                <a:latin typeface="Calibri"/>
                <a:cs typeface="Calibri"/>
              </a:rPr>
              <a:t> </a:t>
            </a:r>
            <a:r>
              <a:rPr sz="2400" b="1" spc="-10" dirty="0">
                <a:latin typeface="Calibri"/>
                <a:cs typeface="Calibri"/>
              </a:rPr>
              <a:t>presencia</a:t>
            </a:r>
            <a:r>
              <a:rPr sz="2400" b="1" dirty="0">
                <a:latin typeface="Calibri"/>
                <a:cs typeface="Calibri"/>
              </a:rPr>
              <a:t> </a:t>
            </a:r>
            <a:r>
              <a:rPr sz="2400" b="1" spc="-5" dirty="0">
                <a:latin typeface="Calibri"/>
                <a:cs typeface="Calibri"/>
              </a:rPr>
              <a:t>de </a:t>
            </a:r>
            <a:r>
              <a:rPr sz="2400" b="1" spc="-10" dirty="0">
                <a:latin typeface="Calibri"/>
                <a:cs typeface="Calibri"/>
              </a:rPr>
              <a:t>una</a:t>
            </a:r>
            <a:r>
              <a:rPr sz="2400" b="1" dirty="0">
                <a:latin typeface="Calibri"/>
                <a:cs typeface="Calibri"/>
              </a:rPr>
              <a:t> </a:t>
            </a:r>
            <a:r>
              <a:rPr sz="2400" b="1" spc="-10" dirty="0">
                <a:latin typeface="Calibri"/>
                <a:cs typeface="Calibri"/>
              </a:rPr>
              <a:t>falla, </a:t>
            </a:r>
            <a:r>
              <a:rPr sz="2400" b="1" dirty="0">
                <a:latin typeface="Calibri"/>
                <a:cs typeface="Calibri"/>
              </a:rPr>
              <a:t>sí</a:t>
            </a:r>
            <a:r>
              <a:rPr sz="2400" b="1" spc="10" dirty="0">
                <a:latin typeface="Calibri"/>
                <a:cs typeface="Calibri"/>
              </a:rPr>
              <a:t> </a:t>
            </a:r>
            <a:r>
              <a:rPr sz="2400" b="1" spc="-5" dirty="0">
                <a:latin typeface="Calibri"/>
                <a:cs typeface="Calibri"/>
              </a:rPr>
              <a:t>o </a:t>
            </a:r>
            <a:r>
              <a:rPr sz="2400" b="1" dirty="0">
                <a:latin typeface="Calibri"/>
                <a:cs typeface="Calibri"/>
              </a:rPr>
              <a:t>sí,</a:t>
            </a:r>
            <a:r>
              <a:rPr sz="2400" b="1" spc="-5" dirty="0">
                <a:latin typeface="Calibri"/>
                <a:cs typeface="Calibri"/>
              </a:rPr>
              <a:t> </a:t>
            </a:r>
            <a:r>
              <a:rPr sz="2400" b="1" spc="-20" dirty="0">
                <a:latin typeface="Calibri"/>
                <a:cs typeface="Calibri"/>
              </a:rPr>
              <a:t>para</a:t>
            </a:r>
            <a:r>
              <a:rPr sz="2400" b="1" dirty="0">
                <a:latin typeface="Calibri"/>
                <a:cs typeface="Calibri"/>
              </a:rPr>
              <a:t> </a:t>
            </a:r>
            <a:r>
              <a:rPr sz="2400" b="1" spc="-10" dirty="0">
                <a:latin typeface="Calibri"/>
                <a:cs typeface="Calibri"/>
              </a:rPr>
              <a:t>evitar</a:t>
            </a:r>
            <a:r>
              <a:rPr sz="2400" b="1" spc="25" dirty="0">
                <a:latin typeface="Calibri"/>
                <a:cs typeface="Calibri"/>
              </a:rPr>
              <a:t> </a:t>
            </a:r>
            <a:r>
              <a:rPr sz="2400" b="1" spc="-5" dirty="0">
                <a:latin typeface="Calibri"/>
                <a:cs typeface="Calibri"/>
              </a:rPr>
              <a:t>la</a:t>
            </a:r>
            <a:r>
              <a:rPr sz="2400" b="1" spc="5" dirty="0">
                <a:latin typeface="Calibri"/>
                <a:cs typeface="Calibri"/>
              </a:rPr>
              <a:t> </a:t>
            </a:r>
            <a:r>
              <a:rPr sz="2400" b="1" spc="-10" dirty="0">
                <a:latin typeface="Calibri"/>
                <a:cs typeface="Calibri"/>
              </a:rPr>
              <a:t>destrucción</a:t>
            </a:r>
            <a:r>
              <a:rPr sz="2400" b="1" dirty="0">
                <a:latin typeface="Calibri"/>
                <a:cs typeface="Calibri"/>
              </a:rPr>
              <a:t> </a:t>
            </a:r>
            <a:r>
              <a:rPr sz="2400" b="1" spc="-5" dirty="0">
                <a:latin typeface="Calibri"/>
                <a:cs typeface="Calibri"/>
              </a:rPr>
              <a:t>de</a:t>
            </a:r>
            <a:r>
              <a:rPr sz="2400" b="1" spc="35" dirty="0">
                <a:latin typeface="Calibri"/>
                <a:cs typeface="Calibri"/>
              </a:rPr>
              <a:t> </a:t>
            </a:r>
            <a:r>
              <a:rPr sz="2400" b="1" spc="-5" dirty="0">
                <a:latin typeface="Calibri"/>
                <a:cs typeface="Calibri"/>
              </a:rPr>
              <a:t>los </a:t>
            </a:r>
            <a:r>
              <a:rPr sz="2400" b="1" dirty="0">
                <a:latin typeface="Calibri"/>
                <a:cs typeface="Calibri"/>
              </a:rPr>
              <a:t> </a:t>
            </a:r>
            <a:r>
              <a:rPr sz="2400" b="1" spc="-15" dirty="0">
                <a:latin typeface="Calibri"/>
                <a:cs typeface="Calibri"/>
              </a:rPr>
              <a:t>sistemas</a:t>
            </a:r>
            <a:r>
              <a:rPr sz="2400" b="1" dirty="0">
                <a:latin typeface="Calibri"/>
                <a:cs typeface="Calibri"/>
              </a:rPr>
              <a:t> </a:t>
            </a:r>
            <a:r>
              <a:rPr sz="2400" b="1" spc="-5" dirty="0">
                <a:latin typeface="Calibri"/>
                <a:cs typeface="Calibri"/>
              </a:rPr>
              <a:t>o</a:t>
            </a:r>
            <a:r>
              <a:rPr sz="2400" b="1" spc="35" dirty="0">
                <a:latin typeface="Calibri"/>
                <a:cs typeface="Calibri"/>
              </a:rPr>
              <a:t> </a:t>
            </a:r>
            <a:r>
              <a:rPr sz="2400" b="1" spc="-10" dirty="0" err="1">
                <a:latin typeface="Calibri"/>
                <a:cs typeface="Calibri"/>
              </a:rPr>
              <a:t>equipos</a:t>
            </a:r>
            <a:r>
              <a:rPr sz="2400" b="1" spc="-10" dirty="0" smtClean="0">
                <a:latin typeface="Calibri"/>
                <a:cs typeface="Calibri"/>
              </a:rPr>
              <a:t>.</a:t>
            </a:r>
            <a:endParaRPr lang="es-ES" sz="2400" b="1" spc="-10" dirty="0" smtClean="0">
              <a:latin typeface="Calibri"/>
              <a:cs typeface="Calibri"/>
            </a:endParaRPr>
          </a:p>
          <a:p>
            <a:pPr marL="355600" marR="132715" indent="-342900" algn="just">
              <a:lnSpc>
                <a:spcPct val="100299"/>
              </a:lnSpc>
              <a:spcBef>
                <a:spcPts val="90"/>
              </a:spcBef>
              <a:buFont typeface="Arial" panose="020B0604020202020204" pitchFamily="34" charset="0"/>
              <a:buChar char="•"/>
            </a:pPr>
            <a:endParaRPr sz="2400" b="1" dirty="0">
              <a:latin typeface="Calibri"/>
              <a:cs typeface="Calibri"/>
            </a:endParaRPr>
          </a:p>
          <a:p>
            <a:pPr marL="355600" marR="5080" indent="-342900" algn="just">
              <a:spcBef>
                <a:spcPts val="530"/>
              </a:spcBef>
              <a:buFont typeface="Arial" panose="020B0604020202020204" pitchFamily="34" charset="0"/>
              <a:buChar char="•"/>
            </a:pPr>
            <a:r>
              <a:rPr sz="2400" b="1" spc="-10" dirty="0">
                <a:latin typeface="Calibri"/>
                <a:cs typeface="Calibri"/>
              </a:rPr>
              <a:t>Por</a:t>
            </a:r>
            <a:r>
              <a:rPr sz="2400" b="1" spc="-45" dirty="0">
                <a:latin typeface="Calibri"/>
                <a:cs typeface="Calibri"/>
              </a:rPr>
              <a:t> </a:t>
            </a:r>
            <a:r>
              <a:rPr sz="2400" b="1" spc="-5" dirty="0">
                <a:latin typeface="Calibri"/>
                <a:cs typeface="Calibri"/>
              </a:rPr>
              <a:t>lo</a:t>
            </a:r>
            <a:r>
              <a:rPr sz="2400" b="1" dirty="0">
                <a:latin typeface="Calibri"/>
                <a:cs typeface="Calibri"/>
              </a:rPr>
              <a:t> </a:t>
            </a:r>
            <a:r>
              <a:rPr sz="2400" b="1" spc="-35" dirty="0">
                <a:latin typeface="Calibri"/>
                <a:cs typeface="Calibri"/>
              </a:rPr>
              <a:t>tanto</a:t>
            </a:r>
            <a:r>
              <a:rPr sz="2400" b="1" spc="75" dirty="0">
                <a:latin typeface="Calibri"/>
                <a:cs typeface="Calibri"/>
              </a:rPr>
              <a:t> </a:t>
            </a:r>
            <a:r>
              <a:rPr sz="2400" b="1" spc="-5" dirty="0">
                <a:latin typeface="Calibri"/>
                <a:cs typeface="Calibri"/>
              </a:rPr>
              <a:t>las</a:t>
            </a:r>
            <a:r>
              <a:rPr sz="2400" b="1" spc="5" dirty="0">
                <a:latin typeface="Calibri"/>
                <a:cs typeface="Calibri"/>
              </a:rPr>
              <a:t> </a:t>
            </a:r>
            <a:r>
              <a:rPr sz="2400" b="1" spc="-15" dirty="0">
                <a:latin typeface="Calibri"/>
                <a:cs typeface="Calibri"/>
              </a:rPr>
              <a:t>empresas</a:t>
            </a:r>
            <a:r>
              <a:rPr sz="2400" b="1" spc="50" dirty="0">
                <a:latin typeface="Calibri"/>
                <a:cs typeface="Calibri"/>
              </a:rPr>
              <a:t> </a:t>
            </a:r>
            <a:r>
              <a:rPr sz="2400" b="1" spc="-5" dirty="0">
                <a:latin typeface="Calibri"/>
                <a:cs typeface="Calibri"/>
              </a:rPr>
              <a:t>han </a:t>
            </a:r>
            <a:r>
              <a:rPr sz="2400" b="1" spc="-15" dirty="0">
                <a:latin typeface="Calibri"/>
                <a:cs typeface="Calibri"/>
              </a:rPr>
              <a:t>instalado</a:t>
            </a:r>
            <a:r>
              <a:rPr sz="2400" b="1" spc="75" dirty="0">
                <a:latin typeface="Calibri"/>
                <a:cs typeface="Calibri"/>
              </a:rPr>
              <a:t> </a:t>
            </a:r>
            <a:r>
              <a:rPr sz="2400" b="1" spc="-5" dirty="0">
                <a:latin typeface="Calibri"/>
                <a:cs typeface="Calibri"/>
              </a:rPr>
              <a:t>dos</a:t>
            </a:r>
            <a:r>
              <a:rPr sz="2400" b="1" spc="5" dirty="0">
                <a:latin typeface="Calibri"/>
                <a:cs typeface="Calibri"/>
              </a:rPr>
              <a:t> </a:t>
            </a:r>
            <a:r>
              <a:rPr sz="2400" b="1" spc="-5" dirty="0">
                <a:latin typeface="Calibri"/>
                <a:cs typeface="Calibri"/>
              </a:rPr>
              <a:t>tipos</a:t>
            </a:r>
            <a:r>
              <a:rPr sz="2400" b="1" spc="10" dirty="0">
                <a:latin typeface="Calibri"/>
                <a:cs typeface="Calibri"/>
              </a:rPr>
              <a:t> </a:t>
            </a:r>
            <a:r>
              <a:rPr sz="2400" b="1" spc="-5" dirty="0">
                <a:latin typeface="Calibri"/>
                <a:cs typeface="Calibri"/>
              </a:rPr>
              <a:t>de</a:t>
            </a:r>
            <a:r>
              <a:rPr sz="2400" b="1" spc="-15" dirty="0">
                <a:latin typeface="Calibri"/>
                <a:cs typeface="Calibri"/>
              </a:rPr>
              <a:t> respaldo</a:t>
            </a:r>
            <a:r>
              <a:rPr sz="2400" b="1" spc="75" dirty="0">
                <a:latin typeface="Calibri"/>
                <a:cs typeface="Calibri"/>
              </a:rPr>
              <a:t> </a:t>
            </a:r>
            <a:r>
              <a:rPr sz="2400" b="1" spc="5" dirty="0">
                <a:latin typeface="Calibri"/>
                <a:cs typeface="Calibri"/>
              </a:rPr>
              <a:t>(o </a:t>
            </a:r>
            <a:r>
              <a:rPr sz="2400" b="1" spc="-484" dirty="0">
                <a:latin typeface="Calibri"/>
                <a:cs typeface="Calibri"/>
              </a:rPr>
              <a:t> </a:t>
            </a:r>
            <a:r>
              <a:rPr sz="2400" b="1" spc="-10" dirty="0">
                <a:latin typeface="Calibri"/>
                <a:cs typeface="Calibri"/>
              </a:rPr>
              <a:t>Backup)</a:t>
            </a:r>
            <a:r>
              <a:rPr sz="2400" b="1" spc="-55" dirty="0">
                <a:latin typeface="Calibri"/>
                <a:cs typeface="Calibri"/>
              </a:rPr>
              <a:t> </a:t>
            </a:r>
            <a:r>
              <a:rPr sz="2400" b="1" spc="-5" dirty="0">
                <a:latin typeface="Calibri"/>
                <a:cs typeface="Calibri"/>
              </a:rPr>
              <a:t>a los</a:t>
            </a:r>
            <a:r>
              <a:rPr sz="2400" b="1" spc="5" dirty="0">
                <a:latin typeface="Calibri"/>
                <a:cs typeface="Calibri"/>
              </a:rPr>
              <a:t> </a:t>
            </a:r>
            <a:r>
              <a:rPr sz="2400" b="1" spc="-15" dirty="0">
                <a:latin typeface="Calibri"/>
                <a:cs typeface="Calibri"/>
              </a:rPr>
              <a:t>sistemas</a:t>
            </a:r>
            <a:r>
              <a:rPr sz="2400" b="1" spc="80" dirty="0">
                <a:latin typeface="Calibri"/>
                <a:cs typeface="Calibri"/>
              </a:rPr>
              <a:t> </a:t>
            </a:r>
            <a:r>
              <a:rPr sz="2400" b="1" spc="-5" dirty="0">
                <a:latin typeface="Calibri"/>
                <a:cs typeface="Calibri"/>
              </a:rPr>
              <a:t>de</a:t>
            </a:r>
            <a:r>
              <a:rPr sz="2400" b="1" spc="-15" dirty="0">
                <a:latin typeface="Calibri"/>
                <a:cs typeface="Calibri"/>
              </a:rPr>
              <a:t> protección:</a:t>
            </a:r>
            <a:r>
              <a:rPr sz="2400" b="1" spc="55" dirty="0">
                <a:latin typeface="Calibri"/>
                <a:cs typeface="Calibri"/>
              </a:rPr>
              <a:t> </a:t>
            </a:r>
            <a:r>
              <a:rPr sz="2400" b="1" spc="-10" dirty="0">
                <a:latin typeface="Calibri"/>
                <a:cs typeface="Calibri"/>
              </a:rPr>
              <a:t>Local</a:t>
            </a:r>
            <a:r>
              <a:rPr sz="2400" b="1" dirty="0">
                <a:latin typeface="Calibri"/>
                <a:cs typeface="Calibri"/>
              </a:rPr>
              <a:t> </a:t>
            </a:r>
            <a:r>
              <a:rPr sz="2400" b="1" spc="-5" dirty="0">
                <a:latin typeface="Calibri"/>
                <a:cs typeface="Calibri"/>
              </a:rPr>
              <a:t>y</a:t>
            </a:r>
            <a:r>
              <a:rPr sz="2400" b="1" spc="20" dirty="0">
                <a:latin typeface="Calibri"/>
                <a:cs typeface="Calibri"/>
              </a:rPr>
              <a:t> </a:t>
            </a:r>
            <a:r>
              <a:rPr sz="2400" b="1" spc="-20" dirty="0">
                <a:latin typeface="Calibri"/>
                <a:cs typeface="Calibri"/>
              </a:rPr>
              <a:t>Remoto</a:t>
            </a:r>
            <a:endParaRPr sz="2400" b="1" dirty="0">
              <a:latin typeface="Calibri"/>
              <a:cs typeface="Calibri"/>
            </a:endParaRPr>
          </a:p>
        </p:txBody>
      </p:sp>
      <p:pic>
        <p:nvPicPr>
          <p:cNvPr id="4" name="object 4"/>
          <p:cNvPicPr/>
          <p:nvPr/>
        </p:nvPicPr>
        <p:blipFill>
          <a:blip r:embed="rId3" cstate="print"/>
          <a:stretch>
            <a:fillRect/>
          </a:stretch>
        </p:blipFill>
        <p:spPr>
          <a:xfrm>
            <a:off x="3276600" y="1219200"/>
            <a:ext cx="5087239" cy="2663952"/>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48</a:t>
            </a:fld>
            <a:endParaRPr spc="15"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0111" y="533400"/>
            <a:ext cx="10752056" cy="444994"/>
          </a:xfrm>
          <a:prstGeom prst="rect">
            <a:avLst/>
          </a:prstGeom>
        </p:spPr>
        <p:txBody>
          <a:bodyPr vert="horz" wrap="square" lIns="0" tIns="13970" rIns="0" bIns="0" rtlCol="0">
            <a:spAutoFit/>
          </a:bodyPr>
          <a:lstStyle/>
          <a:p>
            <a:pPr marR="5080" algn="ctr">
              <a:spcBef>
                <a:spcPts val="110"/>
              </a:spcBef>
            </a:pPr>
            <a:r>
              <a:rPr lang="en-US" spc="-5" dirty="0" smtClean="0"/>
              <a:t> </a:t>
            </a:r>
            <a:r>
              <a:rPr spc="-85" dirty="0" smtClean="0"/>
              <a:t> </a:t>
            </a:r>
            <a:r>
              <a:rPr spc="-25" dirty="0"/>
              <a:t>RESPALDO</a:t>
            </a:r>
            <a:r>
              <a:rPr spc="-60" dirty="0"/>
              <a:t> </a:t>
            </a:r>
            <a:r>
              <a:rPr spc="-10" dirty="0"/>
              <a:t>LOCAL</a:t>
            </a:r>
            <a:r>
              <a:rPr spc="5" dirty="0"/>
              <a:t> EN</a:t>
            </a:r>
            <a:r>
              <a:rPr spc="-10" dirty="0"/>
              <a:t> LOS</a:t>
            </a:r>
            <a:r>
              <a:rPr spc="-50" dirty="0"/>
              <a:t> </a:t>
            </a:r>
            <a:r>
              <a:rPr dirty="0"/>
              <a:t>SISTEMAS </a:t>
            </a:r>
            <a:r>
              <a:rPr spc="-620" dirty="0"/>
              <a:t> </a:t>
            </a:r>
            <a:r>
              <a:rPr dirty="0"/>
              <a:t>DE</a:t>
            </a:r>
            <a:r>
              <a:rPr spc="-40" dirty="0"/>
              <a:t> </a:t>
            </a:r>
            <a:r>
              <a:rPr spc="-10" dirty="0"/>
              <a:t>PROTECCIÓN</a:t>
            </a:r>
          </a:p>
        </p:txBody>
      </p:sp>
      <p:sp>
        <p:nvSpPr>
          <p:cNvPr id="3" name="object 3"/>
          <p:cNvSpPr txBox="1"/>
          <p:nvPr/>
        </p:nvSpPr>
        <p:spPr>
          <a:xfrm>
            <a:off x="293039" y="4225282"/>
            <a:ext cx="11506200" cy="2355773"/>
          </a:xfrm>
          <a:prstGeom prst="rect">
            <a:avLst/>
          </a:prstGeom>
        </p:spPr>
        <p:txBody>
          <a:bodyPr vert="horz" wrap="square" lIns="0" tIns="36830" rIns="0" bIns="0" rtlCol="0">
            <a:spAutoFit/>
          </a:bodyPr>
          <a:lstStyle/>
          <a:p>
            <a:pPr marL="355600" indent="-343535" algn="just">
              <a:spcBef>
                <a:spcPts val="290"/>
              </a:spcBef>
              <a:buFont typeface="Arial MT"/>
              <a:buChar char="•"/>
              <a:tabLst>
                <a:tab pos="355600" algn="l"/>
                <a:tab pos="356235" algn="l"/>
              </a:tabLst>
            </a:pPr>
            <a:r>
              <a:rPr sz="2400" b="1" spc="-10" dirty="0">
                <a:latin typeface="Calibri"/>
                <a:cs typeface="Calibri"/>
              </a:rPr>
              <a:t>El</a:t>
            </a:r>
            <a:r>
              <a:rPr sz="2400" b="1" spc="-50" dirty="0">
                <a:latin typeface="Calibri"/>
                <a:cs typeface="Calibri"/>
              </a:rPr>
              <a:t> </a:t>
            </a:r>
            <a:r>
              <a:rPr sz="2400" b="1" spc="-15" dirty="0">
                <a:latin typeface="Calibri"/>
                <a:cs typeface="Calibri"/>
              </a:rPr>
              <a:t>respaldo</a:t>
            </a:r>
            <a:r>
              <a:rPr sz="2400" b="1" spc="60" dirty="0">
                <a:latin typeface="Calibri"/>
                <a:cs typeface="Calibri"/>
              </a:rPr>
              <a:t> </a:t>
            </a:r>
            <a:r>
              <a:rPr sz="2400" b="1" spc="-20" dirty="0">
                <a:latin typeface="Calibri"/>
                <a:cs typeface="Calibri"/>
              </a:rPr>
              <a:t>LOCAL</a:t>
            </a:r>
            <a:r>
              <a:rPr sz="2400" b="1" spc="25" dirty="0">
                <a:latin typeface="Calibri"/>
                <a:cs typeface="Calibri"/>
              </a:rPr>
              <a:t> </a:t>
            </a:r>
            <a:r>
              <a:rPr sz="2400" b="1" spc="-15" dirty="0">
                <a:latin typeface="Calibri"/>
                <a:cs typeface="Calibri"/>
              </a:rPr>
              <a:t>se</a:t>
            </a:r>
            <a:r>
              <a:rPr sz="2400" b="1" spc="40" dirty="0">
                <a:latin typeface="Calibri"/>
                <a:cs typeface="Calibri"/>
              </a:rPr>
              <a:t> </a:t>
            </a:r>
            <a:r>
              <a:rPr sz="2400" b="1" spc="-15" dirty="0">
                <a:latin typeface="Calibri"/>
                <a:cs typeface="Calibri"/>
              </a:rPr>
              <a:t>encuentra</a:t>
            </a:r>
            <a:r>
              <a:rPr sz="2400" b="1" dirty="0">
                <a:latin typeface="Calibri"/>
                <a:cs typeface="Calibri"/>
              </a:rPr>
              <a:t> </a:t>
            </a:r>
            <a:r>
              <a:rPr sz="2400" b="1" spc="-10" dirty="0">
                <a:latin typeface="Calibri"/>
                <a:cs typeface="Calibri"/>
              </a:rPr>
              <a:t>DENTRO</a:t>
            </a:r>
            <a:r>
              <a:rPr sz="2400" b="1" spc="15" dirty="0">
                <a:latin typeface="Calibri"/>
                <a:cs typeface="Calibri"/>
              </a:rPr>
              <a:t> </a:t>
            </a:r>
            <a:r>
              <a:rPr sz="2400" b="1" spc="-5" dirty="0">
                <a:latin typeface="Calibri"/>
                <a:cs typeface="Calibri"/>
              </a:rPr>
              <a:t>de</a:t>
            </a:r>
            <a:r>
              <a:rPr sz="2400" b="1" dirty="0">
                <a:latin typeface="Calibri"/>
                <a:cs typeface="Calibri"/>
              </a:rPr>
              <a:t> </a:t>
            </a:r>
            <a:r>
              <a:rPr sz="2400" b="1" spc="-5" dirty="0">
                <a:latin typeface="Calibri"/>
                <a:cs typeface="Calibri"/>
              </a:rPr>
              <a:t>la</a:t>
            </a:r>
            <a:r>
              <a:rPr sz="2400" b="1" dirty="0">
                <a:latin typeface="Calibri"/>
                <a:cs typeface="Calibri"/>
              </a:rPr>
              <a:t> </a:t>
            </a:r>
            <a:r>
              <a:rPr sz="2400" b="1" spc="-5" dirty="0">
                <a:latin typeface="Calibri"/>
                <a:cs typeface="Calibri"/>
              </a:rPr>
              <a:t>misma</a:t>
            </a:r>
            <a:r>
              <a:rPr sz="2400" b="1" dirty="0">
                <a:latin typeface="Calibri"/>
                <a:cs typeface="Calibri"/>
              </a:rPr>
              <a:t> </a:t>
            </a:r>
            <a:r>
              <a:rPr sz="2400" b="1" spc="-10" dirty="0">
                <a:latin typeface="Calibri"/>
                <a:cs typeface="Calibri"/>
              </a:rPr>
              <a:t>subestación.</a:t>
            </a:r>
            <a:endParaRPr sz="2400" b="1" dirty="0">
              <a:latin typeface="Calibri"/>
              <a:cs typeface="Calibri"/>
            </a:endParaRPr>
          </a:p>
          <a:p>
            <a:pPr marL="355600" marR="5080" indent="-343535" algn="just">
              <a:spcBef>
                <a:spcPts val="420"/>
              </a:spcBef>
              <a:buFont typeface="Arial MT"/>
              <a:buChar char="•"/>
              <a:tabLst>
                <a:tab pos="355600" algn="l"/>
                <a:tab pos="356235" algn="l"/>
              </a:tabLst>
            </a:pPr>
            <a:r>
              <a:rPr sz="2400" b="1" dirty="0">
                <a:latin typeface="Calibri"/>
                <a:cs typeface="Calibri"/>
              </a:rPr>
              <a:t>Si </a:t>
            </a:r>
            <a:r>
              <a:rPr sz="2400" b="1" spc="-10" dirty="0">
                <a:latin typeface="Calibri"/>
                <a:cs typeface="Calibri"/>
              </a:rPr>
              <a:t>después </a:t>
            </a:r>
            <a:r>
              <a:rPr sz="2400" b="1" spc="-5" dirty="0">
                <a:latin typeface="Calibri"/>
                <a:cs typeface="Calibri"/>
              </a:rPr>
              <a:t>de </a:t>
            </a:r>
            <a:r>
              <a:rPr sz="2400" b="1" spc="-20" dirty="0">
                <a:latin typeface="Calibri"/>
                <a:cs typeface="Calibri"/>
              </a:rPr>
              <a:t>presentarse </a:t>
            </a:r>
            <a:r>
              <a:rPr sz="2400" b="1" spc="-5" dirty="0">
                <a:latin typeface="Calibri"/>
                <a:cs typeface="Calibri"/>
              </a:rPr>
              <a:t>la falla, </a:t>
            </a:r>
            <a:r>
              <a:rPr sz="2400" b="1" spc="-15" dirty="0">
                <a:latin typeface="Calibri"/>
                <a:cs typeface="Calibri"/>
              </a:rPr>
              <a:t>el </a:t>
            </a:r>
            <a:r>
              <a:rPr sz="2400" b="1" spc="-20" dirty="0">
                <a:latin typeface="Calibri"/>
                <a:cs typeface="Calibri"/>
              </a:rPr>
              <a:t>sistema</a:t>
            </a:r>
            <a:r>
              <a:rPr sz="2400" b="1" spc="-15" dirty="0">
                <a:latin typeface="Calibri"/>
                <a:cs typeface="Calibri"/>
              </a:rPr>
              <a:t> </a:t>
            </a:r>
            <a:r>
              <a:rPr sz="2400" b="1" spc="-5" dirty="0">
                <a:latin typeface="Calibri"/>
                <a:cs typeface="Calibri"/>
              </a:rPr>
              <a:t>de </a:t>
            </a:r>
            <a:r>
              <a:rPr sz="2400" b="1" spc="-15" dirty="0">
                <a:latin typeface="Calibri"/>
                <a:cs typeface="Calibri"/>
              </a:rPr>
              <a:t>protección </a:t>
            </a:r>
            <a:r>
              <a:rPr sz="2400" b="1" spc="-5" dirty="0">
                <a:latin typeface="Calibri"/>
                <a:cs typeface="Calibri"/>
              </a:rPr>
              <a:t>no </a:t>
            </a:r>
            <a:r>
              <a:rPr sz="2400" b="1" dirty="0">
                <a:latin typeface="Calibri"/>
                <a:cs typeface="Calibri"/>
              </a:rPr>
              <a:t>actúa, </a:t>
            </a:r>
            <a:r>
              <a:rPr sz="2400" b="1" spc="-5" dirty="0">
                <a:latin typeface="Calibri"/>
                <a:cs typeface="Calibri"/>
              </a:rPr>
              <a:t>entonces </a:t>
            </a:r>
            <a:r>
              <a:rPr sz="2400" b="1" spc="-20" dirty="0">
                <a:latin typeface="Calibri"/>
                <a:cs typeface="Calibri"/>
              </a:rPr>
              <a:t>entra </a:t>
            </a:r>
            <a:r>
              <a:rPr sz="2400" b="1" spc="-15" dirty="0">
                <a:latin typeface="Calibri"/>
                <a:cs typeface="Calibri"/>
              </a:rPr>
              <a:t>en </a:t>
            </a:r>
            <a:r>
              <a:rPr sz="2400" b="1" spc="-370" dirty="0">
                <a:latin typeface="Calibri"/>
                <a:cs typeface="Calibri"/>
              </a:rPr>
              <a:t> </a:t>
            </a:r>
            <a:r>
              <a:rPr sz="2400" b="1" spc="-5" dirty="0">
                <a:latin typeface="Calibri"/>
                <a:cs typeface="Calibri"/>
              </a:rPr>
              <a:t>funcionamiento</a:t>
            </a:r>
            <a:r>
              <a:rPr sz="2400" b="1" spc="-95" dirty="0">
                <a:latin typeface="Calibri"/>
                <a:cs typeface="Calibri"/>
              </a:rPr>
              <a:t> </a:t>
            </a:r>
            <a:r>
              <a:rPr sz="2400" b="1" spc="-15" dirty="0">
                <a:latin typeface="Calibri"/>
                <a:cs typeface="Calibri"/>
              </a:rPr>
              <a:t>el</a:t>
            </a:r>
            <a:r>
              <a:rPr sz="2400" b="1" spc="15" dirty="0">
                <a:latin typeface="Calibri"/>
                <a:cs typeface="Calibri"/>
              </a:rPr>
              <a:t> </a:t>
            </a:r>
            <a:r>
              <a:rPr sz="2400" b="1" spc="-20" dirty="0">
                <a:latin typeface="Calibri"/>
                <a:cs typeface="Calibri"/>
              </a:rPr>
              <a:t>sistema</a:t>
            </a:r>
            <a:r>
              <a:rPr sz="2400" b="1" spc="60" dirty="0">
                <a:latin typeface="Calibri"/>
                <a:cs typeface="Calibri"/>
              </a:rPr>
              <a:t> </a:t>
            </a:r>
            <a:r>
              <a:rPr sz="2400" b="1" spc="-5" dirty="0">
                <a:latin typeface="Calibri"/>
                <a:cs typeface="Calibri"/>
              </a:rPr>
              <a:t>de </a:t>
            </a:r>
            <a:r>
              <a:rPr sz="2400" b="1" spc="-10" dirty="0">
                <a:latin typeface="Calibri"/>
                <a:cs typeface="Calibri"/>
              </a:rPr>
              <a:t>respaldo.</a:t>
            </a:r>
            <a:endParaRPr sz="2400" b="1" dirty="0">
              <a:latin typeface="Calibri"/>
              <a:cs typeface="Calibri"/>
            </a:endParaRPr>
          </a:p>
          <a:p>
            <a:pPr marL="355600" indent="-343535" algn="just">
              <a:spcBef>
                <a:spcPts val="165"/>
              </a:spcBef>
              <a:buFont typeface="Arial MT"/>
              <a:buChar char="•"/>
              <a:tabLst>
                <a:tab pos="355600" algn="l"/>
                <a:tab pos="356235" algn="l"/>
              </a:tabLst>
            </a:pPr>
            <a:r>
              <a:rPr sz="2400" b="1" spc="-5" dirty="0">
                <a:latin typeface="Calibri"/>
                <a:cs typeface="Calibri"/>
              </a:rPr>
              <a:t>El</a:t>
            </a:r>
            <a:r>
              <a:rPr sz="2400" b="1" spc="-60" dirty="0">
                <a:latin typeface="Calibri"/>
                <a:cs typeface="Calibri"/>
              </a:rPr>
              <a:t> </a:t>
            </a:r>
            <a:r>
              <a:rPr sz="2400" b="1" spc="-20" dirty="0">
                <a:latin typeface="Calibri"/>
                <a:cs typeface="Calibri"/>
              </a:rPr>
              <a:t>sistema</a:t>
            </a:r>
            <a:r>
              <a:rPr sz="2400" b="1" spc="100" dirty="0">
                <a:latin typeface="Calibri"/>
                <a:cs typeface="Calibri"/>
              </a:rPr>
              <a:t> </a:t>
            </a:r>
            <a:r>
              <a:rPr sz="2400" b="1" spc="-5" dirty="0">
                <a:latin typeface="Calibri"/>
                <a:cs typeface="Calibri"/>
              </a:rPr>
              <a:t>de</a:t>
            </a:r>
            <a:r>
              <a:rPr sz="2400" b="1" dirty="0">
                <a:latin typeface="Calibri"/>
                <a:cs typeface="Calibri"/>
              </a:rPr>
              <a:t> </a:t>
            </a:r>
            <a:r>
              <a:rPr sz="2400" b="1" spc="-10" dirty="0">
                <a:latin typeface="Calibri"/>
                <a:cs typeface="Calibri"/>
              </a:rPr>
              <a:t>respaldo</a:t>
            </a:r>
            <a:r>
              <a:rPr sz="2400" b="1" spc="15" dirty="0">
                <a:latin typeface="Calibri"/>
                <a:cs typeface="Calibri"/>
              </a:rPr>
              <a:t> </a:t>
            </a:r>
            <a:r>
              <a:rPr sz="2400" b="1" spc="-5" dirty="0">
                <a:latin typeface="Calibri"/>
                <a:cs typeface="Calibri"/>
              </a:rPr>
              <a:t>debe</a:t>
            </a:r>
            <a:r>
              <a:rPr sz="2400" b="1" dirty="0">
                <a:latin typeface="Calibri"/>
                <a:cs typeface="Calibri"/>
              </a:rPr>
              <a:t> </a:t>
            </a:r>
            <a:r>
              <a:rPr sz="2400" b="1" spc="-15" dirty="0">
                <a:latin typeface="Calibri"/>
                <a:cs typeface="Calibri"/>
              </a:rPr>
              <a:t>tener</a:t>
            </a:r>
            <a:r>
              <a:rPr sz="2400" b="1" spc="70" dirty="0">
                <a:latin typeface="Calibri"/>
                <a:cs typeface="Calibri"/>
              </a:rPr>
              <a:t> </a:t>
            </a:r>
            <a:r>
              <a:rPr sz="2400" b="1" dirty="0">
                <a:latin typeface="Calibri"/>
                <a:cs typeface="Calibri"/>
              </a:rPr>
              <a:t>una</a:t>
            </a:r>
            <a:r>
              <a:rPr sz="2400" b="1" spc="-50" dirty="0">
                <a:latin typeface="Calibri"/>
                <a:cs typeface="Calibri"/>
              </a:rPr>
              <a:t> </a:t>
            </a:r>
            <a:r>
              <a:rPr sz="2400" b="1" spc="-10" dirty="0">
                <a:latin typeface="Calibri"/>
                <a:cs typeface="Calibri"/>
              </a:rPr>
              <a:t>temporización</a:t>
            </a:r>
            <a:r>
              <a:rPr sz="2400" b="1" spc="20" dirty="0">
                <a:latin typeface="Calibri"/>
                <a:cs typeface="Calibri"/>
              </a:rPr>
              <a:t> </a:t>
            </a:r>
            <a:r>
              <a:rPr sz="2400" b="1" spc="-10" dirty="0">
                <a:latin typeface="Calibri"/>
                <a:cs typeface="Calibri"/>
              </a:rPr>
              <a:t>suficiente</a:t>
            </a:r>
            <a:r>
              <a:rPr sz="2400" b="1" spc="35" dirty="0">
                <a:latin typeface="Calibri"/>
                <a:cs typeface="Calibri"/>
              </a:rPr>
              <a:t> </a:t>
            </a:r>
            <a:r>
              <a:rPr sz="2400" b="1" spc="-15" dirty="0">
                <a:latin typeface="Calibri"/>
                <a:cs typeface="Calibri"/>
              </a:rPr>
              <a:t>para</a:t>
            </a:r>
            <a:r>
              <a:rPr sz="2400" b="1" spc="-10" dirty="0">
                <a:latin typeface="Calibri"/>
                <a:cs typeface="Calibri"/>
              </a:rPr>
              <a:t> </a:t>
            </a:r>
            <a:r>
              <a:rPr sz="2400" b="1" dirty="0">
                <a:latin typeface="Calibri"/>
                <a:cs typeface="Calibri"/>
              </a:rPr>
              <a:t>que</a:t>
            </a:r>
            <a:r>
              <a:rPr sz="2400" b="1" spc="-35" dirty="0">
                <a:latin typeface="Calibri"/>
                <a:cs typeface="Calibri"/>
              </a:rPr>
              <a:t> </a:t>
            </a:r>
            <a:r>
              <a:rPr sz="2400" b="1" spc="-10" dirty="0">
                <a:latin typeface="Calibri"/>
                <a:cs typeface="Calibri"/>
              </a:rPr>
              <a:t>el</a:t>
            </a:r>
            <a:r>
              <a:rPr sz="2400" b="1" spc="20" dirty="0">
                <a:latin typeface="Calibri"/>
                <a:cs typeface="Calibri"/>
              </a:rPr>
              <a:t> </a:t>
            </a:r>
            <a:r>
              <a:rPr sz="2400" b="1" spc="-20" dirty="0">
                <a:latin typeface="Calibri"/>
                <a:cs typeface="Calibri"/>
              </a:rPr>
              <a:t>sistema</a:t>
            </a:r>
            <a:endParaRPr sz="2400" b="1" dirty="0">
              <a:latin typeface="Calibri"/>
              <a:cs typeface="Calibri"/>
            </a:endParaRPr>
          </a:p>
          <a:p>
            <a:pPr marL="355600" algn="just"/>
            <a:r>
              <a:rPr sz="2400" b="1" dirty="0">
                <a:latin typeface="Calibri"/>
                <a:cs typeface="Calibri"/>
              </a:rPr>
              <a:t>p</a:t>
            </a:r>
            <a:r>
              <a:rPr sz="2400" b="1" spc="-20" dirty="0">
                <a:latin typeface="Calibri"/>
                <a:cs typeface="Calibri"/>
              </a:rPr>
              <a:t>r</a:t>
            </a:r>
            <a:r>
              <a:rPr sz="2400" b="1" dirty="0">
                <a:latin typeface="Calibri"/>
                <a:cs typeface="Calibri"/>
              </a:rPr>
              <a:t>in</a:t>
            </a:r>
            <a:r>
              <a:rPr sz="2400" b="1" spc="-5" dirty="0">
                <a:latin typeface="Calibri"/>
                <a:cs typeface="Calibri"/>
              </a:rPr>
              <a:t>c</a:t>
            </a:r>
            <a:r>
              <a:rPr sz="2400" b="1" spc="5" dirty="0">
                <a:latin typeface="Calibri"/>
                <a:cs typeface="Calibri"/>
              </a:rPr>
              <a:t>i</a:t>
            </a:r>
            <a:r>
              <a:rPr sz="2400" b="1" dirty="0">
                <a:latin typeface="Calibri"/>
                <a:cs typeface="Calibri"/>
              </a:rPr>
              <a:t>p</a:t>
            </a:r>
            <a:r>
              <a:rPr sz="2400" b="1" spc="10" dirty="0">
                <a:latin typeface="Calibri"/>
                <a:cs typeface="Calibri"/>
              </a:rPr>
              <a:t>a</a:t>
            </a:r>
            <a:r>
              <a:rPr sz="2400" b="1" spc="-5" dirty="0">
                <a:latin typeface="Calibri"/>
                <a:cs typeface="Calibri"/>
              </a:rPr>
              <a:t>l</a:t>
            </a:r>
            <a:r>
              <a:rPr sz="2400" b="1" spc="-95" dirty="0">
                <a:latin typeface="Calibri"/>
                <a:cs typeface="Calibri"/>
              </a:rPr>
              <a:t> </a:t>
            </a:r>
            <a:r>
              <a:rPr sz="2400" b="1" dirty="0">
                <a:latin typeface="Calibri"/>
                <a:cs typeface="Calibri"/>
              </a:rPr>
              <a:t>op</a:t>
            </a:r>
            <a:r>
              <a:rPr sz="2400" b="1" spc="-20" dirty="0">
                <a:latin typeface="Calibri"/>
                <a:cs typeface="Calibri"/>
              </a:rPr>
              <a:t>e</a:t>
            </a:r>
            <a:r>
              <a:rPr sz="2400" b="1" spc="-60" dirty="0">
                <a:latin typeface="Calibri"/>
                <a:cs typeface="Calibri"/>
              </a:rPr>
              <a:t>r</a:t>
            </a:r>
            <a:r>
              <a:rPr sz="2400" b="1" spc="-20" dirty="0">
                <a:latin typeface="Calibri"/>
                <a:cs typeface="Calibri"/>
              </a:rPr>
              <a:t>e</a:t>
            </a:r>
            <a:r>
              <a:rPr sz="2400" b="1" spc="-5" dirty="0">
                <a:latin typeface="Calibri"/>
                <a:cs typeface="Calibri"/>
              </a:rPr>
              <a:t>.</a:t>
            </a:r>
            <a:endParaRPr sz="2400" b="1" dirty="0">
              <a:latin typeface="Calibri"/>
              <a:cs typeface="Calibri"/>
            </a:endParaRPr>
          </a:p>
          <a:p>
            <a:pPr marL="355600" indent="-343535" algn="just">
              <a:spcBef>
                <a:spcPts val="234"/>
              </a:spcBef>
              <a:buFont typeface="Arial MT"/>
              <a:buChar char="•"/>
              <a:tabLst>
                <a:tab pos="355600" algn="l"/>
                <a:tab pos="356235" algn="l"/>
              </a:tabLst>
            </a:pPr>
            <a:r>
              <a:rPr sz="2400" b="1" spc="-5" dirty="0">
                <a:latin typeface="Calibri"/>
                <a:cs typeface="Calibri"/>
              </a:rPr>
              <a:t>El</a:t>
            </a:r>
            <a:r>
              <a:rPr sz="2400" b="1" spc="-60" dirty="0">
                <a:latin typeface="Calibri"/>
                <a:cs typeface="Calibri"/>
              </a:rPr>
              <a:t> </a:t>
            </a:r>
            <a:r>
              <a:rPr sz="2400" b="1" spc="-20" dirty="0">
                <a:latin typeface="Calibri"/>
                <a:cs typeface="Calibri"/>
              </a:rPr>
              <a:t>sistema</a:t>
            </a:r>
            <a:r>
              <a:rPr sz="2400" b="1" spc="95" dirty="0">
                <a:latin typeface="Calibri"/>
                <a:cs typeface="Calibri"/>
              </a:rPr>
              <a:t> </a:t>
            </a:r>
            <a:r>
              <a:rPr sz="2400" b="1" spc="-5" dirty="0">
                <a:latin typeface="Calibri"/>
                <a:cs typeface="Calibri"/>
              </a:rPr>
              <a:t>de</a:t>
            </a:r>
            <a:r>
              <a:rPr sz="2400" b="1" dirty="0">
                <a:latin typeface="Calibri"/>
                <a:cs typeface="Calibri"/>
              </a:rPr>
              <a:t> </a:t>
            </a:r>
            <a:r>
              <a:rPr sz="2400" b="1" spc="-10" dirty="0">
                <a:latin typeface="Calibri"/>
                <a:cs typeface="Calibri"/>
              </a:rPr>
              <a:t>respaldo</a:t>
            </a:r>
            <a:r>
              <a:rPr sz="2400" b="1" spc="15" dirty="0">
                <a:latin typeface="Calibri"/>
                <a:cs typeface="Calibri"/>
              </a:rPr>
              <a:t> </a:t>
            </a:r>
            <a:r>
              <a:rPr sz="2400" b="1" spc="-5" dirty="0">
                <a:latin typeface="Calibri"/>
                <a:cs typeface="Calibri"/>
              </a:rPr>
              <a:t>puede</a:t>
            </a:r>
            <a:r>
              <a:rPr sz="2400" b="1" dirty="0">
                <a:latin typeface="Calibri"/>
                <a:cs typeface="Calibri"/>
              </a:rPr>
              <a:t> </a:t>
            </a:r>
            <a:r>
              <a:rPr sz="2400" b="1" spc="-15" dirty="0">
                <a:latin typeface="Calibri"/>
                <a:cs typeface="Calibri"/>
              </a:rPr>
              <a:t>ser</a:t>
            </a:r>
            <a:r>
              <a:rPr sz="2400" b="1" spc="30" dirty="0">
                <a:latin typeface="Calibri"/>
                <a:cs typeface="Calibri"/>
              </a:rPr>
              <a:t> </a:t>
            </a:r>
            <a:r>
              <a:rPr sz="2400" b="1" spc="-5" dirty="0">
                <a:latin typeface="Calibri"/>
                <a:cs typeface="Calibri"/>
              </a:rPr>
              <a:t>un</a:t>
            </a:r>
            <a:r>
              <a:rPr sz="2400" b="1" spc="-15" dirty="0">
                <a:latin typeface="Calibri"/>
                <a:cs typeface="Calibri"/>
              </a:rPr>
              <a:t> </a:t>
            </a:r>
            <a:r>
              <a:rPr sz="2400" b="1" spc="-5" dirty="0">
                <a:latin typeface="Calibri"/>
                <a:cs typeface="Calibri"/>
              </a:rPr>
              <a:t>complementario</a:t>
            </a:r>
            <a:r>
              <a:rPr sz="2400" b="1" spc="-25" dirty="0">
                <a:latin typeface="Calibri"/>
                <a:cs typeface="Calibri"/>
              </a:rPr>
              <a:t> </a:t>
            </a:r>
            <a:r>
              <a:rPr sz="2400" b="1" spc="-5" dirty="0">
                <a:latin typeface="Calibri"/>
                <a:cs typeface="Calibri"/>
              </a:rPr>
              <a:t>o</a:t>
            </a:r>
            <a:r>
              <a:rPr sz="2400" b="1" spc="15" dirty="0">
                <a:latin typeface="Calibri"/>
                <a:cs typeface="Calibri"/>
              </a:rPr>
              <a:t> </a:t>
            </a:r>
            <a:r>
              <a:rPr sz="2400" b="1" spc="-5" dirty="0">
                <a:latin typeface="Calibri"/>
                <a:cs typeface="Calibri"/>
              </a:rPr>
              <a:t>idéntico</a:t>
            </a:r>
            <a:r>
              <a:rPr sz="2400" b="1" spc="-50" dirty="0">
                <a:latin typeface="Calibri"/>
                <a:cs typeface="Calibri"/>
              </a:rPr>
              <a:t> </a:t>
            </a:r>
            <a:r>
              <a:rPr sz="2400" b="1" spc="5" dirty="0">
                <a:latin typeface="Calibri"/>
                <a:cs typeface="Calibri"/>
              </a:rPr>
              <a:t>al</a:t>
            </a:r>
            <a:r>
              <a:rPr sz="2400" b="1" spc="-20" dirty="0">
                <a:latin typeface="Calibri"/>
                <a:cs typeface="Calibri"/>
              </a:rPr>
              <a:t> sistema</a:t>
            </a:r>
            <a:r>
              <a:rPr sz="2400" b="1" spc="100" dirty="0">
                <a:latin typeface="Calibri"/>
                <a:cs typeface="Calibri"/>
              </a:rPr>
              <a:t> </a:t>
            </a:r>
            <a:r>
              <a:rPr sz="2400" b="1" dirty="0">
                <a:latin typeface="Calibri"/>
                <a:cs typeface="Calibri"/>
              </a:rPr>
              <a:t>principal.</a:t>
            </a:r>
          </a:p>
        </p:txBody>
      </p:sp>
      <p:pic>
        <p:nvPicPr>
          <p:cNvPr id="4" name="object 4"/>
          <p:cNvPicPr/>
          <p:nvPr/>
        </p:nvPicPr>
        <p:blipFill>
          <a:blip r:embed="rId3" cstate="print"/>
          <a:stretch>
            <a:fillRect/>
          </a:stretch>
        </p:blipFill>
        <p:spPr>
          <a:xfrm>
            <a:off x="3502520" y="1143000"/>
            <a:ext cx="5087238" cy="2663952"/>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49</a:t>
            </a:fld>
            <a:endParaRPr spc="15"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title"/>
          </p:nvPr>
        </p:nvSpPr>
        <p:spPr>
          <a:xfrm>
            <a:off x="2057400" y="412749"/>
            <a:ext cx="8509000" cy="533400"/>
          </a:xfrm>
        </p:spPr>
        <p:txBody>
          <a:bodyPr vert="horz" wrap="square" lIns="87462" tIns="43731" rIns="87462" bIns="43731" numCol="1" anchor="t" anchorCtr="0" compatLnSpc="1">
            <a:prstTxWarp prst="textNoShape">
              <a:avLst/>
            </a:prstTxWarp>
            <a:normAutofit fontScale="90000"/>
          </a:bodyPr>
          <a:lstStyle/>
          <a:p>
            <a:pPr algn="ctr">
              <a:lnSpc>
                <a:spcPct val="130000"/>
              </a:lnSpc>
            </a:pPr>
            <a:r>
              <a:rPr lang="en-US" spc="-25" dirty="0"/>
              <a:t>RESPALDO</a:t>
            </a:r>
            <a:r>
              <a:rPr lang="en-US" spc="-60" dirty="0"/>
              <a:t> </a:t>
            </a:r>
            <a:r>
              <a:rPr lang="en-US" spc="-10" dirty="0"/>
              <a:t>LOCAL</a:t>
            </a:r>
            <a:r>
              <a:rPr lang="en-US" spc="5" dirty="0"/>
              <a:t> </a:t>
            </a:r>
            <a:r>
              <a:rPr lang="en-US" spc="5" dirty="0" smtClean="0"/>
              <a:t>EN LA MISMA UBICACION</a:t>
            </a:r>
            <a:endParaRPr lang="es-ES_tradnl" altLang="en-US" dirty="0"/>
          </a:p>
        </p:txBody>
      </p:sp>
      <p:grpSp>
        <p:nvGrpSpPr>
          <p:cNvPr id="37" name="Grupo 36"/>
          <p:cNvGrpSpPr/>
          <p:nvPr/>
        </p:nvGrpSpPr>
        <p:grpSpPr>
          <a:xfrm>
            <a:off x="1828800" y="1143000"/>
            <a:ext cx="8534400" cy="5257800"/>
            <a:chOff x="2886074" y="1905000"/>
            <a:chExt cx="6977063" cy="4187825"/>
          </a:xfrm>
        </p:grpSpPr>
        <p:sp>
          <p:nvSpPr>
            <p:cNvPr id="4" name="Rectangle 2"/>
            <p:cNvSpPr>
              <a:spLocks noChangeArrowheads="1"/>
            </p:cNvSpPr>
            <p:nvPr/>
          </p:nvSpPr>
          <p:spPr bwMode="auto">
            <a:xfrm>
              <a:off x="3429000" y="1905000"/>
              <a:ext cx="6434137" cy="1660525"/>
            </a:xfrm>
            <a:prstGeom prst="rect">
              <a:avLst/>
            </a:prstGeom>
            <a:solidFill>
              <a:srgbClr val="FFCC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n-US" sz="1300">
                  <a:solidFill>
                    <a:srgbClr val="000000"/>
                  </a:solidFill>
                  <a:latin typeface="Arial" panose="020B0604020202020204" pitchFamily="34" charset="0"/>
                </a:rPr>
                <a:t>REACH OF PROTECTION 21P</a:t>
              </a:r>
            </a:p>
          </p:txBody>
        </p:sp>
        <p:sp>
          <p:nvSpPr>
            <p:cNvPr id="5" name="Rectangle 3"/>
            <p:cNvSpPr>
              <a:spLocks noChangeArrowheads="1"/>
            </p:cNvSpPr>
            <p:nvPr/>
          </p:nvSpPr>
          <p:spPr bwMode="auto">
            <a:xfrm>
              <a:off x="3767136" y="2193925"/>
              <a:ext cx="5824538" cy="1227137"/>
            </a:xfrm>
            <a:prstGeom prst="rect">
              <a:avLst/>
            </a:prstGeom>
            <a:solidFill>
              <a:srgbClr val="FFFF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n-US" sz="1300">
                  <a:solidFill>
                    <a:srgbClr val="000000"/>
                  </a:solidFill>
                  <a:latin typeface="Arial" panose="020B0604020202020204" pitchFamily="34" charset="0"/>
                </a:rPr>
                <a:t>REACH OF PROTECTION 21B</a:t>
              </a:r>
              <a:endParaRPr lang="es-ES_tradnl" altLang="en-US" sz="2300">
                <a:solidFill>
                  <a:srgbClr val="000000"/>
                </a:solidFill>
              </a:endParaRPr>
            </a:p>
          </p:txBody>
        </p:sp>
        <p:sp>
          <p:nvSpPr>
            <p:cNvPr id="6" name="Line 4"/>
            <p:cNvSpPr>
              <a:spLocks noChangeShapeType="1"/>
            </p:cNvSpPr>
            <p:nvPr/>
          </p:nvSpPr>
          <p:spPr bwMode="auto">
            <a:xfrm flipH="1">
              <a:off x="4919661" y="3783011"/>
              <a:ext cx="0" cy="43338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 name="Line 5"/>
            <p:cNvSpPr>
              <a:spLocks noChangeShapeType="1"/>
            </p:cNvSpPr>
            <p:nvPr/>
          </p:nvSpPr>
          <p:spPr bwMode="auto">
            <a:xfrm flipH="1">
              <a:off x="4919661" y="3998912"/>
              <a:ext cx="0" cy="1731963"/>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 name="Text Box 6"/>
            <p:cNvSpPr txBox="1">
              <a:spLocks noChangeArrowheads="1"/>
            </p:cNvSpPr>
            <p:nvPr/>
          </p:nvSpPr>
          <p:spPr bwMode="auto">
            <a:xfrm>
              <a:off x="3090861" y="4648200"/>
              <a:ext cx="742950" cy="439737"/>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rgbClr val="000000"/>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pPr>
              <a:r>
                <a:rPr lang="es-ES_tradnl" altLang="en-US" sz="2300" b="1">
                  <a:solidFill>
                    <a:srgbClr val="000000"/>
                  </a:solidFill>
                  <a:latin typeface="Arial" panose="020B0604020202020204" pitchFamily="34" charset="0"/>
                </a:rPr>
                <a:t>21P</a:t>
              </a:r>
            </a:p>
          </p:txBody>
        </p:sp>
        <p:sp>
          <p:nvSpPr>
            <p:cNvPr id="10" name="Line 8"/>
            <p:cNvSpPr>
              <a:spLocks noChangeShapeType="1"/>
            </p:cNvSpPr>
            <p:nvPr/>
          </p:nvSpPr>
          <p:spPr bwMode="auto">
            <a:xfrm flipH="1">
              <a:off x="3902074" y="4503736"/>
              <a:ext cx="0" cy="101123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1" name="Line 9"/>
            <p:cNvSpPr>
              <a:spLocks noChangeShapeType="1"/>
            </p:cNvSpPr>
            <p:nvPr/>
          </p:nvSpPr>
          <p:spPr bwMode="auto">
            <a:xfrm>
              <a:off x="2886074" y="2844799"/>
              <a:ext cx="5961062"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2" name="Rectangle 10"/>
            <p:cNvSpPr>
              <a:spLocks noChangeArrowheads="1"/>
            </p:cNvSpPr>
            <p:nvPr/>
          </p:nvSpPr>
          <p:spPr bwMode="auto">
            <a:xfrm>
              <a:off x="3970337" y="2700336"/>
              <a:ext cx="271463" cy="287338"/>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3" name="Rectangle 11"/>
            <p:cNvSpPr>
              <a:spLocks noChangeArrowheads="1"/>
            </p:cNvSpPr>
            <p:nvPr/>
          </p:nvSpPr>
          <p:spPr bwMode="auto">
            <a:xfrm>
              <a:off x="8034337" y="2700336"/>
              <a:ext cx="271463" cy="287338"/>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4" name="Oval 12"/>
            <p:cNvSpPr>
              <a:spLocks noChangeArrowheads="1"/>
            </p:cNvSpPr>
            <p:nvPr/>
          </p:nvSpPr>
          <p:spPr bwMode="auto">
            <a:xfrm>
              <a:off x="8440737" y="2700336"/>
              <a:ext cx="269875" cy="287338"/>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5" name="Oval 13"/>
            <p:cNvSpPr>
              <a:spLocks noChangeArrowheads="1"/>
            </p:cNvSpPr>
            <p:nvPr/>
          </p:nvSpPr>
          <p:spPr bwMode="auto">
            <a:xfrm>
              <a:off x="3292474" y="2700336"/>
              <a:ext cx="271462" cy="287338"/>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6" name="Line 14"/>
            <p:cNvSpPr>
              <a:spLocks noChangeShapeType="1"/>
            </p:cNvSpPr>
            <p:nvPr/>
          </p:nvSpPr>
          <p:spPr bwMode="auto">
            <a:xfrm>
              <a:off x="2886074" y="2411412"/>
              <a:ext cx="0" cy="3681413"/>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7" name="Line 15"/>
            <p:cNvSpPr>
              <a:spLocks noChangeShapeType="1"/>
            </p:cNvSpPr>
            <p:nvPr/>
          </p:nvSpPr>
          <p:spPr bwMode="auto">
            <a:xfrm>
              <a:off x="8847136" y="2555874"/>
              <a:ext cx="0" cy="576262"/>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8" name="Line 16"/>
            <p:cNvSpPr>
              <a:spLocks noChangeShapeType="1"/>
            </p:cNvSpPr>
            <p:nvPr/>
          </p:nvSpPr>
          <p:spPr bwMode="auto">
            <a:xfrm>
              <a:off x="3428999" y="2987674"/>
              <a:ext cx="0" cy="1300162"/>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9" name="Line 17"/>
            <p:cNvSpPr>
              <a:spLocks noChangeShapeType="1"/>
            </p:cNvSpPr>
            <p:nvPr/>
          </p:nvSpPr>
          <p:spPr bwMode="auto">
            <a:xfrm flipH="1">
              <a:off x="3495674" y="5514974"/>
              <a:ext cx="406400"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0" name="Oval 18"/>
            <p:cNvSpPr>
              <a:spLocks noChangeArrowheads="1"/>
            </p:cNvSpPr>
            <p:nvPr/>
          </p:nvSpPr>
          <p:spPr bwMode="auto">
            <a:xfrm>
              <a:off x="3090862" y="5514975"/>
              <a:ext cx="269875"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1" name="Oval 19"/>
            <p:cNvSpPr>
              <a:spLocks noChangeArrowheads="1"/>
            </p:cNvSpPr>
            <p:nvPr/>
          </p:nvSpPr>
          <p:spPr bwMode="auto">
            <a:xfrm>
              <a:off x="3224212" y="5370512"/>
              <a:ext cx="271463"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2" name="Oval 20"/>
            <p:cNvSpPr>
              <a:spLocks noChangeArrowheads="1"/>
            </p:cNvSpPr>
            <p:nvPr/>
          </p:nvSpPr>
          <p:spPr bwMode="auto">
            <a:xfrm>
              <a:off x="3224212" y="5588000"/>
              <a:ext cx="271463" cy="287337"/>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3" name="Line 21"/>
            <p:cNvSpPr>
              <a:spLocks noChangeShapeType="1"/>
            </p:cNvSpPr>
            <p:nvPr/>
          </p:nvSpPr>
          <p:spPr bwMode="auto">
            <a:xfrm>
              <a:off x="2886075" y="5659436"/>
              <a:ext cx="204787"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4" name="Line 22"/>
            <p:cNvSpPr>
              <a:spLocks noChangeShapeType="1"/>
            </p:cNvSpPr>
            <p:nvPr/>
          </p:nvSpPr>
          <p:spPr bwMode="auto">
            <a:xfrm flipH="1">
              <a:off x="3495675" y="5730874"/>
              <a:ext cx="1423987"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5" name="Oval 23"/>
            <p:cNvSpPr>
              <a:spLocks noChangeArrowheads="1"/>
            </p:cNvSpPr>
            <p:nvPr/>
          </p:nvSpPr>
          <p:spPr bwMode="auto">
            <a:xfrm>
              <a:off x="3632200" y="2700336"/>
              <a:ext cx="269875" cy="287338"/>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6" name="Line 24"/>
            <p:cNvSpPr>
              <a:spLocks noChangeShapeType="1"/>
            </p:cNvSpPr>
            <p:nvPr/>
          </p:nvSpPr>
          <p:spPr bwMode="auto">
            <a:xfrm>
              <a:off x="3767136" y="2987675"/>
              <a:ext cx="0" cy="795337"/>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7" name="Line 25"/>
            <p:cNvSpPr>
              <a:spLocks noChangeShapeType="1"/>
            </p:cNvSpPr>
            <p:nvPr/>
          </p:nvSpPr>
          <p:spPr bwMode="auto">
            <a:xfrm flipH="1">
              <a:off x="3767137" y="3783011"/>
              <a:ext cx="1152525"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8" name="Text Box 26"/>
            <p:cNvSpPr txBox="1">
              <a:spLocks noChangeArrowheads="1"/>
            </p:cNvSpPr>
            <p:nvPr/>
          </p:nvSpPr>
          <p:spPr bwMode="auto">
            <a:xfrm>
              <a:off x="4986336" y="5081586"/>
              <a:ext cx="744538" cy="439738"/>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rgbClr val="000000"/>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s-ES_tradnl" altLang="en-US" sz="2300" b="1">
                  <a:solidFill>
                    <a:srgbClr val="000000"/>
                  </a:solidFill>
                  <a:latin typeface="Arial" panose="020B0604020202020204" pitchFamily="34" charset="0"/>
                </a:rPr>
                <a:t>21B</a:t>
              </a:r>
            </a:p>
          </p:txBody>
        </p:sp>
        <p:sp>
          <p:nvSpPr>
            <p:cNvPr id="29" name="Line 27"/>
            <p:cNvSpPr>
              <a:spLocks noChangeShapeType="1"/>
            </p:cNvSpPr>
            <p:nvPr/>
          </p:nvSpPr>
          <p:spPr bwMode="auto">
            <a:xfrm flipV="1">
              <a:off x="4038599" y="2987674"/>
              <a:ext cx="0" cy="1371600"/>
            </a:xfrm>
            <a:prstGeom prst="line">
              <a:avLst/>
            </a:prstGeom>
            <a:noFill/>
            <a:ln w="28575">
              <a:solidFill>
                <a:srgbClr val="FF0000"/>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pic>
          <p:nvPicPr>
            <p:cNvPr id="30" name="Picture 28" descr="DLP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2600" y="4071937"/>
              <a:ext cx="1436687"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Line 29"/>
            <p:cNvSpPr>
              <a:spLocks noChangeShapeType="1"/>
            </p:cNvSpPr>
            <p:nvPr/>
          </p:nvSpPr>
          <p:spPr bwMode="auto">
            <a:xfrm flipH="1" flipV="1">
              <a:off x="4173536" y="2987674"/>
              <a:ext cx="0" cy="722312"/>
            </a:xfrm>
            <a:prstGeom prst="line">
              <a:avLst/>
            </a:prstGeom>
            <a:noFill/>
            <a:ln w="28575">
              <a:solidFill>
                <a:srgbClr val="FF0000"/>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32" name="Line 30"/>
            <p:cNvSpPr>
              <a:spLocks noChangeShapeType="1"/>
            </p:cNvSpPr>
            <p:nvPr/>
          </p:nvSpPr>
          <p:spPr bwMode="auto">
            <a:xfrm flipH="1" flipV="1">
              <a:off x="4173536" y="3709986"/>
              <a:ext cx="1150938" cy="0"/>
            </a:xfrm>
            <a:prstGeom prst="line">
              <a:avLst/>
            </a:prstGeom>
            <a:noFill/>
            <a:ln w="28575">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33" name="Line 31"/>
            <p:cNvSpPr>
              <a:spLocks noChangeShapeType="1"/>
            </p:cNvSpPr>
            <p:nvPr/>
          </p:nvSpPr>
          <p:spPr bwMode="auto">
            <a:xfrm flipV="1">
              <a:off x="5324474" y="3709987"/>
              <a:ext cx="0" cy="506413"/>
            </a:xfrm>
            <a:prstGeom prst="line">
              <a:avLst/>
            </a:prstGeom>
            <a:noFill/>
            <a:ln w="28575">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pic>
          <p:nvPicPr>
            <p:cNvPr id="34" name="Picture 32" descr="REL5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199" y="3927474"/>
              <a:ext cx="914400" cy="11096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5" name="AutoShape 33"/>
            <p:cNvSpPr>
              <a:spLocks noChangeArrowheads="1"/>
            </p:cNvSpPr>
            <p:nvPr/>
          </p:nvSpPr>
          <p:spPr bwMode="auto">
            <a:xfrm>
              <a:off x="6070599" y="2700337"/>
              <a:ext cx="406400" cy="576263"/>
            </a:xfrm>
            <a:prstGeom prst="lightningBolt">
              <a:avLst/>
            </a:prstGeom>
            <a:solidFill>
              <a:srgbClr val="FF0000"/>
            </a:solidFill>
            <a:ln w="1270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6" name="Rectangle 34"/>
            <p:cNvSpPr>
              <a:spLocks noChangeArrowheads="1"/>
            </p:cNvSpPr>
            <p:nvPr/>
          </p:nvSpPr>
          <p:spPr bwMode="auto">
            <a:xfrm>
              <a:off x="3970337" y="2700336"/>
              <a:ext cx="271463" cy="287338"/>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grpSp>
    </p:spTree>
    <p:extLst>
      <p:ext uri="{BB962C8B-B14F-4D97-AF65-F5344CB8AC3E}">
        <p14:creationId xmlns:p14="http://schemas.microsoft.com/office/powerpoint/2010/main" val="1465549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title"/>
          </p:nvPr>
        </p:nvSpPr>
        <p:spPr>
          <a:xfrm>
            <a:off x="2226467" y="369107"/>
            <a:ext cx="8509000" cy="533400"/>
          </a:xfrm>
        </p:spPr>
        <p:txBody>
          <a:bodyPr vert="horz" wrap="square" lIns="87462" tIns="43731" rIns="87462" bIns="43731" numCol="1" anchor="t" anchorCtr="0" compatLnSpc="1">
            <a:prstTxWarp prst="textNoShape">
              <a:avLst/>
            </a:prstTxWarp>
            <a:normAutofit fontScale="90000"/>
          </a:bodyPr>
          <a:lstStyle/>
          <a:p>
            <a:pPr algn="ctr">
              <a:lnSpc>
                <a:spcPct val="130000"/>
              </a:lnSpc>
            </a:pPr>
            <a:r>
              <a:rPr lang="en-US" spc="-25" dirty="0"/>
              <a:t>RESPALDO</a:t>
            </a:r>
            <a:r>
              <a:rPr lang="en-US" spc="-60" dirty="0"/>
              <a:t> </a:t>
            </a:r>
            <a:r>
              <a:rPr lang="en-US" spc="-10" dirty="0"/>
              <a:t>LOCAL</a:t>
            </a:r>
            <a:r>
              <a:rPr lang="en-US" spc="5" dirty="0"/>
              <a:t> </a:t>
            </a:r>
            <a:r>
              <a:rPr lang="en-US" spc="5" dirty="0" smtClean="0"/>
              <a:t>EN DIFERENTES UBICACIONES</a:t>
            </a:r>
            <a:endParaRPr lang="es-ES_tradnl" altLang="en-US" dirty="0"/>
          </a:p>
        </p:txBody>
      </p:sp>
      <p:grpSp>
        <p:nvGrpSpPr>
          <p:cNvPr id="2" name="Grupo 1"/>
          <p:cNvGrpSpPr/>
          <p:nvPr/>
        </p:nvGrpSpPr>
        <p:grpSpPr>
          <a:xfrm>
            <a:off x="2133601" y="990600"/>
            <a:ext cx="7924799" cy="5715000"/>
            <a:chOff x="2405064" y="1082675"/>
            <a:chExt cx="7653337" cy="5276851"/>
          </a:xfrm>
        </p:grpSpPr>
        <p:sp>
          <p:nvSpPr>
            <p:cNvPr id="38" name="Freeform 2"/>
            <p:cNvSpPr>
              <a:spLocks/>
            </p:cNvSpPr>
            <p:nvPr/>
          </p:nvSpPr>
          <p:spPr bwMode="auto">
            <a:xfrm>
              <a:off x="3827464" y="1082675"/>
              <a:ext cx="6230937" cy="4692650"/>
            </a:xfrm>
            <a:custGeom>
              <a:avLst/>
              <a:gdLst>
                <a:gd name="T0" fmla="*/ 432 w 4416"/>
                <a:gd name="T1" fmla="*/ 3120 h 3120"/>
                <a:gd name="T2" fmla="*/ 0 w 4416"/>
                <a:gd name="T3" fmla="*/ 3120 h 3120"/>
                <a:gd name="T4" fmla="*/ 0 w 4416"/>
                <a:gd name="T5" fmla="*/ 0 h 3120"/>
                <a:gd name="T6" fmla="*/ 4416 w 4416"/>
                <a:gd name="T7" fmla="*/ 0 h 3120"/>
                <a:gd name="T8" fmla="*/ 4416 w 4416"/>
                <a:gd name="T9" fmla="*/ 1392 h 3120"/>
                <a:gd name="T10" fmla="*/ 432 w 4416"/>
                <a:gd name="T11" fmla="*/ 1392 h 3120"/>
                <a:gd name="T12" fmla="*/ 432 w 4416"/>
                <a:gd name="T13" fmla="*/ 3120 h 3120"/>
              </a:gdLst>
              <a:ahLst/>
              <a:cxnLst>
                <a:cxn ang="0">
                  <a:pos x="T0" y="T1"/>
                </a:cxn>
                <a:cxn ang="0">
                  <a:pos x="T2" y="T3"/>
                </a:cxn>
                <a:cxn ang="0">
                  <a:pos x="T4" y="T5"/>
                </a:cxn>
                <a:cxn ang="0">
                  <a:pos x="T6" y="T7"/>
                </a:cxn>
                <a:cxn ang="0">
                  <a:pos x="T8" y="T9"/>
                </a:cxn>
                <a:cxn ang="0">
                  <a:pos x="T10" y="T11"/>
                </a:cxn>
                <a:cxn ang="0">
                  <a:pos x="T12" y="T13"/>
                </a:cxn>
              </a:cxnLst>
              <a:rect l="0" t="0" r="r" b="b"/>
              <a:pathLst>
                <a:path w="4416" h="3120">
                  <a:moveTo>
                    <a:pt x="432" y="3120"/>
                  </a:moveTo>
                  <a:lnTo>
                    <a:pt x="0" y="3120"/>
                  </a:lnTo>
                  <a:lnTo>
                    <a:pt x="0" y="0"/>
                  </a:lnTo>
                  <a:lnTo>
                    <a:pt x="4416" y="0"/>
                  </a:lnTo>
                  <a:lnTo>
                    <a:pt x="4416" y="1392"/>
                  </a:lnTo>
                  <a:lnTo>
                    <a:pt x="432" y="1392"/>
                  </a:lnTo>
                  <a:lnTo>
                    <a:pt x="432" y="3120"/>
                  </a:lnTo>
                  <a:close/>
                </a:path>
              </a:pathLst>
            </a:custGeom>
            <a:solidFill>
              <a:srgbClr val="FF9900"/>
            </a:solidFill>
            <a:ln w="3175" cap="flat">
              <a:solidFill>
                <a:srgbClr val="000000"/>
              </a:solidFill>
              <a:prstDash val="dash"/>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9" name="Freeform 3"/>
            <p:cNvSpPr>
              <a:spLocks/>
            </p:cNvSpPr>
            <p:nvPr/>
          </p:nvSpPr>
          <p:spPr bwMode="auto">
            <a:xfrm>
              <a:off x="3149601" y="1371600"/>
              <a:ext cx="6773863" cy="3392488"/>
            </a:xfrm>
            <a:custGeom>
              <a:avLst/>
              <a:gdLst>
                <a:gd name="T0" fmla="*/ 0 w 4800"/>
                <a:gd name="T1" fmla="*/ 1872 h 2304"/>
                <a:gd name="T2" fmla="*/ 0 w 4800"/>
                <a:gd name="T3" fmla="*/ 2304 h 2304"/>
                <a:gd name="T4" fmla="*/ 720 w 4800"/>
                <a:gd name="T5" fmla="*/ 2304 h 2304"/>
                <a:gd name="T6" fmla="*/ 720 w 4800"/>
                <a:gd name="T7" fmla="*/ 1056 h 2304"/>
                <a:gd name="T8" fmla="*/ 4800 w 4800"/>
                <a:gd name="T9" fmla="*/ 1056 h 2304"/>
                <a:gd name="T10" fmla="*/ 4800 w 4800"/>
                <a:gd name="T11" fmla="*/ 0 h 2304"/>
                <a:gd name="T12" fmla="*/ 528 w 4800"/>
                <a:gd name="T13" fmla="*/ 0 h 2304"/>
                <a:gd name="T14" fmla="*/ 528 w 4800"/>
                <a:gd name="T15" fmla="*/ 1872 h 2304"/>
                <a:gd name="T16" fmla="*/ 0 w 4800"/>
                <a:gd name="T17" fmla="*/ 1872 h 2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00" h="2304">
                  <a:moveTo>
                    <a:pt x="0" y="1872"/>
                  </a:moveTo>
                  <a:lnTo>
                    <a:pt x="0" y="2304"/>
                  </a:lnTo>
                  <a:lnTo>
                    <a:pt x="720" y="2304"/>
                  </a:lnTo>
                  <a:lnTo>
                    <a:pt x="720" y="1056"/>
                  </a:lnTo>
                  <a:lnTo>
                    <a:pt x="4800" y="1056"/>
                  </a:lnTo>
                  <a:lnTo>
                    <a:pt x="4800" y="0"/>
                  </a:lnTo>
                  <a:lnTo>
                    <a:pt x="528" y="0"/>
                  </a:lnTo>
                  <a:lnTo>
                    <a:pt x="528" y="1872"/>
                  </a:lnTo>
                  <a:lnTo>
                    <a:pt x="0" y="1872"/>
                  </a:lnTo>
                  <a:close/>
                </a:path>
              </a:pathLst>
            </a:custGeom>
            <a:solidFill>
              <a:srgbClr val="FFCC00"/>
            </a:solidFill>
            <a:ln w="3175" cap="flat">
              <a:solidFill>
                <a:srgbClr val="000000"/>
              </a:solidFill>
              <a:prstDash val="dash"/>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0" name="Line 4"/>
            <p:cNvSpPr>
              <a:spLocks noChangeShapeType="1"/>
            </p:cNvSpPr>
            <p:nvPr/>
          </p:nvSpPr>
          <p:spPr bwMode="auto">
            <a:xfrm>
              <a:off x="3149600" y="4619625"/>
              <a:ext cx="0" cy="43338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1" name="Line 5"/>
            <p:cNvSpPr>
              <a:spLocks noChangeShapeType="1"/>
            </p:cNvSpPr>
            <p:nvPr/>
          </p:nvSpPr>
          <p:spPr bwMode="auto">
            <a:xfrm flipV="1">
              <a:off x="2809875" y="4114800"/>
              <a:ext cx="0" cy="1011238"/>
            </a:xfrm>
            <a:prstGeom prst="line">
              <a:avLst/>
            </a:prstGeom>
            <a:noFill/>
            <a:ln w="28575">
              <a:solidFill>
                <a:srgbClr val="FF0000"/>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42" name="Text Box 6"/>
            <p:cNvSpPr txBox="1">
              <a:spLocks noChangeArrowheads="1"/>
            </p:cNvSpPr>
            <p:nvPr/>
          </p:nvSpPr>
          <p:spPr bwMode="auto">
            <a:xfrm>
              <a:off x="4843463" y="4475164"/>
              <a:ext cx="881062" cy="409575"/>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rgbClr val="000000"/>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s-ES_tradnl" altLang="en-US" sz="2100" b="1">
                  <a:solidFill>
                    <a:srgbClr val="000000"/>
                  </a:solidFill>
                  <a:latin typeface="Arial" panose="020B0604020202020204" pitchFamily="34" charset="0"/>
                </a:rPr>
                <a:t>50/51</a:t>
              </a:r>
            </a:p>
          </p:txBody>
        </p:sp>
        <p:sp>
          <p:nvSpPr>
            <p:cNvPr id="43" name="Rectangle 7"/>
            <p:cNvSpPr>
              <a:spLocks noChangeArrowheads="1"/>
            </p:cNvSpPr>
            <p:nvPr/>
          </p:nvSpPr>
          <p:spPr bwMode="auto">
            <a:xfrm>
              <a:off x="4437064" y="1660526"/>
              <a:ext cx="5349875" cy="1082675"/>
            </a:xfrm>
            <a:prstGeom prst="rect">
              <a:avLst/>
            </a:prstGeom>
            <a:solidFill>
              <a:srgbClr val="FFFF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n-US" sz="1300">
                  <a:solidFill>
                    <a:srgbClr val="000000"/>
                  </a:solidFill>
                  <a:latin typeface="Arial" panose="020B0604020202020204" pitchFamily="34" charset="0"/>
                </a:rPr>
                <a:t>REACH OF PROTECTION 21</a:t>
              </a:r>
              <a:endParaRPr lang="es-ES_tradnl" altLang="en-US" sz="2300">
                <a:solidFill>
                  <a:srgbClr val="000000"/>
                </a:solidFill>
              </a:endParaRPr>
            </a:p>
          </p:txBody>
        </p:sp>
        <p:sp>
          <p:nvSpPr>
            <p:cNvPr id="44" name="Text Box 8"/>
            <p:cNvSpPr txBox="1">
              <a:spLocks noChangeArrowheads="1"/>
            </p:cNvSpPr>
            <p:nvPr/>
          </p:nvSpPr>
          <p:spPr bwMode="auto">
            <a:xfrm>
              <a:off x="5656264" y="3103564"/>
              <a:ext cx="744537" cy="439737"/>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rgbClr val="000000"/>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s-ES_tradnl" altLang="en-US" sz="2300" b="1">
                  <a:solidFill>
                    <a:srgbClr val="000000"/>
                  </a:solidFill>
                  <a:latin typeface="Arial" panose="020B0604020202020204" pitchFamily="34" charset="0"/>
                </a:rPr>
                <a:t>21</a:t>
              </a:r>
            </a:p>
          </p:txBody>
        </p:sp>
        <p:sp>
          <p:nvSpPr>
            <p:cNvPr id="45" name="Line 9"/>
            <p:cNvSpPr>
              <a:spLocks noChangeShapeType="1"/>
            </p:cNvSpPr>
            <p:nvPr/>
          </p:nvSpPr>
          <p:spPr bwMode="auto">
            <a:xfrm flipH="1">
              <a:off x="5114925" y="3465514"/>
              <a:ext cx="0" cy="433387"/>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6" name="Line 10"/>
            <p:cNvSpPr>
              <a:spLocks noChangeShapeType="1"/>
            </p:cNvSpPr>
            <p:nvPr/>
          </p:nvSpPr>
          <p:spPr bwMode="auto">
            <a:xfrm>
              <a:off x="4097339" y="2165350"/>
              <a:ext cx="5284787"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7" name="Rectangle 11"/>
            <p:cNvSpPr>
              <a:spLocks noChangeArrowheads="1"/>
            </p:cNvSpPr>
            <p:nvPr/>
          </p:nvSpPr>
          <p:spPr bwMode="auto">
            <a:xfrm>
              <a:off x="4706938" y="2020889"/>
              <a:ext cx="271462" cy="288925"/>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8" name="Rectangle 12"/>
            <p:cNvSpPr>
              <a:spLocks noChangeArrowheads="1"/>
            </p:cNvSpPr>
            <p:nvPr/>
          </p:nvSpPr>
          <p:spPr bwMode="auto">
            <a:xfrm>
              <a:off x="8567738" y="2020889"/>
              <a:ext cx="271462" cy="288925"/>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9" name="Oval 13"/>
            <p:cNvSpPr>
              <a:spLocks noChangeArrowheads="1"/>
            </p:cNvSpPr>
            <p:nvPr/>
          </p:nvSpPr>
          <p:spPr bwMode="auto">
            <a:xfrm>
              <a:off x="8974138" y="2020889"/>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0" name="Oval 14"/>
            <p:cNvSpPr>
              <a:spLocks noChangeArrowheads="1"/>
            </p:cNvSpPr>
            <p:nvPr/>
          </p:nvSpPr>
          <p:spPr bwMode="auto">
            <a:xfrm>
              <a:off x="4300538" y="2020889"/>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1" name="Line 15"/>
            <p:cNvSpPr>
              <a:spLocks noChangeShapeType="1"/>
            </p:cNvSpPr>
            <p:nvPr/>
          </p:nvSpPr>
          <p:spPr bwMode="auto">
            <a:xfrm>
              <a:off x="4097338" y="1876426"/>
              <a:ext cx="0" cy="4043363"/>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2" name="Line 16"/>
            <p:cNvSpPr>
              <a:spLocks noChangeShapeType="1"/>
            </p:cNvSpPr>
            <p:nvPr/>
          </p:nvSpPr>
          <p:spPr bwMode="auto">
            <a:xfrm>
              <a:off x="9382125" y="1876425"/>
              <a:ext cx="0" cy="57785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3" name="Line 17"/>
            <p:cNvSpPr>
              <a:spLocks noChangeShapeType="1"/>
            </p:cNvSpPr>
            <p:nvPr/>
          </p:nvSpPr>
          <p:spPr bwMode="auto">
            <a:xfrm>
              <a:off x="4437063" y="2309814"/>
              <a:ext cx="0" cy="1082675"/>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4" name="Line 18"/>
            <p:cNvSpPr>
              <a:spLocks noChangeShapeType="1"/>
            </p:cNvSpPr>
            <p:nvPr/>
          </p:nvSpPr>
          <p:spPr bwMode="auto">
            <a:xfrm flipH="1">
              <a:off x="4706939" y="3898900"/>
              <a:ext cx="407987" cy="158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5" name="Oval 19"/>
            <p:cNvSpPr>
              <a:spLocks noChangeArrowheads="1"/>
            </p:cNvSpPr>
            <p:nvPr/>
          </p:nvSpPr>
          <p:spPr bwMode="auto">
            <a:xfrm>
              <a:off x="4300538" y="3754439"/>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6" name="Oval 20"/>
            <p:cNvSpPr>
              <a:spLocks noChangeArrowheads="1"/>
            </p:cNvSpPr>
            <p:nvPr/>
          </p:nvSpPr>
          <p:spPr bwMode="auto">
            <a:xfrm>
              <a:off x="4437064" y="3754439"/>
              <a:ext cx="269875"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7" name="Line 21"/>
            <p:cNvSpPr>
              <a:spLocks noChangeShapeType="1"/>
            </p:cNvSpPr>
            <p:nvPr/>
          </p:nvSpPr>
          <p:spPr bwMode="auto">
            <a:xfrm>
              <a:off x="4097338" y="3898900"/>
              <a:ext cx="203200" cy="1588"/>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8" name="Line 22"/>
            <p:cNvSpPr>
              <a:spLocks noChangeShapeType="1"/>
            </p:cNvSpPr>
            <p:nvPr/>
          </p:nvSpPr>
          <p:spPr bwMode="auto">
            <a:xfrm flipV="1">
              <a:off x="4843463" y="2309814"/>
              <a:ext cx="0" cy="1011237"/>
            </a:xfrm>
            <a:prstGeom prst="line">
              <a:avLst/>
            </a:prstGeom>
            <a:noFill/>
            <a:ln w="28575">
              <a:solidFill>
                <a:srgbClr val="FF0000"/>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pic>
          <p:nvPicPr>
            <p:cNvPr id="59" name="Picture 23" descr="DLP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3863" y="3032126"/>
              <a:ext cx="1435100" cy="5572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0" name="Line 24"/>
            <p:cNvSpPr>
              <a:spLocks noChangeShapeType="1"/>
            </p:cNvSpPr>
            <p:nvPr/>
          </p:nvSpPr>
          <p:spPr bwMode="auto">
            <a:xfrm>
              <a:off x="4775200" y="5053014"/>
              <a:ext cx="0" cy="288925"/>
            </a:xfrm>
            <a:prstGeom prst="line">
              <a:avLst/>
            </a:prstGeom>
            <a:noFill/>
            <a:ln w="28575">
              <a:solidFill>
                <a:srgbClr val="FF0000"/>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61" name="AutoShape 25"/>
            <p:cNvSpPr>
              <a:spLocks noChangeArrowheads="1"/>
            </p:cNvSpPr>
            <p:nvPr/>
          </p:nvSpPr>
          <p:spPr bwMode="auto">
            <a:xfrm>
              <a:off x="7348538" y="2020888"/>
              <a:ext cx="406400" cy="577850"/>
            </a:xfrm>
            <a:prstGeom prst="lightningBolt">
              <a:avLst/>
            </a:prstGeom>
            <a:solidFill>
              <a:srgbClr val="FF0000"/>
            </a:solidFill>
            <a:ln w="1270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2" name="Rectangle 26"/>
            <p:cNvSpPr>
              <a:spLocks noChangeArrowheads="1"/>
            </p:cNvSpPr>
            <p:nvPr/>
          </p:nvSpPr>
          <p:spPr bwMode="auto">
            <a:xfrm>
              <a:off x="3081338" y="2020889"/>
              <a:ext cx="271462" cy="288925"/>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3" name="Line 27"/>
            <p:cNvSpPr>
              <a:spLocks noChangeShapeType="1"/>
            </p:cNvSpPr>
            <p:nvPr/>
          </p:nvSpPr>
          <p:spPr bwMode="auto">
            <a:xfrm>
              <a:off x="3556000" y="1876426"/>
              <a:ext cx="0" cy="4043363"/>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4" name="Line 28"/>
            <p:cNvSpPr>
              <a:spLocks noChangeShapeType="1"/>
            </p:cNvSpPr>
            <p:nvPr/>
          </p:nvSpPr>
          <p:spPr bwMode="auto">
            <a:xfrm>
              <a:off x="2405064" y="2165350"/>
              <a:ext cx="1150937"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5" name="Rectangle 29"/>
            <p:cNvSpPr>
              <a:spLocks noChangeArrowheads="1"/>
            </p:cNvSpPr>
            <p:nvPr/>
          </p:nvSpPr>
          <p:spPr bwMode="auto">
            <a:xfrm>
              <a:off x="3081338" y="2743201"/>
              <a:ext cx="271462" cy="288925"/>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6" name="Line 30"/>
            <p:cNvSpPr>
              <a:spLocks noChangeShapeType="1"/>
            </p:cNvSpPr>
            <p:nvPr/>
          </p:nvSpPr>
          <p:spPr bwMode="auto">
            <a:xfrm>
              <a:off x="2405064" y="2887663"/>
              <a:ext cx="1150937"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7" name="Rectangle 31"/>
            <p:cNvSpPr>
              <a:spLocks noChangeArrowheads="1"/>
            </p:cNvSpPr>
            <p:nvPr/>
          </p:nvSpPr>
          <p:spPr bwMode="auto">
            <a:xfrm>
              <a:off x="2743201" y="3825876"/>
              <a:ext cx="271463" cy="288925"/>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8" name="Line 32"/>
            <p:cNvSpPr>
              <a:spLocks noChangeShapeType="1"/>
            </p:cNvSpPr>
            <p:nvPr/>
          </p:nvSpPr>
          <p:spPr bwMode="auto">
            <a:xfrm>
              <a:off x="2878138" y="3609975"/>
              <a:ext cx="677862"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9" name="Line 33"/>
            <p:cNvSpPr>
              <a:spLocks noChangeShapeType="1"/>
            </p:cNvSpPr>
            <p:nvPr/>
          </p:nvSpPr>
          <p:spPr bwMode="auto">
            <a:xfrm>
              <a:off x="6400800" y="5486400"/>
              <a:ext cx="812800" cy="0"/>
            </a:xfrm>
            <a:prstGeom prst="line">
              <a:avLst/>
            </a:prstGeom>
            <a:noFill/>
            <a:ln w="76200">
              <a:solidFill>
                <a:srgbClr val="5A30E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5A30E2">
                        <a:gamma/>
                        <a:shade val="60000"/>
                        <a:invGamma/>
                      </a:srgbClr>
                    </a:outerShdw>
                  </a:effectLst>
                </a14:hiddenEffects>
              </a:ext>
            </a:extLst>
          </p:spPr>
          <p:txBody>
            <a:bodyPr wrap="none" anchor="ctr"/>
            <a:lstStyle/>
            <a:p>
              <a:endParaRPr lang="en-US"/>
            </a:p>
          </p:txBody>
        </p:sp>
        <p:sp>
          <p:nvSpPr>
            <p:cNvPr id="70" name="Rectangle 34"/>
            <p:cNvSpPr>
              <a:spLocks noChangeArrowheads="1"/>
            </p:cNvSpPr>
            <p:nvPr/>
          </p:nvSpPr>
          <p:spPr bwMode="auto">
            <a:xfrm>
              <a:off x="4706938" y="5341939"/>
              <a:ext cx="271462" cy="288925"/>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1" name="Rectangle 35"/>
            <p:cNvSpPr>
              <a:spLocks noChangeArrowheads="1"/>
            </p:cNvSpPr>
            <p:nvPr/>
          </p:nvSpPr>
          <p:spPr bwMode="auto">
            <a:xfrm>
              <a:off x="6738938" y="5341939"/>
              <a:ext cx="271462" cy="288925"/>
            </a:xfrm>
            <a:prstGeom prst="rect">
              <a:avLst/>
            </a:prstGeom>
            <a:solidFill>
              <a:srgbClr val="063DE8"/>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2" name="Oval 36"/>
            <p:cNvSpPr>
              <a:spLocks noChangeArrowheads="1"/>
            </p:cNvSpPr>
            <p:nvPr/>
          </p:nvSpPr>
          <p:spPr bwMode="auto">
            <a:xfrm>
              <a:off x="4300538" y="5341939"/>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3" name="Line 37"/>
            <p:cNvSpPr>
              <a:spLocks noChangeShapeType="1"/>
            </p:cNvSpPr>
            <p:nvPr/>
          </p:nvSpPr>
          <p:spPr bwMode="auto">
            <a:xfrm>
              <a:off x="7213600" y="5197475"/>
              <a:ext cx="0" cy="577850"/>
            </a:xfrm>
            <a:prstGeom prst="line">
              <a:avLst/>
            </a:prstGeom>
            <a:noFill/>
            <a:ln w="762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bg1">
                        <a:gamma/>
                        <a:shade val="60000"/>
                        <a:invGamma/>
                      </a:schemeClr>
                    </a:outerShdw>
                  </a:effectLst>
                </a14:hiddenEffects>
              </a:ext>
            </a:extLst>
          </p:spPr>
          <p:txBody>
            <a:bodyPr wrap="none" anchor="ctr"/>
            <a:lstStyle/>
            <a:p>
              <a:endParaRPr lang="en-US"/>
            </a:p>
          </p:txBody>
        </p:sp>
        <p:sp>
          <p:nvSpPr>
            <p:cNvPr id="74" name="Line 38"/>
            <p:cNvSpPr>
              <a:spLocks noChangeShapeType="1"/>
            </p:cNvSpPr>
            <p:nvPr/>
          </p:nvSpPr>
          <p:spPr bwMode="auto">
            <a:xfrm>
              <a:off x="4437063" y="4908550"/>
              <a:ext cx="0" cy="43338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pic>
          <p:nvPicPr>
            <p:cNvPr id="75" name="Picture 39" descr="IRD_b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3863" y="4186238"/>
              <a:ext cx="608012" cy="933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6" name="Oval 40"/>
            <p:cNvSpPr>
              <a:spLocks noChangeArrowheads="1"/>
            </p:cNvSpPr>
            <p:nvPr/>
          </p:nvSpPr>
          <p:spPr bwMode="auto">
            <a:xfrm>
              <a:off x="5316538" y="5126039"/>
              <a:ext cx="677862" cy="720725"/>
            </a:xfrm>
            <a:prstGeom prst="ellipse">
              <a:avLst/>
            </a:prstGeom>
            <a:solidFill>
              <a:srgbClr val="FFFFFF"/>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7" name="Oval 41"/>
            <p:cNvSpPr>
              <a:spLocks noChangeArrowheads="1"/>
            </p:cNvSpPr>
            <p:nvPr/>
          </p:nvSpPr>
          <p:spPr bwMode="auto">
            <a:xfrm>
              <a:off x="5724526" y="5126039"/>
              <a:ext cx="676275" cy="720725"/>
            </a:xfrm>
            <a:prstGeom prst="ellipse">
              <a:avLst/>
            </a:prstGeom>
            <a:solidFill>
              <a:srgbClr val="FFFFFF">
                <a:alpha val="50000"/>
              </a:srgbClr>
            </a:solidFill>
            <a:ln w="76200">
              <a:solidFill>
                <a:srgbClr val="5A30E2"/>
              </a:solidFill>
              <a:round/>
              <a:headEnd/>
              <a:tailEnd/>
            </a:ln>
            <a:effectLst/>
            <a:extLst>
              <a:ext uri="{AF507438-7753-43E0-B8FC-AC1667EBCBE1}">
                <a14:hiddenEffects xmlns:a14="http://schemas.microsoft.com/office/drawing/2010/main">
                  <a:effectLst>
                    <a:outerShdw dist="17961" dir="2700000" algn="ctr" rotWithShape="0">
                      <a:srgbClr val="5A30E2">
                        <a:gamma/>
                        <a:shade val="60000"/>
                        <a:invGamma/>
                      </a:srgbClr>
                    </a:outerShdw>
                  </a:effectLst>
                </a14:hiddenEffects>
              </a:ext>
            </a:extLst>
          </p:spPr>
          <p:txBody>
            <a:bodyPr wrap="none" anchor="ctr"/>
            <a:lstStyle/>
            <a:p>
              <a:endParaRPr lang="en-US"/>
            </a:p>
          </p:txBody>
        </p:sp>
        <p:sp>
          <p:nvSpPr>
            <p:cNvPr id="78" name="Line 42"/>
            <p:cNvSpPr>
              <a:spLocks noChangeShapeType="1"/>
            </p:cNvSpPr>
            <p:nvPr/>
          </p:nvSpPr>
          <p:spPr bwMode="auto">
            <a:xfrm>
              <a:off x="4097338" y="5486400"/>
              <a:ext cx="1219200"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9" name="Line 43"/>
            <p:cNvSpPr>
              <a:spLocks noChangeShapeType="1"/>
            </p:cNvSpPr>
            <p:nvPr/>
          </p:nvSpPr>
          <p:spPr bwMode="auto">
            <a:xfrm>
              <a:off x="2878138" y="3609975"/>
              <a:ext cx="0" cy="865188"/>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0" name="Line 44"/>
            <p:cNvSpPr>
              <a:spLocks noChangeShapeType="1"/>
            </p:cNvSpPr>
            <p:nvPr/>
          </p:nvSpPr>
          <p:spPr bwMode="auto">
            <a:xfrm>
              <a:off x="2878138" y="4475163"/>
              <a:ext cx="1219200"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1" name="Text Box 45"/>
            <p:cNvSpPr txBox="1">
              <a:spLocks noChangeArrowheads="1"/>
            </p:cNvSpPr>
            <p:nvPr/>
          </p:nvSpPr>
          <p:spPr bwMode="auto">
            <a:xfrm>
              <a:off x="2540001" y="5775326"/>
              <a:ext cx="879475" cy="409575"/>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rgbClr val="000000"/>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s-ES_tradnl" altLang="en-US" sz="2100" b="1">
                  <a:solidFill>
                    <a:srgbClr val="000000"/>
                  </a:solidFill>
                  <a:latin typeface="Arial" panose="020B0604020202020204" pitchFamily="34" charset="0"/>
                </a:rPr>
                <a:t>50/51</a:t>
              </a:r>
            </a:p>
          </p:txBody>
        </p:sp>
        <p:pic>
          <p:nvPicPr>
            <p:cNvPr id="82" name="Picture 46" descr="IRD_b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6526" y="4837113"/>
              <a:ext cx="608013" cy="9318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3" name="Oval 47"/>
            <p:cNvSpPr>
              <a:spLocks noChangeArrowheads="1"/>
            </p:cNvSpPr>
            <p:nvPr/>
          </p:nvSpPr>
          <p:spPr bwMode="auto">
            <a:xfrm>
              <a:off x="3014663" y="4330701"/>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4" name="Rectangle 48"/>
            <p:cNvSpPr>
              <a:spLocks noChangeArrowheads="1"/>
            </p:cNvSpPr>
            <p:nvPr/>
          </p:nvSpPr>
          <p:spPr bwMode="auto">
            <a:xfrm>
              <a:off x="3895726" y="1082676"/>
              <a:ext cx="4628557" cy="288371"/>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n-US" sz="1300">
                  <a:solidFill>
                    <a:srgbClr val="000000"/>
                  </a:solidFill>
                  <a:latin typeface="Arial" panose="020B0604020202020204" pitchFamily="34" charset="0"/>
                </a:rPr>
                <a:t>REACH OF PROTECTION 50/51 OF THE TRANSFORMER</a:t>
              </a:r>
            </a:p>
          </p:txBody>
        </p:sp>
        <p:sp>
          <p:nvSpPr>
            <p:cNvPr id="85" name="Rectangle 49"/>
            <p:cNvSpPr>
              <a:spLocks noChangeArrowheads="1"/>
            </p:cNvSpPr>
            <p:nvPr/>
          </p:nvSpPr>
          <p:spPr bwMode="auto">
            <a:xfrm>
              <a:off x="4097339" y="1371601"/>
              <a:ext cx="4452033" cy="288371"/>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n-US" sz="1300">
                  <a:solidFill>
                    <a:srgbClr val="000000"/>
                  </a:solidFill>
                  <a:latin typeface="Arial" panose="020B0604020202020204" pitchFamily="34" charset="0"/>
                </a:rPr>
                <a:t>REACH OF PROTECTION 50/51 OF BUS TIE BREAKER</a:t>
              </a:r>
            </a:p>
          </p:txBody>
        </p:sp>
        <p:sp>
          <p:nvSpPr>
            <p:cNvPr id="86" name="Text Box 50"/>
            <p:cNvSpPr txBox="1">
              <a:spLocks noChangeArrowheads="1"/>
            </p:cNvSpPr>
            <p:nvPr/>
          </p:nvSpPr>
          <p:spPr bwMode="auto">
            <a:xfrm>
              <a:off x="3352800" y="5919789"/>
              <a:ext cx="406400" cy="439737"/>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rgbClr val="000000"/>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000000"/>
                  </a:solidFill>
                  <a:latin typeface="Arial" panose="020B0604020202020204" pitchFamily="34" charset="0"/>
                </a:rPr>
                <a:t>A</a:t>
              </a:r>
            </a:p>
          </p:txBody>
        </p:sp>
        <p:sp>
          <p:nvSpPr>
            <p:cNvPr id="87" name="Text Box 51"/>
            <p:cNvSpPr txBox="1">
              <a:spLocks noChangeArrowheads="1"/>
            </p:cNvSpPr>
            <p:nvPr/>
          </p:nvSpPr>
          <p:spPr bwMode="auto">
            <a:xfrm>
              <a:off x="3895726" y="5919789"/>
              <a:ext cx="404813" cy="439737"/>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rgbClr val="000000"/>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000000"/>
                  </a:solidFill>
                  <a:latin typeface="Arial" panose="020B0604020202020204" pitchFamily="34" charset="0"/>
                </a:rPr>
                <a:t>B</a:t>
              </a:r>
            </a:p>
          </p:txBody>
        </p:sp>
        <p:sp>
          <p:nvSpPr>
            <p:cNvPr id="88" name="Rectangle 52"/>
            <p:cNvSpPr>
              <a:spLocks noChangeArrowheads="1"/>
            </p:cNvSpPr>
            <p:nvPr/>
          </p:nvSpPr>
          <p:spPr bwMode="auto">
            <a:xfrm>
              <a:off x="2743201" y="3825876"/>
              <a:ext cx="271463"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89" name="Rectangle 53"/>
            <p:cNvSpPr>
              <a:spLocks noChangeArrowheads="1"/>
            </p:cNvSpPr>
            <p:nvPr/>
          </p:nvSpPr>
          <p:spPr bwMode="auto">
            <a:xfrm>
              <a:off x="4706938" y="5341939"/>
              <a:ext cx="271462"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grpSp>
    </p:spTree>
    <p:extLst>
      <p:ext uri="{BB962C8B-B14F-4D97-AF65-F5344CB8AC3E}">
        <p14:creationId xmlns:p14="http://schemas.microsoft.com/office/powerpoint/2010/main" val="19348224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1086" y="533400"/>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90" dirty="0" smtClean="0"/>
              <a:t> </a:t>
            </a:r>
            <a:r>
              <a:rPr spc="-25" dirty="0"/>
              <a:t>RESPALDO</a:t>
            </a:r>
            <a:r>
              <a:rPr spc="-60" dirty="0"/>
              <a:t> </a:t>
            </a:r>
            <a:r>
              <a:rPr spc="-20" dirty="0"/>
              <a:t>REMOTO</a:t>
            </a:r>
            <a:r>
              <a:rPr spc="-55" dirty="0"/>
              <a:t> </a:t>
            </a:r>
            <a:r>
              <a:rPr spc="5" dirty="0"/>
              <a:t>EN</a:t>
            </a:r>
            <a:r>
              <a:rPr spc="-10" dirty="0"/>
              <a:t> LOS </a:t>
            </a:r>
            <a:r>
              <a:rPr spc="-620" dirty="0"/>
              <a:t> </a:t>
            </a:r>
            <a:r>
              <a:rPr dirty="0"/>
              <a:t>SISTEMAS</a:t>
            </a:r>
            <a:r>
              <a:rPr spc="-60" dirty="0"/>
              <a:t> </a:t>
            </a:r>
            <a:r>
              <a:rPr dirty="0"/>
              <a:t>DE</a:t>
            </a:r>
            <a:r>
              <a:rPr spc="-40" dirty="0"/>
              <a:t> </a:t>
            </a:r>
            <a:r>
              <a:rPr spc="-10" dirty="0"/>
              <a:t>PROTECCIÓN</a:t>
            </a:r>
          </a:p>
        </p:txBody>
      </p:sp>
      <p:sp>
        <p:nvSpPr>
          <p:cNvPr id="3" name="object 3"/>
          <p:cNvSpPr txBox="1"/>
          <p:nvPr/>
        </p:nvSpPr>
        <p:spPr>
          <a:xfrm>
            <a:off x="269714" y="3855691"/>
            <a:ext cx="11734800" cy="2307555"/>
          </a:xfrm>
          <a:prstGeom prst="rect">
            <a:avLst/>
          </a:prstGeom>
        </p:spPr>
        <p:txBody>
          <a:bodyPr vert="horz" wrap="square" lIns="0" tIns="11430" rIns="0" bIns="0" rtlCol="0">
            <a:spAutoFit/>
          </a:bodyPr>
          <a:lstStyle/>
          <a:p>
            <a:pPr marL="355600" indent="-343535" algn="just">
              <a:spcBef>
                <a:spcPts val="90"/>
              </a:spcBef>
              <a:buFont typeface="Arial MT"/>
              <a:buChar char="•"/>
              <a:tabLst>
                <a:tab pos="355600" algn="l"/>
                <a:tab pos="356235" algn="l"/>
              </a:tabLst>
            </a:pPr>
            <a:r>
              <a:rPr sz="2400" b="1" spc="-10" dirty="0">
                <a:latin typeface="Calibri"/>
                <a:cs typeface="Calibri"/>
              </a:rPr>
              <a:t>El</a:t>
            </a:r>
            <a:r>
              <a:rPr sz="2400" b="1" spc="-50" dirty="0">
                <a:latin typeface="Calibri"/>
                <a:cs typeface="Calibri"/>
              </a:rPr>
              <a:t> </a:t>
            </a:r>
            <a:r>
              <a:rPr sz="2400" b="1" spc="-15" dirty="0">
                <a:latin typeface="Calibri"/>
                <a:cs typeface="Calibri"/>
              </a:rPr>
              <a:t>respaldo</a:t>
            </a:r>
            <a:r>
              <a:rPr sz="2400" b="1" spc="55" dirty="0">
                <a:latin typeface="Calibri"/>
                <a:cs typeface="Calibri"/>
              </a:rPr>
              <a:t> </a:t>
            </a:r>
            <a:r>
              <a:rPr sz="2400" b="1" spc="-20" dirty="0">
                <a:latin typeface="Calibri"/>
                <a:cs typeface="Calibri"/>
              </a:rPr>
              <a:t>REMOTO</a:t>
            </a:r>
            <a:r>
              <a:rPr sz="2400" b="1" spc="-25" dirty="0">
                <a:latin typeface="Calibri"/>
                <a:cs typeface="Calibri"/>
              </a:rPr>
              <a:t> </a:t>
            </a:r>
            <a:r>
              <a:rPr sz="2400" b="1" spc="-15" dirty="0">
                <a:latin typeface="Calibri"/>
                <a:cs typeface="Calibri"/>
              </a:rPr>
              <a:t>se</a:t>
            </a:r>
            <a:r>
              <a:rPr sz="2400" b="1" spc="40" dirty="0">
                <a:latin typeface="Calibri"/>
                <a:cs typeface="Calibri"/>
              </a:rPr>
              <a:t> </a:t>
            </a:r>
            <a:r>
              <a:rPr sz="2400" b="1" spc="-15" dirty="0">
                <a:latin typeface="Calibri"/>
                <a:cs typeface="Calibri"/>
              </a:rPr>
              <a:t>encuentra</a:t>
            </a:r>
            <a:r>
              <a:rPr sz="2400" b="1" spc="-5" dirty="0">
                <a:latin typeface="Calibri"/>
                <a:cs typeface="Calibri"/>
              </a:rPr>
              <a:t> </a:t>
            </a:r>
            <a:r>
              <a:rPr sz="2400" b="1" spc="-10" dirty="0">
                <a:latin typeface="Calibri"/>
                <a:cs typeface="Calibri"/>
              </a:rPr>
              <a:t>AFUERA,</a:t>
            </a:r>
            <a:r>
              <a:rPr sz="2400" b="1" spc="20" dirty="0">
                <a:latin typeface="Calibri"/>
                <a:cs typeface="Calibri"/>
              </a:rPr>
              <a:t> </a:t>
            </a:r>
            <a:r>
              <a:rPr sz="2400" b="1" spc="-15" dirty="0">
                <a:latin typeface="Calibri"/>
                <a:cs typeface="Calibri"/>
              </a:rPr>
              <a:t>en</a:t>
            </a:r>
            <a:r>
              <a:rPr sz="2400" b="1" spc="20" dirty="0">
                <a:latin typeface="Calibri"/>
                <a:cs typeface="Calibri"/>
              </a:rPr>
              <a:t> </a:t>
            </a:r>
            <a:r>
              <a:rPr sz="2400" b="1" spc="-5" dirty="0">
                <a:latin typeface="Calibri"/>
                <a:cs typeface="Calibri"/>
              </a:rPr>
              <a:t>la</a:t>
            </a:r>
            <a:r>
              <a:rPr sz="2400" b="1" spc="35" dirty="0">
                <a:latin typeface="Calibri"/>
                <a:cs typeface="Calibri"/>
              </a:rPr>
              <a:t> </a:t>
            </a:r>
            <a:r>
              <a:rPr sz="2400" b="1" spc="-10" dirty="0">
                <a:latin typeface="Calibri"/>
                <a:cs typeface="Calibri"/>
              </a:rPr>
              <a:t>subestaciones</a:t>
            </a:r>
            <a:r>
              <a:rPr sz="2400" b="1" spc="35" dirty="0">
                <a:latin typeface="Calibri"/>
                <a:cs typeface="Calibri"/>
              </a:rPr>
              <a:t> </a:t>
            </a:r>
            <a:r>
              <a:rPr sz="2400" b="1" spc="-5" dirty="0">
                <a:latin typeface="Calibri"/>
                <a:cs typeface="Calibri"/>
              </a:rPr>
              <a:t>vecinas.</a:t>
            </a:r>
            <a:endParaRPr sz="2400" b="1" dirty="0">
              <a:latin typeface="Calibri"/>
              <a:cs typeface="Calibri"/>
            </a:endParaRPr>
          </a:p>
          <a:p>
            <a:pPr marL="355600" marR="527685" indent="-343535" algn="just">
              <a:lnSpc>
                <a:spcPct val="79600"/>
              </a:lnSpc>
              <a:spcBef>
                <a:spcPts val="430"/>
              </a:spcBef>
              <a:buFont typeface="Arial MT"/>
              <a:buChar char="•"/>
              <a:tabLst>
                <a:tab pos="355600" algn="l"/>
                <a:tab pos="356235" algn="l"/>
              </a:tabLst>
            </a:pPr>
            <a:r>
              <a:rPr sz="2400" b="1" spc="-10" dirty="0">
                <a:latin typeface="Calibri"/>
                <a:cs typeface="Calibri"/>
              </a:rPr>
              <a:t>El</a:t>
            </a:r>
            <a:r>
              <a:rPr sz="2400" b="1" spc="-50" dirty="0">
                <a:latin typeface="Calibri"/>
                <a:cs typeface="Calibri"/>
              </a:rPr>
              <a:t> </a:t>
            </a:r>
            <a:r>
              <a:rPr sz="2400" b="1" spc="-20" dirty="0">
                <a:latin typeface="Calibri"/>
                <a:cs typeface="Calibri"/>
              </a:rPr>
              <a:t>sistema</a:t>
            </a:r>
            <a:r>
              <a:rPr sz="2400" b="1" spc="110" dirty="0">
                <a:latin typeface="Calibri"/>
                <a:cs typeface="Calibri"/>
              </a:rPr>
              <a:t> </a:t>
            </a:r>
            <a:r>
              <a:rPr sz="2400" b="1" spc="-5" dirty="0">
                <a:latin typeface="Calibri"/>
                <a:cs typeface="Calibri"/>
              </a:rPr>
              <a:t>de</a:t>
            </a:r>
            <a:r>
              <a:rPr sz="2400" b="1" spc="5" dirty="0">
                <a:latin typeface="Calibri"/>
                <a:cs typeface="Calibri"/>
              </a:rPr>
              <a:t> </a:t>
            </a:r>
            <a:r>
              <a:rPr sz="2400" b="1" spc="-15" dirty="0">
                <a:latin typeface="Calibri"/>
                <a:cs typeface="Calibri"/>
              </a:rPr>
              <a:t>respaldo</a:t>
            </a:r>
            <a:r>
              <a:rPr sz="2400" b="1" spc="25" dirty="0">
                <a:latin typeface="Calibri"/>
                <a:cs typeface="Calibri"/>
              </a:rPr>
              <a:t> </a:t>
            </a:r>
            <a:r>
              <a:rPr sz="2400" b="1" spc="-15" dirty="0">
                <a:latin typeface="Calibri"/>
                <a:cs typeface="Calibri"/>
              </a:rPr>
              <a:t>remoto</a:t>
            </a:r>
            <a:r>
              <a:rPr sz="2400" b="1" spc="25" dirty="0">
                <a:latin typeface="Calibri"/>
                <a:cs typeface="Calibri"/>
              </a:rPr>
              <a:t> </a:t>
            </a:r>
            <a:r>
              <a:rPr sz="2400" b="1" spc="-10" dirty="0">
                <a:latin typeface="Calibri"/>
                <a:cs typeface="Calibri"/>
              </a:rPr>
              <a:t>debe</a:t>
            </a:r>
            <a:r>
              <a:rPr sz="2400" b="1" spc="45" dirty="0">
                <a:latin typeface="Calibri"/>
                <a:cs typeface="Calibri"/>
              </a:rPr>
              <a:t> </a:t>
            </a:r>
            <a:r>
              <a:rPr sz="2400" b="1" spc="-15" dirty="0">
                <a:latin typeface="Calibri"/>
                <a:cs typeface="Calibri"/>
              </a:rPr>
              <a:t>tener</a:t>
            </a:r>
            <a:r>
              <a:rPr sz="2400" b="1" spc="40" dirty="0">
                <a:latin typeface="Calibri"/>
                <a:cs typeface="Calibri"/>
              </a:rPr>
              <a:t> </a:t>
            </a:r>
            <a:r>
              <a:rPr sz="2400" b="1" spc="-5" dirty="0">
                <a:latin typeface="Calibri"/>
                <a:cs typeface="Calibri"/>
              </a:rPr>
              <a:t>una</a:t>
            </a:r>
            <a:r>
              <a:rPr sz="2400" b="1" dirty="0">
                <a:latin typeface="Calibri"/>
                <a:cs typeface="Calibri"/>
              </a:rPr>
              <a:t> </a:t>
            </a:r>
            <a:r>
              <a:rPr sz="2400" b="1" spc="-10" dirty="0">
                <a:latin typeface="Calibri"/>
                <a:cs typeface="Calibri"/>
              </a:rPr>
              <a:t>temporización</a:t>
            </a:r>
            <a:r>
              <a:rPr sz="2400" b="1" spc="-5" dirty="0">
                <a:latin typeface="Calibri"/>
                <a:cs typeface="Calibri"/>
              </a:rPr>
              <a:t> </a:t>
            </a:r>
            <a:r>
              <a:rPr sz="2400" b="1" spc="-15" dirty="0">
                <a:latin typeface="Calibri"/>
                <a:cs typeface="Calibri"/>
              </a:rPr>
              <a:t>mayor</a:t>
            </a:r>
            <a:r>
              <a:rPr sz="2400" b="1" spc="40" dirty="0">
                <a:latin typeface="Calibri"/>
                <a:cs typeface="Calibri"/>
              </a:rPr>
              <a:t> </a:t>
            </a:r>
            <a:r>
              <a:rPr sz="2400" b="1" dirty="0">
                <a:latin typeface="Calibri"/>
                <a:cs typeface="Calibri"/>
              </a:rPr>
              <a:t>al</a:t>
            </a:r>
            <a:r>
              <a:rPr sz="2400" b="1" spc="-10" dirty="0">
                <a:latin typeface="Calibri"/>
                <a:cs typeface="Calibri"/>
              </a:rPr>
              <a:t> </a:t>
            </a:r>
            <a:r>
              <a:rPr sz="2400" b="1" spc="-20" dirty="0">
                <a:latin typeface="Calibri"/>
                <a:cs typeface="Calibri"/>
              </a:rPr>
              <a:t>sistema</a:t>
            </a:r>
            <a:r>
              <a:rPr sz="2400" b="1" spc="75" dirty="0">
                <a:latin typeface="Calibri"/>
                <a:cs typeface="Calibri"/>
              </a:rPr>
              <a:t> </a:t>
            </a:r>
            <a:r>
              <a:rPr sz="2400" b="1" spc="-5" dirty="0">
                <a:latin typeface="Calibri"/>
                <a:cs typeface="Calibri"/>
              </a:rPr>
              <a:t>de </a:t>
            </a:r>
            <a:r>
              <a:rPr sz="2400" b="1" spc="-370" dirty="0">
                <a:latin typeface="Calibri"/>
                <a:cs typeface="Calibri"/>
              </a:rPr>
              <a:t> </a:t>
            </a:r>
            <a:r>
              <a:rPr sz="2400" b="1" spc="-15" dirty="0">
                <a:latin typeface="Calibri"/>
                <a:cs typeface="Calibri"/>
              </a:rPr>
              <a:t>respaldo</a:t>
            </a:r>
            <a:r>
              <a:rPr sz="2400" b="1" spc="-25" dirty="0">
                <a:latin typeface="Calibri"/>
                <a:cs typeface="Calibri"/>
              </a:rPr>
              <a:t> </a:t>
            </a:r>
            <a:r>
              <a:rPr sz="2400" b="1" dirty="0">
                <a:latin typeface="Calibri"/>
                <a:cs typeface="Calibri"/>
              </a:rPr>
              <a:t>local.</a:t>
            </a:r>
          </a:p>
          <a:p>
            <a:pPr marL="355600" marR="327660" indent="-343535" algn="just">
              <a:lnSpc>
                <a:spcPct val="79500"/>
              </a:lnSpc>
              <a:spcBef>
                <a:spcPts val="430"/>
              </a:spcBef>
              <a:buFont typeface="Arial MT"/>
              <a:buChar char="•"/>
              <a:tabLst>
                <a:tab pos="355600" algn="l"/>
                <a:tab pos="356235" algn="l"/>
              </a:tabLst>
            </a:pPr>
            <a:r>
              <a:rPr sz="2400" b="1" spc="-10" dirty="0">
                <a:latin typeface="Calibri"/>
                <a:cs typeface="Calibri"/>
              </a:rPr>
              <a:t>El</a:t>
            </a:r>
            <a:r>
              <a:rPr sz="2400" b="1" spc="-50" dirty="0">
                <a:latin typeface="Calibri"/>
                <a:cs typeface="Calibri"/>
              </a:rPr>
              <a:t> </a:t>
            </a:r>
            <a:r>
              <a:rPr sz="2400" b="1" spc="-20" dirty="0">
                <a:latin typeface="Calibri"/>
                <a:cs typeface="Calibri"/>
              </a:rPr>
              <a:t>sistema</a:t>
            </a:r>
            <a:r>
              <a:rPr sz="2400" b="1" spc="105" dirty="0">
                <a:latin typeface="Calibri"/>
                <a:cs typeface="Calibri"/>
              </a:rPr>
              <a:t> </a:t>
            </a:r>
            <a:r>
              <a:rPr sz="2400" b="1" spc="-5" dirty="0">
                <a:latin typeface="Calibri"/>
                <a:cs typeface="Calibri"/>
              </a:rPr>
              <a:t>de</a:t>
            </a:r>
            <a:r>
              <a:rPr sz="2400" b="1" dirty="0">
                <a:latin typeface="Calibri"/>
                <a:cs typeface="Calibri"/>
              </a:rPr>
              <a:t> </a:t>
            </a:r>
            <a:r>
              <a:rPr sz="2400" b="1" spc="-15" dirty="0">
                <a:latin typeface="Calibri"/>
                <a:cs typeface="Calibri"/>
              </a:rPr>
              <a:t>respaldo</a:t>
            </a:r>
            <a:r>
              <a:rPr sz="2400" b="1" spc="25" dirty="0">
                <a:latin typeface="Calibri"/>
                <a:cs typeface="Calibri"/>
              </a:rPr>
              <a:t> </a:t>
            </a:r>
            <a:r>
              <a:rPr sz="2400" b="1" spc="-15" dirty="0">
                <a:latin typeface="Calibri"/>
                <a:cs typeface="Calibri"/>
              </a:rPr>
              <a:t>remoto</a:t>
            </a:r>
            <a:r>
              <a:rPr sz="2400" b="1" spc="25" dirty="0">
                <a:latin typeface="Calibri"/>
                <a:cs typeface="Calibri"/>
              </a:rPr>
              <a:t> </a:t>
            </a:r>
            <a:r>
              <a:rPr sz="2400" b="1" spc="-15" dirty="0">
                <a:latin typeface="Calibri"/>
                <a:cs typeface="Calibri"/>
              </a:rPr>
              <a:t>en</a:t>
            </a:r>
            <a:r>
              <a:rPr sz="2400" b="1" spc="20" dirty="0">
                <a:latin typeface="Calibri"/>
                <a:cs typeface="Calibri"/>
              </a:rPr>
              <a:t> </a:t>
            </a:r>
            <a:r>
              <a:rPr sz="2400" b="1" spc="-5" dirty="0">
                <a:latin typeface="Calibri"/>
                <a:cs typeface="Calibri"/>
              </a:rPr>
              <a:t>la</a:t>
            </a:r>
            <a:r>
              <a:rPr sz="2400" b="1" dirty="0">
                <a:latin typeface="Calibri"/>
                <a:cs typeface="Calibri"/>
              </a:rPr>
              <a:t> </a:t>
            </a:r>
            <a:r>
              <a:rPr sz="2400" b="1" spc="-15" dirty="0">
                <a:latin typeface="Calibri"/>
                <a:cs typeface="Calibri"/>
              </a:rPr>
              <a:t>mayoría</a:t>
            </a:r>
            <a:r>
              <a:rPr sz="2400" b="1" spc="35" dirty="0">
                <a:latin typeface="Calibri"/>
                <a:cs typeface="Calibri"/>
              </a:rPr>
              <a:t> </a:t>
            </a:r>
            <a:r>
              <a:rPr sz="2400" b="1" spc="-5" dirty="0">
                <a:latin typeface="Calibri"/>
                <a:cs typeface="Calibri"/>
              </a:rPr>
              <a:t>de</a:t>
            </a:r>
            <a:r>
              <a:rPr sz="2400" b="1" dirty="0">
                <a:latin typeface="Calibri"/>
                <a:cs typeface="Calibri"/>
              </a:rPr>
              <a:t> </a:t>
            </a:r>
            <a:r>
              <a:rPr sz="2400" b="1" spc="-5" dirty="0">
                <a:latin typeface="Calibri"/>
                <a:cs typeface="Calibri"/>
              </a:rPr>
              <a:t>casos</a:t>
            </a:r>
            <a:r>
              <a:rPr sz="2400" b="1" spc="5" dirty="0">
                <a:latin typeface="Calibri"/>
                <a:cs typeface="Calibri"/>
              </a:rPr>
              <a:t> </a:t>
            </a:r>
            <a:r>
              <a:rPr sz="2400" b="1" spc="-5" dirty="0">
                <a:latin typeface="Calibri"/>
                <a:cs typeface="Calibri"/>
              </a:rPr>
              <a:t>también</a:t>
            </a:r>
            <a:r>
              <a:rPr sz="2400" b="1" spc="120" dirty="0">
                <a:latin typeface="Calibri"/>
                <a:cs typeface="Calibri"/>
              </a:rPr>
              <a:t> </a:t>
            </a:r>
            <a:r>
              <a:rPr sz="2400" b="1" spc="-15" dirty="0">
                <a:latin typeface="Calibri"/>
                <a:cs typeface="Calibri"/>
              </a:rPr>
              <a:t>desenergiza</a:t>
            </a:r>
            <a:r>
              <a:rPr sz="2400" b="1" spc="85" dirty="0">
                <a:latin typeface="Calibri"/>
                <a:cs typeface="Calibri"/>
              </a:rPr>
              <a:t> </a:t>
            </a:r>
            <a:r>
              <a:rPr sz="2400" b="1" spc="-10" dirty="0">
                <a:latin typeface="Calibri"/>
                <a:cs typeface="Calibri"/>
              </a:rPr>
              <a:t>circuitos </a:t>
            </a:r>
            <a:r>
              <a:rPr sz="2400" b="1" spc="-370" dirty="0">
                <a:latin typeface="Calibri"/>
                <a:cs typeface="Calibri"/>
              </a:rPr>
              <a:t> </a:t>
            </a:r>
            <a:r>
              <a:rPr sz="2400" b="1" spc="-5" dirty="0">
                <a:latin typeface="Calibri"/>
                <a:cs typeface="Calibri"/>
              </a:rPr>
              <a:t>que</a:t>
            </a:r>
            <a:r>
              <a:rPr sz="2400" b="1" spc="-40" dirty="0">
                <a:latin typeface="Calibri"/>
                <a:cs typeface="Calibri"/>
              </a:rPr>
              <a:t> </a:t>
            </a:r>
            <a:r>
              <a:rPr sz="2400" b="1" spc="-5" dirty="0">
                <a:latin typeface="Calibri"/>
                <a:cs typeface="Calibri"/>
              </a:rPr>
              <a:t>no</a:t>
            </a:r>
            <a:r>
              <a:rPr sz="2400" b="1" spc="-20" dirty="0">
                <a:latin typeface="Calibri"/>
                <a:cs typeface="Calibri"/>
              </a:rPr>
              <a:t> presentan</a:t>
            </a:r>
            <a:r>
              <a:rPr sz="2400" b="1" spc="55" dirty="0">
                <a:latin typeface="Calibri"/>
                <a:cs typeface="Calibri"/>
              </a:rPr>
              <a:t> </a:t>
            </a:r>
            <a:r>
              <a:rPr sz="2400" b="1" spc="-5" dirty="0">
                <a:latin typeface="Calibri"/>
                <a:cs typeface="Calibri"/>
              </a:rPr>
              <a:t>falla,</a:t>
            </a:r>
            <a:r>
              <a:rPr sz="2400" b="1" spc="-20" dirty="0">
                <a:latin typeface="Calibri"/>
                <a:cs typeface="Calibri"/>
              </a:rPr>
              <a:t> </a:t>
            </a:r>
            <a:r>
              <a:rPr sz="2400" b="1" spc="-10" dirty="0">
                <a:latin typeface="Calibri"/>
                <a:cs typeface="Calibri"/>
              </a:rPr>
              <a:t>afectando</a:t>
            </a:r>
            <a:r>
              <a:rPr sz="2400" b="1" spc="-15" dirty="0">
                <a:latin typeface="Calibri"/>
                <a:cs typeface="Calibri"/>
              </a:rPr>
              <a:t> </a:t>
            </a:r>
            <a:r>
              <a:rPr sz="2400" b="1" spc="-5" dirty="0">
                <a:latin typeface="Calibri"/>
                <a:cs typeface="Calibri"/>
              </a:rPr>
              <a:t>a</a:t>
            </a:r>
            <a:r>
              <a:rPr sz="2400" b="1" spc="-10" dirty="0">
                <a:latin typeface="Calibri"/>
                <a:cs typeface="Calibri"/>
              </a:rPr>
              <a:t> </a:t>
            </a:r>
            <a:r>
              <a:rPr sz="2400" b="1" spc="-5" dirty="0">
                <a:latin typeface="Calibri"/>
                <a:cs typeface="Calibri"/>
              </a:rPr>
              <a:t>usuarios que</a:t>
            </a:r>
            <a:r>
              <a:rPr sz="2400" b="1" dirty="0">
                <a:latin typeface="Calibri"/>
                <a:cs typeface="Calibri"/>
              </a:rPr>
              <a:t> </a:t>
            </a:r>
            <a:r>
              <a:rPr sz="2400" b="1" spc="-5" dirty="0">
                <a:latin typeface="Calibri"/>
                <a:cs typeface="Calibri"/>
              </a:rPr>
              <a:t>no</a:t>
            </a:r>
            <a:r>
              <a:rPr sz="2400" b="1" spc="-20" dirty="0">
                <a:latin typeface="Calibri"/>
                <a:cs typeface="Calibri"/>
              </a:rPr>
              <a:t> </a:t>
            </a:r>
            <a:r>
              <a:rPr sz="2400" b="1" spc="-10" dirty="0">
                <a:latin typeface="Calibri"/>
                <a:cs typeface="Calibri"/>
              </a:rPr>
              <a:t>deberían</a:t>
            </a:r>
            <a:r>
              <a:rPr sz="2400" b="1" spc="20" dirty="0">
                <a:latin typeface="Calibri"/>
                <a:cs typeface="Calibri"/>
              </a:rPr>
              <a:t> </a:t>
            </a:r>
            <a:r>
              <a:rPr sz="2400" b="1" spc="-20" dirty="0">
                <a:latin typeface="Calibri"/>
                <a:cs typeface="Calibri"/>
              </a:rPr>
              <a:t>afectarse.</a:t>
            </a:r>
            <a:endParaRPr sz="2400" b="1" dirty="0">
              <a:latin typeface="Calibri"/>
              <a:cs typeface="Calibri"/>
            </a:endParaRPr>
          </a:p>
          <a:p>
            <a:pPr marL="355600" marR="5080" indent="-343535" algn="just">
              <a:lnSpc>
                <a:spcPct val="79500"/>
              </a:lnSpc>
              <a:spcBef>
                <a:spcPts val="430"/>
              </a:spcBef>
              <a:buFont typeface="Arial MT"/>
              <a:buChar char="•"/>
              <a:tabLst>
                <a:tab pos="355600" algn="l"/>
                <a:tab pos="356235" algn="l"/>
              </a:tabLst>
            </a:pPr>
            <a:r>
              <a:rPr sz="2400" b="1" spc="-10" dirty="0">
                <a:latin typeface="Calibri"/>
                <a:cs typeface="Calibri"/>
              </a:rPr>
              <a:t>El</a:t>
            </a:r>
            <a:r>
              <a:rPr sz="2400" b="1" spc="-50" dirty="0">
                <a:latin typeface="Calibri"/>
                <a:cs typeface="Calibri"/>
              </a:rPr>
              <a:t> </a:t>
            </a:r>
            <a:r>
              <a:rPr sz="2400" b="1" spc="-15" dirty="0">
                <a:latin typeface="Calibri"/>
                <a:cs typeface="Calibri"/>
              </a:rPr>
              <a:t>respaldo</a:t>
            </a:r>
            <a:r>
              <a:rPr sz="2400" b="1" spc="65" dirty="0">
                <a:latin typeface="Calibri"/>
                <a:cs typeface="Calibri"/>
              </a:rPr>
              <a:t> </a:t>
            </a:r>
            <a:r>
              <a:rPr sz="2400" b="1" spc="-15" dirty="0">
                <a:latin typeface="Calibri"/>
                <a:cs typeface="Calibri"/>
              </a:rPr>
              <a:t>remoto</a:t>
            </a:r>
            <a:r>
              <a:rPr sz="2400" b="1" spc="25" dirty="0">
                <a:latin typeface="Calibri"/>
                <a:cs typeface="Calibri"/>
              </a:rPr>
              <a:t> </a:t>
            </a:r>
            <a:r>
              <a:rPr sz="2400" b="1" spc="-5" dirty="0">
                <a:latin typeface="Calibri"/>
                <a:cs typeface="Calibri"/>
              </a:rPr>
              <a:t>no</a:t>
            </a:r>
            <a:r>
              <a:rPr sz="2400" b="1" spc="-10" dirty="0">
                <a:latin typeface="Calibri"/>
                <a:cs typeface="Calibri"/>
              </a:rPr>
              <a:t> </a:t>
            </a:r>
            <a:r>
              <a:rPr sz="2400" b="1" spc="-5" dirty="0">
                <a:latin typeface="Calibri"/>
                <a:cs typeface="Calibri"/>
              </a:rPr>
              <a:t>tiene</a:t>
            </a:r>
            <a:r>
              <a:rPr sz="2400" b="1" spc="40" dirty="0">
                <a:latin typeface="Calibri"/>
                <a:cs typeface="Calibri"/>
              </a:rPr>
              <a:t> </a:t>
            </a:r>
            <a:r>
              <a:rPr sz="2400" b="1" spc="-5" dirty="0">
                <a:latin typeface="Calibri"/>
                <a:cs typeface="Calibri"/>
              </a:rPr>
              <a:t>ningún</a:t>
            </a:r>
            <a:r>
              <a:rPr sz="2400" b="1" spc="-45" dirty="0">
                <a:latin typeface="Calibri"/>
                <a:cs typeface="Calibri"/>
              </a:rPr>
              <a:t> </a:t>
            </a:r>
            <a:r>
              <a:rPr sz="2400" b="1" spc="-10" dirty="0">
                <a:latin typeface="Calibri"/>
                <a:cs typeface="Calibri"/>
              </a:rPr>
              <a:t>elemento</a:t>
            </a:r>
            <a:r>
              <a:rPr sz="2400" b="1" spc="25" dirty="0">
                <a:latin typeface="Calibri"/>
                <a:cs typeface="Calibri"/>
              </a:rPr>
              <a:t> </a:t>
            </a:r>
            <a:r>
              <a:rPr sz="2400" b="1" spc="-15" dirty="0">
                <a:latin typeface="Calibri"/>
                <a:cs typeface="Calibri"/>
              </a:rPr>
              <a:t>en</a:t>
            </a:r>
            <a:r>
              <a:rPr sz="2400" b="1" spc="25" dirty="0">
                <a:latin typeface="Calibri"/>
                <a:cs typeface="Calibri"/>
              </a:rPr>
              <a:t> </a:t>
            </a:r>
            <a:r>
              <a:rPr sz="2400" b="1" dirty="0">
                <a:latin typeface="Calibri"/>
                <a:cs typeface="Calibri"/>
              </a:rPr>
              <a:t>común</a:t>
            </a:r>
            <a:r>
              <a:rPr sz="2400" b="1" spc="-5" dirty="0">
                <a:latin typeface="Calibri"/>
                <a:cs typeface="Calibri"/>
              </a:rPr>
              <a:t> con la</a:t>
            </a:r>
            <a:r>
              <a:rPr sz="2400" b="1" dirty="0">
                <a:latin typeface="Calibri"/>
                <a:cs typeface="Calibri"/>
              </a:rPr>
              <a:t> </a:t>
            </a:r>
            <a:r>
              <a:rPr sz="2400" b="1" spc="-15" dirty="0">
                <a:latin typeface="Calibri"/>
                <a:cs typeface="Calibri"/>
              </a:rPr>
              <a:t>protección</a:t>
            </a:r>
            <a:r>
              <a:rPr sz="2400" b="1" spc="65" dirty="0">
                <a:latin typeface="Calibri"/>
                <a:cs typeface="Calibri"/>
              </a:rPr>
              <a:t> </a:t>
            </a:r>
            <a:r>
              <a:rPr sz="2400" b="1" dirty="0">
                <a:latin typeface="Calibri"/>
                <a:cs typeface="Calibri"/>
              </a:rPr>
              <a:t>principal,</a:t>
            </a:r>
            <a:r>
              <a:rPr sz="2400" b="1" spc="-50" dirty="0">
                <a:latin typeface="Calibri"/>
                <a:cs typeface="Calibri"/>
              </a:rPr>
              <a:t> </a:t>
            </a:r>
            <a:r>
              <a:rPr sz="2400" b="1" spc="-5" dirty="0">
                <a:latin typeface="Calibri"/>
                <a:cs typeface="Calibri"/>
              </a:rPr>
              <a:t>por </a:t>
            </a:r>
            <a:r>
              <a:rPr sz="2400" b="1" spc="-365" dirty="0">
                <a:latin typeface="Calibri"/>
                <a:cs typeface="Calibri"/>
              </a:rPr>
              <a:t> </a:t>
            </a:r>
            <a:r>
              <a:rPr sz="2400" b="1" spc="-5" dirty="0">
                <a:latin typeface="Calibri"/>
                <a:cs typeface="Calibri"/>
              </a:rPr>
              <a:t>lo</a:t>
            </a:r>
            <a:r>
              <a:rPr sz="2400" b="1" spc="-20" dirty="0">
                <a:latin typeface="Calibri"/>
                <a:cs typeface="Calibri"/>
              </a:rPr>
              <a:t> </a:t>
            </a:r>
            <a:r>
              <a:rPr sz="2400" b="1" spc="-5" dirty="0">
                <a:latin typeface="Calibri"/>
                <a:cs typeface="Calibri"/>
              </a:rPr>
              <a:t>tanto</a:t>
            </a:r>
            <a:r>
              <a:rPr sz="2400" b="1" spc="-55" dirty="0">
                <a:latin typeface="Calibri"/>
                <a:cs typeface="Calibri"/>
              </a:rPr>
              <a:t> </a:t>
            </a:r>
            <a:r>
              <a:rPr sz="2400" b="1" spc="-5" dirty="0">
                <a:latin typeface="Calibri"/>
                <a:cs typeface="Calibri"/>
              </a:rPr>
              <a:t>la</a:t>
            </a:r>
            <a:r>
              <a:rPr sz="2400" b="1" spc="-10" dirty="0">
                <a:latin typeface="Calibri"/>
                <a:cs typeface="Calibri"/>
              </a:rPr>
              <a:t> </a:t>
            </a:r>
            <a:r>
              <a:rPr sz="2400" b="1" spc="-5" dirty="0">
                <a:latin typeface="Calibri"/>
                <a:cs typeface="Calibri"/>
              </a:rPr>
              <a:t>probabilidad</a:t>
            </a:r>
            <a:r>
              <a:rPr sz="2400" b="1" spc="-85" dirty="0">
                <a:latin typeface="Calibri"/>
                <a:cs typeface="Calibri"/>
              </a:rPr>
              <a:t> </a:t>
            </a:r>
            <a:r>
              <a:rPr sz="2400" b="1" spc="-5" dirty="0">
                <a:latin typeface="Calibri"/>
                <a:cs typeface="Calibri"/>
              </a:rPr>
              <a:t>que </a:t>
            </a:r>
            <a:r>
              <a:rPr sz="2400" b="1" spc="5" dirty="0">
                <a:latin typeface="Calibri"/>
                <a:cs typeface="Calibri"/>
              </a:rPr>
              <a:t>ambas</a:t>
            </a:r>
            <a:r>
              <a:rPr sz="2400" b="1" spc="-40" dirty="0">
                <a:latin typeface="Calibri"/>
                <a:cs typeface="Calibri"/>
              </a:rPr>
              <a:t> </a:t>
            </a:r>
            <a:r>
              <a:rPr sz="2400" b="1" spc="-15" dirty="0">
                <a:latin typeface="Calibri"/>
                <a:cs typeface="Calibri"/>
              </a:rPr>
              <a:t>Protecciones</a:t>
            </a:r>
            <a:r>
              <a:rPr sz="2400" b="1" spc="65" dirty="0">
                <a:latin typeface="Calibri"/>
                <a:cs typeface="Calibri"/>
              </a:rPr>
              <a:t> </a:t>
            </a:r>
            <a:r>
              <a:rPr sz="2400" b="1" spc="-10" dirty="0">
                <a:latin typeface="Calibri"/>
                <a:cs typeface="Calibri"/>
              </a:rPr>
              <a:t>fallen</a:t>
            </a:r>
            <a:r>
              <a:rPr sz="2400" b="1" spc="20" dirty="0">
                <a:latin typeface="Calibri"/>
                <a:cs typeface="Calibri"/>
              </a:rPr>
              <a:t> </a:t>
            </a:r>
            <a:r>
              <a:rPr sz="2400" b="1" spc="-15" dirty="0">
                <a:latin typeface="Calibri"/>
                <a:cs typeface="Calibri"/>
              </a:rPr>
              <a:t>es</a:t>
            </a:r>
            <a:r>
              <a:rPr sz="2400" b="1" spc="30" dirty="0">
                <a:latin typeface="Calibri"/>
                <a:cs typeface="Calibri"/>
              </a:rPr>
              <a:t> </a:t>
            </a:r>
            <a:r>
              <a:rPr sz="2400" b="1" dirty="0">
                <a:latin typeface="Calibri"/>
                <a:cs typeface="Calibri"/>
              </a:rPr>
              <a:t>muy</a:t>
            </a:r>
            <a:r>
              <a:rPr sz="2400" b="1" spc="-35" dirty="0">
                <a:latin typeface="Calibri"/>
                <a:cs typeface="Calibri"/>
              </a:rPr>
              <a:t> </a:t>
            </a:r>
            <a:r>
              <a:rPr sz="2400" b="1" spc="-10" dirty="0">
                <a:latin typeface="Calibri"/>
                <a:cs typeface="Calibri"/>
              </a:rPr>
              <a:t>reducida.</a:t>
            </a:r>
            <a:endParaRPr sz="2400" b="1" dirty="0">
              <a:latin typeface="Calibri"/>
              <a:cs typeface="Calibri"/>
            </a:endParaRPr>
          </a:p>
        </p:txBody>
      </p:sp>
      <p:pic>
        <p:nvPicPr>
          <p:cNvPr id="4" name="object 4"/>
          <p:cNvPicPr/>
          <p:nvPr/>
        </p:nvPicPr>
        <p:blipFill>
          <a:blip r:embed="rId2" cstate="print"/>
          <a:stretch>
            <a:fillRect/>
          </a:stretch>
        </p:blipFill>
        <p:spPr>
          <a:xfrm>
            <a:off x="3429000" y="1066800"/>
            <a:ext cx="5087238" cy="2663951"/>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52</a:t>
            </a:fld>
            <a:endParaRPr spc="15"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title"/>
          </p:nvPr>
        </p:nvSpPr>
        <p:spPr>
          <a:xfrm>
            <a:off x="770732" y="444549"/>
            <a:ext cx="10515600" cy="603201"/>
          </a:xfrm>
        </p:spPr>
        <p:txBody>
          <a:bodyPr vert="horz" wrap="square" lIns="87462" tIns="43731" rIns="87462" bIns="43731" numCol="1" anchor="t" anchorCtr="0" compatLnSpc="1">
            <a:prstTxWarp prst="textNoShape">
              <a:avLst/>
            </a:prstTxWarp>
          </a:bodyPr>
          <a:lstStyle/>
          <a:p>
            <a:pPr algn="ctr">
              <a:lnSpc>
                <a:spcPct val="130000"/>
              </a:lnSpc>
            </a:pPr>
            <a:r>
              <a:rPr lang="es-ES" altLang="en-US" dirty="0"/>
              <a:t>Protección de </a:t>
            </a:r>
            <a:r>
              <a:rPr lang="es-ES" altLang="en-US" dirty="0" smtClean="0"/>
              <a:t>respaldo remoto</a:t>
            </a:r>
            <a:endParaRPr lang="es-ES_tradnl" altLang="en-US" dirty="0"/>
          </a:p>
        </p:txBody>
      </p:sp>
      <p:grpSp>
        <p:nvGrpSpPr>
          <p:cNvPr id="39" name="Grupo 38"/>
          <p:cNvGrpSpPr/>
          <p:nvPr/>
        </p:nvGrpSpPr>
        <p:grpSpPr>
          <a:xfrm>
            <a:off x="1600200" y="1295400"/>
            <a:ext cx="8991599" cy="5105400"/>
            <a:chOff x="2133601" y="1731964"/>
            <a:chExt cx="7789863" cy="4338637"/>
          </a:xfrm>
        </p:grpSpPr>
        <p:sp>
          <p:nvSpPr>
            <p:cNvPr id="4" name="Rectangle 2"/>
            <p:cNvSpPr>
              <a:spLocks noChangeArrowheads="1"/>
            </p:cNvSpPr>
            <p:nvPr/>
          </p:nvSpPr>
          <p:spPr bwMode="auto">
            <a:xfrm>
              <a:off x="2946401" y="1731964"/>
              <a:ext cx="6977063" cy="1660525"/>
            </a:xfrm>
            <a:prstGeom prst="rect">
              <a:avLst/>
            </a:prstGeom>
            <a:solidFill>
              <a:srgbClr val="FFCC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lIns="87462" tIns="43731" rIns="87462" bIns="43731"/>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n-US" sz="1300">
                  <a:solidFill>
                    <a:srgbClr val="000000"/>
                  </a:solidFill>
                  <a:latin typeface="Arial" panose="020B0604020202020204" pitchFamily="34" charset="0"/>
                </a:rPr>
                <a:t>REACH OF PROTECTION 21B</a:t>
              </a:r>
            </a:p>
          </p:txBody>
        </p:sp>
        <p:sp>
          <p:nvSpPr>
            <p:cNvPr id="5" name="Rectangle 3"/>
            <p:cNvSpPr>
              <a:spLocks noChangeArrowheads="1"/>
            </p:cNvSpPr>
            <p:nvPr/>
          </p:nvSpPr>
          <p:spPr bwMode="auto">
            <a:xfrm>
              <a:off x="5994401" y="2020889"/>
              <a:ext cx="3725863" cy="1227137"/>
            </a:xfrm>
            <a:prstGeom prst="rect">
              <a:avLst/>
            </a:prstGeom>
            <a:solidFill>
              <a:srgbClr val="FFFF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lIns="87462" tIns="43731" rIns="87462" bIns="43731"/>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n-US" sz="1300">
                  <a:solidFill>
                    <a:srgbClr val="000000"/>
                  </a:solidFill>
                  <a:latin typeface="Arial" panose="020B0604020202020204" pitchFamily="34" charset="0"/>
                </a:rPr>
                <a:t>REACH OF PROTECTION 21A</a:t>
              </a:r>
              <a:endParaRPr lang="es-ES_tradnl" altLang="en-US" sz="2300">
                <a:solidFill>
                  <a:srgbClr val="000000"/>
                </a:solidFill>
              </a:endParaRPr>
            </a:p>
          </p:txBody>
        </p:sp>
        <p:sp>
          <p:nvSpPr>
            <p:cNvPr id="6" name="Text Box 4"/>
            <p:cNvSpPr txBox="1">
              <a:spLocks noChangeArrowheads="1"/>
            </p:cNvSpPr>
            <p:nvPr/>
          </p:nvSpPr>
          <p:spPr bwMode="auto">
            <a:xfrm>
              <a:off x="2743200" y="4475164"/>
              <a:ext cx="744538" cy="439737"/>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000000"/>
                  </a:solidFill>
                  <a:latin typeface="Arial" panose="020B0604020202020204" pitchFamily="34" charset="0"/>
                </a:rPr>
                <a:t>21</a:t>
              </a:r>
            </a:p>
          </p:txBody>
        </p:sp>
        <p:sp>
          <p:nvSpPr>
            <p:cNvPr id="8" name="Line 6"/>
            <p:cNvSpPr>
              <a:spLocks noChangeShapeType="1"/>
            </p:cNvSpPr>
            <p:nvPr/>
          </p:nvSpPr>
          <p:spPr bwMode="auto">
            <a:xfrm flipH="1">
              <a:off x="3624263" y="4330700"/>
              <a:ext cx="0" cy="79533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9" name="Line 7"/>
            <p:cNvSpPr>
              <a:spLocks noChangeShapeType="1"/>
            </p:cNvSpPr>
            <p:nvPr/>
          </p:nvSpPr>
          <p:spPr bwMode="auto">
            <a:xfrm>
              <a:off x="2608264" y="2671763"/>
              <a:ext cx="6840537"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0" name="Rectangle 8"/>
            <p:cNvSpPr>
              <a:spLocks noChangeArrowheads="1"/>
            </p:cNvSpPr>
            <p:nvPr/>
          </p:nvSpPr>
          <p:spPr bwMode="auto">
            <a:xfrm>
              <a:off x="3217864" y="2527300"/>
              <a:ext cx="269875" cy="287338"/>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1" name="Rectangle 9"/>
            <p:cNvSpPr>
              <a:spLocks noChangeArrowheads="1"/>
            </p:cNvSpPr>
            <p:nvPr/>
          </p:nvSpPr>
          <p:spPr bwMode="auto">
            <a:xfrm>
              <a:off x="8974138" y="2527300"/>
              <a:ext cx="271462" cy="287338"/>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2" name="Oval 10"/>
            <p:cNvSpPr>
              <a:spLocks noChangeArrowheads="1"/>
            </p:cNvSpPr>
            <p:nvPr/>
          </p:nvSpPr>
          <p:spPr bwMode="auto">
            <a:xfrm>
              <a:off x="2809876" y="2527300"/>
              <a:ext cx="271463" cy="287338"/>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3" name="Line 11"/>
            <p:cNvSpPr>
              <a:spLocks noChangeShapeType="1"/>
            </p:cNvSpPr>
            <p:nvPr/>
          </p:nvSpPr>
          <p:spPr bwMode="auto">
            <a:xfrm>
              <a:off x="2608263" y="2238376"/>
              <a:ext cx="0" cy="3319463"/>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4" name="Line 12"/>
            <p:cNvSpPr>
              <a:spLocks noChangeShapeType="1"/>
            </p:cNvSpPr>
            <p:nvPr/>
          </p:nvSpPr>
          <p:spPr bwMode="auto">
            <a:xfrm>
              <a:off x="9448800" y="2382838"/>
              <a:ext cx="0" cy="576262"/>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5" name="Line 13"/>
            <p:cNvSpPr>
              <a:spLocks noChangeShapeType="1"/>
            </p:cNvSpPr>
            <p:nvPr/>
          </p:nvSpPr>
          <p:spPr bwMode="auto">
            <a:xfrm>
              <a:off x="2946400" y="2814638"/>
              <a:ext cx="0" cy="1300162"/>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6" name="Line 14"/>
            <p:cNvSpPr>
              <a:spLocks noChangeShapeType="1"/>
            </p:cNvSpPr>
            <p:nvPr/>
          </p:nvSpPr>
          <p:spPr bwMode="auto">
            <a:xfrm flipH="1">
              <a:off x="3217863" y="5126038"/>
              <a:ext cx="406400"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7" name="Oval 15"/>
            <p:cNvSpPr>
              <a:spLocks noChangeArrowheads="1"/>
            </p:cNvSpPr>
            <p:nvPr/>
          </p:nvSpPr>
          <p:spPr bwMode="auto">
            <a:xfrm>
              <a:off x="2809876" y="4981576"/>
              <a:ext cx="271463"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8" name="Oval 16"/>
            <p:cNvSpPr>
              <a:spLocks noChangeArrowheads="1"/>
            </p:cNvSpPr>
            <p:nvPr/>
          </p:nvSpPr>
          <p:spPr bwMode="auto">
            <a:xfrm>
              <a:off x="2946401" y="4981576"/>
              <a:ext cx="271463"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9" name="Line 17"/>
            <p:cNvSpPr>
              <a:spLocks noChangeShapeType="1"/>
            </p:cNvSpPr>
            <p:nvPr/>
          </p:nvSpPr>
          <p:spPr bwMode="auto">
            <a:xfrm>
              <a:off x="2608263" y="5126038"/>
              <a:ext cx="201612"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0" name="Line 18"/>
            <p:cNvSpPr>
              <a:spLocks noChangeShapeType="1"/>
            </p:cNvSpPr>
            <p:nvPr/>
          </p:nvSpPr>
          <p:spPr bwMode="auto">
            <a:xfrm flipV="1">
              <a:off x="3352800" y="2814638"/>
              <a:ext cx="0" cy="1371600"/>
            </a:xfrm>
            <a:prstGeom prst="line">
              <a:avLst/>
            </a:prstGeom>
            <a:noFill/>
            <a:ln w="28575">
              <a:solidFill>
                <a:srgbClr val="FF0000"/>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pic>
          <p:nvPicPr>
            <p:cNvPr id="21" name="Picture 19" descr="DLP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6525" y="3898901"/>
              <a:ext cx="1435100" cy="557213"/>
            </a:xfrm>
            <a:prstGeom prst="rect">
              <a:avLst/>
            </a:prstGeom>
            <a:noFill/>
            <a:extLst>
              <a:ext uri="{909E8E84-426E-40DD-AFC4-6F175D3DCCD1}">
                <a14:hiddenFill xmlns:a14="http://schemas.microsoft.com/office/drawing/2010/main">
                  <a:solidFill>
                    <a:srgbClr val="FFFFFF"/>
                  </a:solidFill>
                </a14:hiddenFill>
              </a:ext>
            </a:extLst>
          </p:spPr>
        </p:pic>
        <p:sp>
          <p:nvSpPr>
            <p:cNvPr id="22" name="AutoShape 20"/>
            <p:cNvSpPr>
              <a:spLocks noChangeArrowheads="1"/>
            </p:cNvSpPr>
            <p:nvPr/>
          </p:nvSpPr>
          <p:spPr bwMode="auto">
            <a:xfrm>
              <a:off x="7958138" y="2527301"/>
              <a:ext cx="406400" cy="576263"/>
            </a:xfrm>
            <a:prstGeom prst="lightningBolt">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23" name="Text Box 21"/>
            <p:cNvSpPr txBox="1">
              <a:spLocks noChangeArrowheads="1"/>
            </p:cNvSpPr>
            <p:nvPr/>
          </p:nvSpPr>
          <p:spPr bwMode="auto">
            <a:xfrm>
              <a:off x="5791200" y="4475164"/>
              <a:ext cx="744538" cy="439737"/>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000000"/>
                  </a:solidFill>
                  <a:latin typeface="Arial" panose="020B0604020202020204" pitchFamily="34" charset="0"/>
                </a:rPr>
                <a:t>21</a:t>
              </a:r>
            </a:p>
          </p:txBody>
        </p:sp>
        <p:sp>
          <p:nvSpPr>
            <p:cNvPr id="24" name="Line 22"/>
            <p:cNvSpPr>
              <a:spLocks noChangeShapeType="1"/>
            </p:cNvSpPr>
            <p:nvPr/>
          </p:nvSpPr>
          <p:spPr bwMode="auto">
            <a:xfrm flipH="1">
              <a:off x="6672263" y="4330700"/>
              <a:ext cx="0" cy="79533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5" name="Rectangle 23"/>
            <p:cNvSpPr>
              <a:spLocks noChangeArrowheads="1"/>
            </p:cNvSpPr>
            <p:nvPr/>
          </p:nvSpPr>
          <p:spPr bwMode="auto">
            <a:xfrm>
              <a:off x="6265864" y="2527300"/>
              <a:ext cx="269875" cy="287338"/>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26" name="Oval 24"/>
            <p:cNvSpPr>
              <a:spLocks noChangeArrowheads="1"/>
            </p:cNvSpPr>
            <p:nvPr/>
          </p:nvSpPr>
          <p:spPr bwMode="auto">
            <a:xfrm>
              <a:off x="5857876" y="2527300"/>
              <a:ext cx="271463" cy="287338"/>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7" name="Line 25"/>
            <p:cNvSpPr>
              <a:spLocks noChangeShapeType="1"/>
            </p:cNvSpPr>
            <p:nvPr/>
          </p:nvSpPr>
          <p:spPr bwMode="auto">
            <a:xfrm>
              <a:off x="5656263" y="2238376"/>
              <a:ext cx="0" cy="3319463"/>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8" name="Line 26"/>
            <p:cNvSpPr>
              <a:spLocks noChangeShapeType="1"/>
            </p:cNvSpPr>
            <p:nvPr/>
          </p:nvSpPr>
          <p:spPr bwMode="auto">
            <a:xfrm>
              <a:off x="5994400" y="2814638"/>
              <a:ext cx="0" cy="1300162"/>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9" name="Line 27"/>
            <p:cNvSpPr>
              <a:spLocks noChangeShapeType="1"/>
            </p:cNvSpPr>
            <p:nvPr/>
          </p:nvSpPr>
          <p:spPr bwMode="auto">
            <a:xfrm flipH="1">
              <a:off x="6265863" y="5126038"/>
              <a:ext cx="406400"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0" name="Oval 28"/>
            <p:cNvSpPr>
              <a:spLocks noChangeArrowheads="1"/>
            </p:cNvSpPr>
            <p:nvPr/>
          </p:nvSpPr>
          <p:spPr bwMode="auto">
            <a:xfrm>
              <a:off x="5857876" y="4981576"/>
              <a:ext cx="271463"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1" name="Oval 29"/>
            <p:cNvSpPr>
              <a:spLocks noChangeArrowheads="1"/>
            </p:cNvSpPr>
            <p:nvPr/>
          </p:nvSpPr>
          <p:spPr bwMode="auto">
            <a:xfrm>
              <a:off x="5994401" y="4981576"/>
              <a:ext cx="271463"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2" name="Line 30"/>
            <p:cNvSpPr>
              <a:spLocks noChangeShapeType="1"/>
            </p:cNvSpPr>
            <p:nvPr/>
          </p:nvSpPr>
          <p:spPr bwMode="auto">
            <a:xfrm>
              <a:off x="5656263" y="5126038"/>
              <a:ext cx="201612"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3" name="Line 31"/>
            <p:cNvSpPr>
              <a:spLocks noChangeShapeType="1"/>
            </p:cNvSpPr>
            <p:nvPr/>
          </p:nvSpPr>
          <p:spPr bwMode="auto">
            <a:xfrm flipV="1">
              <a:off x="6400800" y="2814638"/>
              <a:ext cx="0" cy="1371600"/>
            </a:xfrm>
            <a:prstGeom prst="line">
              <a:avLst/>
            </a:prstGeom>
            <a:noFill/>
            <a:ln w="28575">
              <a:solidFill>
                <a:srgbClr val="FF0000"/>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pic>
          <p:nvPicPr>
            <p:cNvPr id="34" name="Picture 32" descr="DLP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3898901"/>
              <a:ext cx="1435100" cy="557213"/>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3"/>
            <p:cNvSpPr>
              <a:spLocks noChangeArrowheads="1"/>
            </p:cNvSpPr>
            <p:nvPr/>
          </p:nvSpPr>
          <p:spPr bwMode="auto">
            <a:xfrm>
              <a:off x="5181601" y="2527300"/>
              <a:ext cx="271463" cy="287338"/>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36" name="Text Box 34"/>
            <p:cNvSpPr txBox="1">
              <a:spLocks noChangeArrowheads="1"/>
            </p:cNvSpPr>
            <p:nvPr/>
          </p:nvSpPr>
          <p:spPr bwMode="auto">
            <a:xfrm>
              <a:off x="4843464" y="5630864"/>
              <a:ext cx="2505075" cy="439737"/>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000000"/>
                  </a:solidFill>
                  <a:latin typeface="Arial" panose="020B0604020202020204" pitchFamily="34" charset="0"/>
                </a:rPr>
                <a:t>SUBSTATION A</a:t>
              </a:r>
            </a:p>
          </p:txBody>
        </p:sp>
        <p:sp>
          <p:nvSpPr>
            <p:cNvPr id="37" name="Text Box 35"/>
            <p:cNvSpPr txBox="1">
              <a:spLocks noChangeArrowheads="1"/>
            </p:cNvSpPr>
            <p:nvPr/>
          </p:nvSpPr>
          <p:spPr bwMode="auto">
            <a:xfrm>
              <a:off x="2133601" y="5630864"/>
              <a:ext cx="2505075" cy="439737"/>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000000"/>
                  </a:solidFill>
                  <a:latin typeface="Arial" panose="020B0604020202020204" pitchFamily="34" charset="0"/>
                </a:rPr>
                <a:t>SUBSTATION B</a:t>
              </a:r>
            </a:p>
          </p:txBody>
        </p:sp>
        <p:sp>
          <p:nvSpPr>
            <p:cNvPr id="38" name="Rectangle 36"/>
            <p:cNvSpPr>
              <a:spLocks noChangeArrowheads="1"/>
            </p:cNvSpPr>
            <p:nvPr/>
          </p:nvSpPr>
          <p:spPr bwMode="auto">
            <a:xfrm>
              <a:off x="3217864" y="2527300"/>
              <a:ext cx="269875" cy="287338"/>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grpSp>
    </p:spTree>
    <p:extLst>
      <p:ext uri="{BB962C8B-B14F-4D97-AF65-F5344CB8AC3E}">
        <p14:creationId xmlns:p14="http://schemas.microsoft.com/office/powerpoint/2010/main" val="420916109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059"/>
          <p:cNvSpPr>
            <a:spLocks noGrp="1" noChangeArrowheads="1"/>
          </p:cNvSpPr>
          <p:nvPr>
            <p:ph type="title"/>
          </p:nvPr>
        </p:nvSpPr>
        <p:spPr>
          <a:xfrm>
            <a:off x="838200" y="65828"/>
            <a:ext cx="10515600" cy="676811"/>
          </a:xfrm>
        </p:spPr>
        <p:txBody>
          <a:bodyPr vert="horz" wrap="square" lIns="87462" tIns="43731" rIns="87462" bIns="43731" numCol="1" anchor="t" anchorCtr="0" compatLnSpc="1">
            <a:prstTxWarp prst="textNoShape">
              <a:avLst/>
            </a:prstTxWarp>
          </a:bodyPr>
          <a:lstStyle/>
          <a:p>
            <a:pPr algn="ctr">
              <a:lnSpc>
                <a:spcPct val="130000"/>
              </a:lnSpc>
            </a:pPr>
            <a:r>
              <a:rPr lang="es-ES_tradnl" altLang="en-US" sz="3200" dirty="0" err="1" smtClean="0"/>
              <a:t>Teletrip</a:t>
            </a:r>
            <a:r>
              <a:rPr lang="es-ES_tradnl" altLang="en-US" sz="3200" dirty="0" smtClean="0"/>
              <a:t> – </a:t>
            </a:r>
            <a:r>
              <a:rPr lang="es-ES_tradnl" altLang="en-US" sz="3200" dirty="0" err="1" smtClean="0"/>
              <a:t>Teleproteccion</a:t>
            </a:r>
            <a:r>
              <a:rPr lang="es-ES_tradnl" altLang="en-US" sz="3200" dirty="0" smtClean="0"/>
              <a:t> – </a:t>
            </a:r>
            <a:r>
              <a:rPr lang="es-ES_tradnl" altLang="en-US" sz="3200" dirty="0" err="1" smtClean="0"/>
              <a:t>Proteccion</a:t>
            </a:r>
            <a:r>
              <a:rPr lang="es-ES_tradnl" altLang="en-US" sz="3200" dirty="0" smtClean="0"/>
              <a:t> Piloto</a:t>
            </a:r>
            <a:endParaRPr lang="es-ES_tradnl" altLang="en-US" sz="3200" dirty="0"/>
          </a:p>
        </p:txBody>
      </p:sp>
      <p:grpSp>
        <p:nvGrpSpPr>
          <p:cNvPr id="55" name="Grupo 54"/>
          <p:cNvGrpSpPr/>
          <p:nvPr/>
        </p:nvGrpSpPr>
        <p:grpSpPr>
          <a:xfrm>
            <a:off x="1905000" y="990598"/>
            <a:ext cx="8458200" cy="5638802"/>
            <a:chOff x="2405064" y="1587500"/>
            <a:chExt cx="7315200" cy="4699007"/>
          </a:xfrm>
        </p:grpSpPr>
        <p:sp>
          <p:nvSpPr>
            <p:cNvPr id="4" name="AutoShape 2050"/>
            <p:cNvSpPr>
              <a:spLocks noChangeArrowheads="1"/>
            </p:cNvSpPr>
            <p:nvPr/>
          </p:nvSpPr>
          <p:spPr bwMode="auto">
            <a:xfrm rot="16200000">
              <a:off x="3567906" y="5249075"/>
              <a:ext cx="720726" cy="47466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solidFill>
            <a:ln w="285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5" name="AutoShape 2051"/>
            <p:cNvSpPr>
              <a:spLocks noChangeArrowheads="1"/>
            </p:cNvSpPr>
            <p:nvPr/>
          </p:nvSpPr>
          <p:spPr bwMode="auto">
            <a:xfrm rot="5400000">
              <a:off x="2821782" y="1929609"/>
              <a:ext cx="722312" cy="47307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solidFill>
            <a:ln w="285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6" name="AutoShape 2052"/>
            <p:cNvSpPr>
              <a:spLocks noChangeArrowheads="1"/>
            </p:cNvSpPr>
            <p:nvPr/>
          </p:nvSpPr>
          <p:spPr bwMode="auto">
            <a:xfrm rot="5400000">
              <a:off x="2821782" y="3012285"/>
              <a:ext cx="722312" cy="47307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solidFill>
            <a:ln w="285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7" name="AutoShape 2053"/>
            <p:cNvSpPr>
              <a:spLocks noChangeArrowheads="1"/>
            </p:cNvSpPr>
            <p:nvPr/>
          </p:nvSpPr>
          <p:spPr bwMode="auto">
            <a:xfrm rot="5400000">
              <a:off x="2822575" y="4022730"/>
              <a:ext cx="720726" cy="47307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solidFill>
            <a:ln w="285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8" name="AutoShape 2054"/>
            <p:cNvSpPr>
              <a:spLocks noChangeArrowheads="1"/>
            </p:cNvSpPr>
            <p:nvPr/>
          </p:nvSpPr>
          <p:spPr bwMode="auto">
            <a:xfrm rot="5400000">
              <a:off x="2822575" y="5249869"/>
              <a:ext cx="720726" cy="47307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solidFill>
            <a:ln w="285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9" name="AutoShape 2055"/>
            <p:cNvSpPr>
              <a:spLocks noChangeArrowheads="1"/>
            </p:cNvSpPr>
            <p:nvPr/>
          </p:nvSpPr>
          <p:spPr bwMode="auto">
            <a:xfrm rot="16200000">
              <a:off x="3567113" y="1928815"/>
              <a:ext cx="722312" cy="47466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solidFill>
            <a:ln w="285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0" name="Rectangle 2056"/>
            <p:cNvSpPr>
              <a:spLocks noChangeArrowheads="1"/>
            </p:cNvSpPr>
            <p:nvPr/>
          </p:nvSpPr>
          <p:spPr bwMode="auto">
            <a:xfrm>
              <a:off x="3419476" y="1731966"/>
              <a:ext cx="271463" cy="4332291"/>
            </a:xfrm>
            <a:prstGeom prst="rect">
              <a:avLst/>
            </a:prstGeom>
            <a:solidFill>
              <a:srgbClr val="99CCFF"/>
            </a:solidFill>
            <a:ln w="285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1" name="Freeform 2057"/>
            <p:cNvSpPr>
              <a:spLocks/>
            </p:cNvSpPr>
            <p:nvPr/>
          </p:nvSpPr>
          <p:spPr bwMode="auto">
            <a:xfrm>
              <a:off x="3217863" y="1587502"/>
              <a:ext cx="677862" cy="3754442"/>
            </a:xfrm>
            <a:custGeom>
              <a:avLst/>
              <a:gdLst>
                <a:gd name="T0" fmla="*/ 480 w 480"/>
                <a:gd name="T1" fmla="*/ 1104 h 2496"/>
                <a:gd name="T2" fmla="*/ 480 w 480"/>
                <a:gd name="T3" fmla="*/ 0 h 2496"/>
                <a:gd name="T4" fmla="*/ 0 w 480"/>
                <a:gd name="T5" fmla="*/ 0 h 2496"/>
                <a:gd name="T6" fmla="*/ 0 w 480"/>
                <a:gd name="T7" fmla="*/ 2496 h 2496"/>
              </a:gdLst>
              <a:ahLst/>
              <a:cxnLst>
                <a:cxn ang="0">
                  <a:pos x="T0" y="T1"/>
                </a:cxn>
                <a:cxn ang="0">
                  <a:pos x="T2" y="T3"/>
                </a:cxn>
                <a:cxn ang="0">
                  <a:pos x="T4" y="T5"/>
                </a:cxn>
                <a:cxn ang="0">
                  <a:pos x="T6" y="T7"/>
                </a:cxn>
              </a:cxnLst>
              <a:rect l="0" t="0" r="r" b="b"/>
              <a:pathLst>
                <a:path w="480" h="2496">
                  <a:moveTo>
                    <a:pt x="480" y="1104"/>
                  </a:moveTo>
                  <a:lnTo>
                    <a:pt x="480" y="0"/>
                  </a:lnTo>
                  <a:lnTo>
                    <a:pt x="0" y="0"/>
                  </a:lnTo>
                  <a:lnTo>
                    <a:pt x="0" y="2496"/>
                  </a:lnTo>
                </a:path>
              </a:pathLst>
            </a:custGeom>
            <a:noFill/>
            <a:ln w="28575" cap="flat" cmpd="sng">
              <a:solidFill>
                <a:srgbClr val="FF0000"/>
              </a:solidFill>
              <a:prstDash val="lgDash"/>
              <a:round/>
              <a:headEnd type="none" w="med" len="med"/>
              <a:tailEnd type="triangle" w="med" len="me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12" name="Text Box 2058"/>
            <p:cNvSpPr txBox="1">
              <a:spLocks noChangeArrowheads="1"/>
            </p:cNvSpPr>
            <p:nvPr/>
          </p:nvSpPr>
          <p:spPr bwMode="auto">
            <a:xfrm>
              <a:off x="7485064" y="4043368"/>
              <a:ext cx="744537" cy="439737"/>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000000"/>
                  </a:solidFill>
                  <a:latin typeface="Arial" panose="020B0604020202020204" pitchFamily="34" charset="0"/>
                </a:rPr>
                <a:t>87</a:t>
              </a:r>
            </a:p>
          </p:txBody>
        </p:sp>
        <p:sp>
          <p:nvSpPr>
            <p:cNvPr id="14" name="Line 2060"/>
            <p:cNvSpPr>
              <a:spLocks noChangeShapeType="1"/>
            </p:cNvSpPr>
            <p:nvPr/>
          </p:nvSpPr>
          <p:spPr bwMode="auto">
            <a:xfrm>
              <a:off x="3556001" y="2165352"/>
              <a:ext cx="5826125"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5" name="Rectangle 2061"/>
            <p:cNvSpPr>
              <a:spLocks noChangeArrowheads="1"/>
            </p:cNvSpPr>
            <p:nvPr/>
          </p:nvSpPr>
          <p:spPr bwMode="auto">
            <a:xfrm>
              <a:off x="3759201" y="2020891"/>
              <a:ext cx="269875"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6" name="Rectangle 2062"/>
            <p:cNvSpPr>
              <a:spLocks noChangeArrowheads="1"/>
            </p:cNvSpPr>
            <p:nvPr/>
          </p:nvSpPr>
          <p:spPr bwMode="auto">
            <a:xfrm>
              <a:off x="8905876" y="2020891"/>
              <a:ext cx="271463"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7" name="Line 2063"/>
            <p:cNvSpPr>
              <a:spLocks noChangeShapeType="1"/>
            </p:cNvSpPr>
            <p:nvPr/>
          </p:nvSpPr>
          <p:spPr bwMode="auto">
            <a:xfrm>
              <a:off x="9382125" y="1876427"/>
              <a:ext cx="0" cy="577851"/>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8" name="Line 2064"/>
            <p:cNvSpPr>
              <a:spLocks noChangeShapeType="1"/>
            </p:cNvSpPr>
            <p:nvPr/>
          </p:nvSpPr>
          <p:spPr bwMode="auto">
            <a:xfrm>
              <a:off x="3556000" y="1876428"/>
              <a:ext cx="0" cy="4043367"/>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9" name="Line 2065"/>
            <p:cNvSpPr>
              <a:spLocks noChangeShapeType="1"/>
            </p:cNvSpPr>
            <p:nvPr/>
          </p:nvSpPr>
          <p:spPr bwMode="auto">
            <a:xfrm>
              <a:off x="2405064" y="2165352"/>
              <a:ext cx="1150937"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0" name="Rectangle 2066"/>
            <p:cNvSpPr>
              <a:spLocks noChangeArrowheads="1"/>
            </p:cNvSpPr>
            <p:nvPr/>
          </p:nvSpPr>
          <p:spPr bwMode="auto">
            <a:xfrm>
              <a:off x="3081338" y="2020891"/>
              <a:ext cx="271462"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21" name="Line 2067"/>
            <p:cNvSpPr>
              <a:spLocks noChangeShapeType="1"/>
            </p:cNvSpPr>
            <p:nvPr/>
          </p:nvSpPr>
          <p:spPr bwMode="auto">
            <a:xfrm>
              <a:off x="8501064" y="5486405"/>
              <a:ext cx="541337" cy="1588"/>
            </a:xfrm>
            <a:prstGeom prst="line">
              <a:avLst/>
            </a:prstGeom>
            <a:noFill/>
            <a:ln w="76200">
              <a:solidFill>
                <a:srgbClr val="063DE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22" name="Rectangle 2068"/>
            <p:cNvSpPr>
              <a:spLocks noChangeArrowheads="1"/>
            </p:cNvSpPr>
            <p:nvPr/>
          </p:nvSpPr>
          <p:spPr bwMode="auto">
            <a:xfrm>
              <a:off x="3759201" y="5341944"/>
              <a:ext cx="269875"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23" name="Oval 2069"/>
            <p:cNvSpPr>
              <a:spLocks noChangeArrowheads="1"/>
            </p:cNvSpPr>
            <p:nvPr/>
          </p:nvSpPr>
          <p:spPr bwMode="auto">
            <a:xfrm>
              <a:off x="7416801" y="5126044"/>
              <a:ext cx="677863" cy="720726"/>
            </a:xfrm>
            <a:prstGeom prst="ellipse">
              <a:avLst/>
            </a:prstGeom>
            <a:solidFill>
              <a:srgbClr val="FFFFFF"/>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4" name="Oval 2070"/>
            <p:cNvSpPr>
              <a:spLocks noChangeArrowheads="1"/>
            </p:cNvSpPr>
            <p:nvPr/>
          </p:nvSpPr>
          <p:spPr bwMode="auto">
            <a:xfrm>
              <a:off x="7823201" y="5126044"/>
              <a:ext cx="677863" cy="720726"/>
            </a:xfrm>
            <a:prstGeom prst="ellipse">
              <a:avLst/>
            </a:prstGeom>
            <a:solidFill>
              <a:srgbClr val="FFFFFF">
                <a:alpha val="50000"/>
              </a:srgbClr>
            </a:solidFill>
            <a:ln w="76200">
              <a:solidFill>
                <a:srgbClr val="063DE8"/>
              </a:solidFill>
              <a:round/>
              <a:headEnd/>
              <a:tailEnd/>
            </a:ln>
            <a:effectLst/>
            <a:extLs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25" name="Line 2071"/>
            <p:cNvSpPr>
              <a:spLocks noChangeShapeType="1"/>
            </p:cNvSpPr>
            <p:nvPr/>
          </p:nvSpPr>
          <p:spPr bwMode="auto">
            <a:xfrm>
              <a:off x="3556000" y="5486405"/>
              <a:ext cx="3860800"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6" name="Rectangle 2072"/>
            <p:cNvSpPr>
              <a:spLocks noChangeArrowheads="1"/>
            </p:cNvSpPr>
            <p:nvPr/>
          </p:nvSpPr>
          <p:spPr bwMode="auto">
            <a:xfrm>
              <a:off x="3081338" y="2020891"/>
              <a:ext cx="271462"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27" name="Rectangle 2073"/>
            <p:cNvSpPr>
              <a:spLocks noChangeArrowheads="1"/>
            </p:cNvSpPr>
            <p:nvPr/>
          </p:nvSpPr>
          <p:spPr bwMode="auto">
            <a:xfrm>
              <a:off x="3759201" y="5341944"/>
              <a:ext cx="269875"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28" name="Oval 2074"/>
            <p:cNvSpPr>
              <a:spLocks noChangeArrowheads="1"/>
            </p:cNvSpPr>
            <p:nvPr/>
          </p:nvSpPr>
          <p:spPr bwMode="auto">
            <a:xfrm>
              <a:off x="9042401" y="5126044"/>
              <a:ext cx="677863" cy="720726"/>
            </a:xfrm>
            <a:prstGeom prst="ellipse">
              <a:avLst/>
            </a:prstGeom>
            <a:solidFill>
              <a:srgbClr val="FFFFFF">
                <a:alpha val="50000"/>
              </a:srgbClr>
            </a:solidFill>
            <a:ln w="76200">
              <a:solidFill>
                <a:srgbClr val="063DE8"/>
              </a:solidFill>
              <a:round/>
              <a:headEnd/>
              <a:tailEnd/>
            </a:ln>
            <a:effectLst/>
            <a:extLs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29" name="Line 2075"/>
            <p:cNvSpPr>
              <a:spLocks noChangeShapeType="1"/>
            </p:cNvSpPr>
            <p:nvPr/>
          </p:nvSpPr>
          <p:spPr bwMode="auto">
            <a:xfrm flipV="1">
              <a:off x="7077075" y="4764093"/>
              <a:ext cx="1695450"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0" name="Oval 2076"/>
            <p:cNvSpPr>
              <a:spLocks noChangeArrowheads="1"/>
            </p:cNvSpPr>
            <p:nvPr/>
          </p:nvSpPr>
          <p:spPr bwMode="auto">
            <a:xfrm>
              <a:off x="8636001" y="5341944"/>
              <a:ext cx="269875"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1" name="Oval 2077"/>
            <p:cNvSpPr>
              <a:spLocks noChangeArrowheads="1"/>
            </p:cNvSpPr>
            <p:nvPr/>
          </p:nvSpPr>
          <p:spPr bwMode="auto">
            <a:xfrm>
              <a:off x="6943726" y="5341944"/>
              <a:ext cx="269875"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pic>
          <p:nvPicPr>
            <p:cNvPr id="32" name="Picture 2078" descr="DT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8538" y="4475168"/>
              <a:ext cx="1187450" cy="587376"/>
            </a:xfrm>
            <a:prstGeom prst="rect">
              <a:avLst/>
            </a:prstGeom>
            <a:noFill/>
            <a:extLst>
              <a:ext uri="{909E8E84-426E-40DD-AFC4-6F175D3DCCD1}">
                <a14:hiddenFill xmlns:a14="http://schemas.microsoft.com/office/drawing/2010/main">
                  <a:solidFill>
                    <a:srgbClr val="FFFFFF"/>
                  </a:solidFill>
                </a14:hiddenFill>
              </a:ext>
            </a:extLst>
          </p:spPr>
        </p:pic>
        <p:sp>
          <p:nvSpPr>
            <p:cNvPr id="33" name="Line 2079"/>
            <p:cNvSpPr>
              <a:spLocks noChangeShapeType="1"/>
            </p:cNvSpPr>
            <p:nvPr/>
          </p:nvSpPr>
          <p:spPr bwMode="auto">
            <a:xfrm>
              <a:off x="7077075" y="4764093"/>
              <a:ext cx="0" cy="577851"/>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4" name="Line 2080"/>
            <p:cNvSpPr>
              <a:spLocks noChangeShapeType="1"/>
            </p:cNvSpPr>
            <p:nvPr/>
          </p:nvSpPr>
          <p:spPr bwMode="auto">
            <a:xfrm>
              <a:off x="8772525" y="4764093"/>
              <a:ext cx="0" cy="577851"/>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5" name="Line 2081"/>
            <p:cNvSpPr>
              <a:spLocks noChangeShapeType="1"/>
            </p:cNvSpPr>
            <p:nvPr/>
          </p:nvSpPr>
          <p:spPr bwMode="auto">
            <a:xfrm flipV="1">
              <a:off x="9382125" y="5197481"/>
              <a:ext cx="0" cy="288925"/>
            </a:xfrm>
            <a:prstGeom prst="line">
              <a:avLst/>
            </a:prstGeom>
            <a:noFill/>
            <a:ln w="76200">
              <a:solidFill>
                <a:srgbClr val="063DE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36" name="Line 2082"/>
            <p:cNvSpPr>
              <a:spLocks noChangeShapeType="1"/>
            </p:cNvSpPr>
            <p:nvPr/>
          </p:nvSpPr>
          <p:spPr bwMode="auto">
            <a:xfrm flipV="1">
              <a:off x="9177339" y="5486406"/>
              <a:ext cx="204787" cy="144463"/>
            </a:xfrm>
            <a:prstGeom prst="line">
              <a:avLst/>
            </a:prstGeom>
            <a:noFill/>
            <a:ln w="76200">
              <a:solidFill>
                <a:srgbClr val="063DE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37" name="Line 2083"/>
            <p:cNvSpPr>
              <a:spLocks noChangeShapeType="1"/>
            </p:cNvSpPr>
            <p:nvPr/>
          </p:nvSpPr>
          <p:spPr bwMode="auto">
            <a:xfrm flipH="1" flipV="1">
              <a:off x="9382126" y="5486406"/>
              <a:ext cx="201613" cy="144463"/>
            </a:xfrm>
            <a:prstGeom prst="line">
              <a:avLst/>
            </a:prstGeom>
            <a:noFill/>
            <a:ln w="76200">
              <a:solidFill>
                <a:srgbClr val="063DE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38" name="AutoShape 2084"/>
            <p:cNvSpPr>
              <a:spLocks noChangeArrowheads="1"/>
            </p:cNvSpPr>
            <p:nvPr/>
          </p:nvSpPr>
          <p:spPr bwMode="auto">
            <a:xfrm>
              <a:off x="7823200" y="5630869"/>
              <a:ext cx="406400" cy="577851"/>
            </a:xfrm>
            <a:prstGeom prst="lightningBolt">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lIns="0" tIns="0" rIns="0" bIns="344340" anchor="b"/>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0"/>
                </a:lnSpc>
              </a:pPr>
              <a:endParaRPr lang="es-ES_tradnl" altLang="en-US" sz="2300">
                <a:solidFill>
                  <a:srgbClr val="000000"/>
                </a:solidFill>
                <a:latin typeface="Arial" panose="020B0604020202020204" pitchFamily="34" charset="0"/>
              </a:endParaRPr>
            </a:p>
          </p:txBody>
        </p:sp>
        <p:sp>
          <p:nvSpPr>
            <p:cNvPr id="39" name="AutoShape 2085"/>
            <p:cNvSpPr>
              <a:spLocks noChangeArrowheads="1"/>
            </p:cNvSpPr>
            <p:nvPr/>
          </p:nvSpPr>
          <p:spPr bwMode="auto">
            <a:xfrm flipH="1">
              <a:off x="3962401" y="4548193"/>
              <a:ext cx="2913063" cy="649287"/>
            </a:xfrm>
            <a:prstGeom prst="rightArrow">
              <a:avLst>
                <a:gd name="adj1" fmla="val 50000"/>
                <a:gd name="adj2" fmla="val 112164"/>
              </a:avLst>
            </a:prstGeom>
            <a:solidFill>
              <a:srgbClr val="FFFF00"/>
            </a:solidFill>
            <a:ln w="31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ES_tradnl" altLang="en-US" sz="1300">
                  <a:solidFill>
                    <a:srgbClr val="000000"/>
                  </a:solidFill>
                  <a:latin typeface="Arial" panose="020B0604020202020204" pitchFamily="34" charset="0"/>
                </a:rPr>
                <a:t>TELETRIP</a:t>
              </a:r>
            </a:p>
          </p:txBody>
        </p:sp>
        <p:sp>
          <p:nvSpPr>
            <p:cNvPr id="40" name="AutoShape 2086"/>
            <p:cNvSpPr>
              <a:spLocks noChangeArrowheads="1"/>
            </p:cNvSpPr>
            <p:nvPr/>
          </p:nvSpPr>
          <p:spPr bwMode="auto">
            <a:xfrm>
              <a:off x="4300538" y="2382842"/>
              <a:ext cx="4673600" cy="649287"/>
            </a:xfrm>
            <a:prstGeom prst="rightArrow">
              <a:avLst>
                <a:gd name="adj1" fmla="val 50000"/>
                <a:gd name="adj2" fmla="val 179951"/>
              </a:avLst>
            </a:prstGeom>
            <a:solidFill>
              <a:srgbClr val="FFFF00"/>
            </a:solidFill>
            <a:ln w="31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ES_tradnl" altLang="en-US" sz="1300">
                  <a:solidFill>
                    <a:srgbClr val="000000"/>
                  </a:solidFill>
                  <a:latin typeface="Arial" panose="020B0604020202020204" pitchFamily="34" charset="0"/>
                </a:rPr>
                <a:t>TELETRIP</a:t>
              </a:r>
            </a:p>
          </p:txBody>
        </p:sp>
        <p:sp>
          <p:nvSpPr>
            <p:cNvPr id="41" name="Line 2087"/>
            <p:cNvSpPr>
              <a:spLocks noChangeShapeType="1"/>
            </p:cNvSpPr>
            <p:nvPr/>
          </p:nvSpPr>
          <p:spPr bwMode="auto">
            <a:xfrm>
              <a:off x="2405064" y="3248029"/>
              <a:ext cx="1150937"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2" name="Rectangle 2088"/>
            <p:cNvSpPr>
              <a:spLocks noChangeArrowheads="1"/>
            </p:cNvSpPr>
            <p:nvPr/>
          </p:nvSpPr>
          <p:spPr bwMode="auto">
            <a:xfrm>
              <a:off x="3081338" y="3103567"/>
              <a:ext cx="271462"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43" name="Rectangle 2089"/>
            <p:cNvSpPr>
              <a:spLocks noChangeArrowheads="1"/>
            </p:cNvSpPr>
            <p:nvPr/>
          </p:nvSpPr>
          <p:spPr bwMode="auto">
            <a:xfrm>
              <a:off x="3081338" y="3103567"/>
              <a:ext cx="271462"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44" name="Line 2090"/>
            <p:cNvSpPr>
              <a:spLocks noChangeShapeType="1"/>
            </p:cNvSpPr>
            <p:nvPr/>
          </p:nvSpPr>
          <p:spPr bwMode="auto">
            <a:xfrm>
              <a:off x="2405064" y="4259267"/>
              <a:ext cx="1150937"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5" name="Rectangle 2091"/>
            <p:cNvSpPr>
              <a:spLocks noChangeArrowheads="1"/>
            </p:cNvSpPr>
            <p:nvPr/>
          </p:nvSpPr>
          <p:spPr bwMode="auto">
            <a:xfrm>
              <a:off x="3081338" y="4114805"/>
              <a:ext cx="271462"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46" name="Rectangle 2092"/>
            <p:cNvSpPr>
              <a:spLocks noChangeArrowheads="1"/>
            </p:cNvSpPr>
            <p:nvPr/>
          </p:nvSpPr>
          <p:spPr bwMode="auto">
            <a:xfrm>
              <a:off x="3081338" y="4114805"/>
              <a:ext cx="271462"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47" name="Line 2093"/>
            <p:cNvSpPr>
              <a:spLocks noChangeShapeType="1"/>
            </p:cNvSpPr>
            <p:nvPr/>
          </p:nvSpPr>
          <p:spPr bwMode="auto">
            <a:xfrm>
              <a:off x="2405064" y="5486405"/>
              <a:ext cx="1150937"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8" name="Rectangle 2094"/>
            <p:cNvSpPr>
              <a:spLocks noChangeArrowheads="1"/>
            </p:cNvSpPr>
            <p:nvPr/>
          </p:nvSpPr>
          <p:spPr bwMode="auto">
            <a:xfrm>
              <a:off x="3081338" y="5341944"/>
              <a:ext cx="271462"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49" name="Rectangle 2095"/>
            <p:cNvSpPr>
              <a:spLocks noChangeArrowheads="1"/>
            </p:cNvSpPr>
            <p:nvPr/>
          </p:nvSpPr>
          <p:spPr bwMode="auto">
            <a:xfrm>
              <a:off x="3081338" y="5341944"/>
              <a:ext cx="271462"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50" name="AutoShape 2096"/>
            <p:cNvSpPr>
              <a:spLocks noChangeArrowheads="1"/>
            </p:cNvSpPr>
            <p:nvPr/>
          </p:nvSpPr>
          <p:spPr bwMode="auto">
            <a:xfrm>
              <a:off x="3759200" y="1876427"/>
              <a:ext cx="406400" cy="577851"/>
            </a:xfrm>
            <a:prstGeom prst="lightningBolt">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51" name="Rectangle 2097"/>
            <p:cNvSpPr>
              <a:spLocks noChangeArrowheads="1"/>
            </p:cNvSpPr>
            <p:nvPr/>
          </p:nvSpPr>
          <p:spPr bwMode="auto">
            <a:xfrm>
              <a:off x="8905876" y="2020891"/>
              <a:ext cx="271463"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52" name="Oval 2098"/>
            <p:cNvSpPr>
              <a:spLocks noChangeArrowheads="1"/>
            </p:cNvSpPr>
            <p:nvPr/>
          </p:nvSpPr>
          <p:spPr bwMode="auto">
            <a:xfrm>
              <a:off x="3759201" y="3248029"/>
              <a:ext cx="415925" cy="444501"/>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ES_tradnl" altLang="en-US" sz="2300" b="1">
                  <a:solidFill>
                    <a:srgbClr val="000000"/>
                  </a:solidFill>
                  <a:latin typeface="Arial" panose="020B0604020202020204" pitchFamily="34" charset="0"/>
                </a:rPr>
                <a:t>86</a:t>
              </a:r>
            </a:p>
          </p:txBody>
        </p:sp>
        <p:sp>
          <p:nvSpPr>
            <p:cNvPr id="53" name="Text Box 2099"/>
            <p:cNvSpPr txBox="1">
              <a:spLocks noChangeArrowheads="1"/>
            </p:cNvSpPr>
            <p:nvPr/>
          </p:nvSpPr>
          <p:spPr bwMode="auto">
            <a:xfrm>
              <a:off x="8229600" y="5846770"/>
              <a:ext cx="338138" cy="439737"/>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FF0000"/>
                  </a:solidFill>
                  <a:latin typeface="Arial" panose="020B0604020202020204" pitchFamily="34" charset="0"/>
                </a:rPr>
                <a:t>1</a:t>
              </a:r>
            </a:p>
          </p:txBody>
        </p:sp>
        <p:sp>
          <p:nvSpPr>
            <p:cNvPr id="54" name="Text Box 2100"/>
            <p:cNvSpPr txBox="1">
              <a:spLocks noChangeArrowheads="1"/>
            </p:cNvSpPr>
            <p:nvPr/>
          </p:nvSpPr>
          <p:spPr bwMode="auto">
            <a:xfrm>
              <a:off x="4029076" y="1587500"/>
              <a:ext cx="339725" cy="439738"/>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000000"/>
                  </a:solidFill>
                  <a:latin typeface="Arial" panose="020B0604020202020204" pitchFamily="34" charset="0"/>
                </a:rPr>
                <a:t>2</a:t>
              </a:r>
            </a:p>
          </p:txBody>
        </p:sp>
      </p:grpSp>
    </p:spTree>
    <p:extLst>
      <p:ext uri="{BB962C8B-B14F-4D97-AF65-F5344CB8AC3E}">
        <p14:creationId xmlns:p14="http://schemas.microsoft.com/office/powerpoint/2010/main" val="121551272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4"/>
          <p:cNvPicPr/>
          <p:nvPr/>
        </p:nvPicPr>
        <p:blipFill rotWithShape="1">
          <a:blip r:embed="rId2" cstate="print"/>
          <a:srcRect l="5079" t="4787" r="5212" b="7459"/>
          <a:stretch/>
        </p:blipFill>
        <p:spPr>
          <a:xfrm>
            <a:off x="1295400" y="1128102"/>
            <a:ext cx="9982200" cy="4971083"/>
          </a:xfrm>
          <a:prstGeom prst="rect">
            <a:avLst/>
          </a:prstGeom>
        </p:spPr>
      </p:pic>
      <p:sp>
        <p:nvSpPr>
          <p:cNvPr id="8" name="object 6"/>
          <p:cNvSpPr txBox="1">
            <a:spLocks noGrp="1"/>
          </p:cNvSpPr>
          <p:nvPr>
            <p:ph type="sldNum" sz="quarter" idx="7"/>
          </p:nvPr>
        </p:nvSpPr>
        <p:spPr>
          <a:xfrm>
            <a:off x="10142729" y="8329760"/>
            <a:ext cx="241300" cy="194309"/>
          </a:xfrm>
          <a:prstGeom prst="rect">
            <a:avLst/>
          </a:prstGeom>
        </p:spPr>
        <p:txBody>
          <a:bodyPr vert="horz" wrap="square" lIns="0" tIns="0" rIns="0" bIns="0" rtlCol="0">
            <a:spAutoFit/>
          </a:bodyPr>
          <a:lstStyle/>
          <a:p>
            <a:pPr marL="38100">
              <a:lnSpc>
                <a:spcPts val="1410"/>
              </a:lnSpc>
            </a:pPr>
            <a:fld id="{81D60167-4931-47E6-BA6A-407CBD079E47}" type="slidenum">
              <a:rPr dirty="0"/>
              <a:t>55</a:t>
            </a:fld>
            <a:endParaRPr dirty="0"/>
          </a:p>
        </p:txBody>
      </p:sp>
      <p:sp>
        <p:nvSpPr>
          <p:cNvPr id="9" name="Rectángulo 8"/>
          <p:cNvSpPr/>
          <p:nvPr/>
        </p:nvSpPr>
        <p:spPr>
          <a:xfrm>
            <a:off x="1295400" y="304800"/>
            <a:ext cx="9922382" cy="823302"/>
          </a:xfrm>
          <a:prstGeom prst="rect">
            <a:avLst/>
          </a:prstGeom>
        </p:spPr>
        <p:txBody>
          <a:bodyPr wrap="square">
            <a:spAutoFit/>
          </a:bodyPr>
          <a:lstStyle/>
          <a:p>
            <a:pPr algn="ctr">
              <a:lnSpc>
                <a:spcPts val="3130"/>
              </a:lnSpc>
              <a:spcBef>
                <a:spcPts val="100"/>
              </a:spcBef>
            </a:pPr>
            <a:r>
              <a:rPr lang="en-US" sz="3200" b="1" spc="-5" dirty="0">
                <a:solidFill>
                  <a:schemeClr val="accent6">
                    <a:lumMod val="75000"/>
                  </a:schemeClr>
                </a:solidFill>
              </a:rPr>
              <a:t>Auto-</a:t>
            </a:r>
            <a:r>
              <a:rPr lang="en-US" sz="3200" b="1" spc="-5" dirty="0" err="1">
                <a:solidFill>
                  <a:schemeClr val="accent6">
                    <a:lumMod val="75000"/>
                  </a:schemeClr>
                </a:solidFill>
              </a:rPr>
              <a:t>recierre</a:t>
            </a:r>
            <a:endParaRPr lang="en-US" sz="3200" b="1" dirty="0">
              <a:solidFill>
                <a:schemeClr val="accent6">
                  <a:lumMod val="75000"/>
                </a:schemeClr>
              </a:solidFill>
            </a:endParaRPr>
          </a:p>
          <a:p>
            <a:pPr algn="ctr">
              <a:lnSpc>
                <a:spcPts val="2590"/>
              </a:lnSpc>
            </a:pPr>
            <a:r>
              <a:rPr lang="en-US" sz="3200" b="1" spc="-5" dirty="0" err="1">
                <a:solidFill>
                  <a:schemeClr val="accent6">
                    <a:lumMod val="75000"/>
                  </a:schemeClr>
                </a:solidFill>
                <a:cs typeface="Arial"/>
              </a:rPr>
              <a:t>Despeje</a:t>
            </a:r>
            <a:r>
              <a:rPr lang="en-US" sz="3200" b="1" dirty="0">
                <a:solidFill>
                  <a:schemeClr val="accent6">
                    <a:lumMod val="75000"/>
                  </a:schemeClr>
                </a:solidFill>
                <a:cs typeface="Arial"/>
              </a:rPr>
              <a:t> </a:t>
            </a:r>
            <a:r>
              <a:rPr lang="en-US" sz="3200" b="1" spc="-5" dirty="0" err="1">
                <a:solidFill>
                  <a:schemeClr val="accent6">
                    <a:lumMod val="75000"/>
                  </a:schemeClr>
                </a:solidFill>
                <a:cs typeface="Arial"/>
              </a:rPr>
              <a:t>rápido</a:t>
            </a:r>
            <a:r>
              <a:rPr lang="en-US" sz="3200" b="1" spc="5" dirty="0">
                <a:solidFill>
                  <a:schemeClr val="accent6">
                    <a:lumMod val="75000"/>
                  </a:schemeClr>
                </a:solidFill>
                <a:cs typeface="Arial"/>
              </a:rPr>
              <a:t> </a:t>
            </a:r>
            <a:r>
              <a:rPr lang="en-US" sz="3200" b="1" spc="-5" dirty="0">
                <a:solidFill>
                  <a:schemeClr val="accent6">
                    <a:lumMod val="75000"/>
                  </a:schemeClr>
                </a:solidFill>
                <a:cs typeface="Arial"/>
              </a:rPr>
              <a:t>de</a:t>
            </a:r>
            <a:r>
              <a:rPr lang="en-US" sz="3200" b="1" spc="5" dirty="0">
                <a:solidFill>
                  <a:schemeClr val="accent6">
                    <a:lumMod val="75000"/>
                  </a:schemeClr>
                </a:solidFill>
                <a:cs typeface="Arial"/>
              </a:rPr>
              <a:t> </a:t>
            </a:r>
            <a:r>
              <a:rPr lang="en-US" sz="3200" b="1" spc="-5" dirty="0" err="1">
                <a:solidFill>
                  <a:schemeClr val="accent6">
                    <a:lumMod val="75000"/>
                  </a:schemeClr>
                </a:solidFill>
                <a:cs typeface="Arial"/>
              </a:rPr>
              <a:t>Fallas</a:t>
            </a:r>
            <a:r>
              <a:rPr lang="en-US" sz="3200" b="1" dirty="0">
                <a:solidFill>
                  <a:schemeClr val="accent6">
                    <a:lumMod val="75000"/>
                  </a:schemeClr>
                </a:solidFill>
                <a:cs typeface="Arial"/>
              </a:rPr>
              <a:t> </a:t>
            </a:r>
            <a:r>
              <a:rPr lang="en-US" sz="3200" b="1" spc="-5" dirty="0" err="1">
                <a:solidFill>
                  <a:schemeClr val="accent6">
                    <a:lumMod val="75000"/>
                  </a:schemeClr>
                </a:solidFill>
                <a:cs typeface="Arial"/>
              </a:rPr>
              <a:t>Transitorias</a:t>
            </a:r>
            <a:endParaRPr lang="en-US" sz="3200" b="1" dirty="0">
              <a:solidFill>
                <a:schemeClr val="accent6">
                  <a:lumMod val="75000"/>
                </a:schemeClr>
              </a:solidFill>
            </a:endParaRPr>
          </a:p>
        </p:txBody>
      </p:sp>
      <p:sp>
        <p:nvSpPr>
          <p:cNvPr id="10" name="Rectángulo 9"/>
          <p:cNvSpPr/>
          <p:nvPr/>
        </p:nvSpPr>
        <p:spPr>
          <a:xfrm>
            <a:off x="1085675" y="6099186"/>
            <a:ext cx="10227182" cy="489878"/>
          </a:xfrm>
          <a:prstGeom prst="rect">
            <a:avLst/>
          </a:prstGeom>
        </p:spPr>
        <p:txBody>
          <a:bodyPr wrap="square">
            <a:spAutoFit/>
          </a:bodyPr>
          <a:lstStyle/>
          <a:p>
            <a:pPr algn="ctr">
              <a:lnSpc>
                <a:spcPts val="3130"/>
              </a:lnSpc>
              <a:spcBef>
                <a:spcPts val="100"/>
              </a:spcBef>
            </a:pPr>
            <a:r>
              <a:rPr lang="en-US" sz="3200" b="1" spc="-5" dirty="0" err="1" smtClean="0">
                <a:solidFill>
                  <a:schemeClr val="accent6">
                    <a:lumMod val="75000"/>
                  </a:schemeClr>
                </a:solidFill>
              </a:rPr>
              <a:t>Muy</a:t>
            </a:r>
            <a:r>
              <a:rPr lang="en-US" sz="3200" b="1" spc="-5" dirty="0" smtClean="0">
                <a:solidFill>
                  <a:schemeClr val="accent6">
                    <a:lumMod val="75000"/>
                  </a:schemeClr>
                </a:solidFill>
              </a:rPr>
              <a:t> </a:t>
            </a:r>
            <a:r>
              <a:rPr lang="en-US" sz="3200" b="1" spc="-5" dirty="0" err="1" smtClean="0">
                <a:solidFill>
                  <a:schemeClr val="accent6">
                    <a:lumMod val="75000"/>
                  </a:schemeClr>
                </a:solidFill>
              </a:rPr>
              <a:t>utilizado</a:t>
            </a:r>
            <a:r>
              <a:rPr lang="en-US" sz="3200" b="1" spc="-5" dirty="0" smtClean="0">
                <a:solidFill>
                  <a:schemeClr val="accent6">
                    <a:lumMod val="75000"/>
                  </a:schemeClr>
                </a:solidFill>
              </a:rPr>
              <a:t> </a:t>
            </a:r>
            <a:r>
              <a:rPr lang="en-US" sz="3200" b="1" spc="-5" dirty="0" err="1" smtClean="0">
                <a:solidFill>
                  <a:schemeClr val="accent6">
                    <a:lumMod val="75000"/>
                  </a:schemeClr>
                </a:solidFill>
              </a:rPr>
              <a:t>en</a:t>
            </a:r>
            <a:r>
              <a:rPr lang="en-US" sz="3200" b="1" spc="-5" dirty="0" smtClean="0">
                <a:solidFill>
                  <a:schemeClr val="accent6">
                    <a:lumMod val="75000"/>
                  </a:schemeClr>
                </a:solidFill>
              </a:rPr>
              <a:t> </a:t>
            </a:r>
            <a:r>
              <a:rPr lang="en-US" sz="3200" b="1" spc="-5" dirty="0" err="1" smtClean="0">
                <a:solidFill>
                  <a:schemeClr val="accent6">
                    <a:lumMod val="75000"/>
                  </a:schemeClr>
                </a:solidFill>
              </a:rPr>
              <a:t>Sistemas</a:t>
            </a:r>
            <a:r>
              <a:rPr lang="en-US" sz="3200" b="1" spc="-5" dirty="0" smtClean="0">
                <a:solidFill>
                  <a:schemeClr val="accent6">
                    <a:lumMod val="75000"/>
                  </a:schemeClr>
                </a:solidFill>
              </a:rPr>
              <a:t> de </a:t>
            </a:r>
            <a:r>
              <a:rPr lang="en-US" sz="3200" b="1" spc="-5" dirty="0" err="1" smtClean="0">
                <a:solidFill>
                  <a:schemeClr val="accent6">
                    <a:lumMod val="75000"/>
                  </a:schemeClr>
                </a:solidFill>
              </a:rPr>
              <a:t>Proteccion</a:t>
            </a:r>
            <a:r>
              <a:rPr lang="en-US" sz="3200" b="1" spc="-5" dirty="0" smtClean="0">
                <a:solidFill>
                  <a:schemeClr val="accent6">
                    <a:lumMod val="75000"/>
                  </a:schemeClr>
                </a:solidFill>
              </a:rPr>
              <a:t> de </a:t>
            </a:r>
            <a:r>
              <a:rPr lang="en-US" sz="3200" b="1" spc="-5" dirty="0" err="1" smtClean="0">
                <a:solidFill>
                  <a:schemeClr val="accent6">
                    <a:lumMod val="75000"/>
                  </a:schemeClr>
                </a:solidFill>
              </a:rPr>
              <a:t>Distribucion</a:t>
            </a:r>
            <a:r>
              <a:rPr lang="en-US" sz="3200" b="1" spc="-5" dirty="0" smtClean="0">
                <a:solidFill>
                  <a:schemeClr val="accent6">
                    <a:lumMod val="75000"/>
                  </a:schemeClr>
                </a:solidFill>
              </a:rPr>
              <a:t> !!!</a:t>
            </a:r>
            <a:endParaRPr lang="en-US" sz="3200" b="1" dirty="0">
              <a:solidFill>
                <a:schemeClr val="accent6">
                  <a:lumMod val="75000"/>
                </a:schemeClr>
              </a:solidFill>
            </a:endParaRPr>
          </a:p>
        </p:txBody>
      </p:sp>
    </p:spTree>
    <p:extLst>
      <p:ext uri="{BB962C8B-B14F-4D97-AF65-F5344CB8AC3E}">
        <p14:creationId xmlns:p14="http://schemas.microsoft.com/office/powerpoint/2010/main" val="11420127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294967295"/>
          </p:nvPr>
        </p:nvSpPr>
        <p:spPr/>
        <p:txBody>
          <a:bodyPr/>
          <a:lstStyle/>
          <a:p>
            <a:pPr>
              <a:defRPr/>
            </a:pPr>
            <a:fld id="{A9A9398E-2CD2-4670-BE45-3A391902D18E}" type="slidenum">
              <a:rPr lang="es-AR" smtClean="0"/>
              <a:pPr>
                <a:defRPr/>
              </a:pPr>
              <a:t>56</a:t>
            </a:fld>
            <a:endParaRPr lang="es-AR" dirty="0"/>
          </a:p>
        </p:txBody>
      </p:sp>
      <p:pic>
        <p:nvPicPr>
          <p:cNvPr id="59397" name="Imagen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6690" y="2001798"/>
            <a:ext cx="5857875" cy="475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609600" y="1447800"/>
            <a:ext cx="10752056" cy="553998"/>
          </a:xfrm>
        </p:spPr>
        <p:txBody>
          <a:bodyPr/>
          <a:lstStyle/>
          <a:p>
            <a:pPr algn="ctr"/>
            <a:r>
              <a:rPr lang="en-US" sz="3600" dirty="0" smtClean="0">
                <a:solidFill>
                  <a:srgbClr val="FF0000"/>
                </a:solidFill>
              </a:rPr>
              <a:t>ZONAS DE PROTECCION</a:t>
            </a:r>
            <a:endParaRPr lang="en-US" sz="3600" dirty="0">
              <a:solidFill>
                <a:srgbClr val="FF0000"/>
              </a:solidFill>
            </a:endParaRPr>
          </a:p>
        </p:txBody>
      </p:sp>
    </p:spTree>
    <p:extLst>
      <p:ext uri="{BB962C8B-B14F-4D97-AF65-F5344CB8AC3E}">
        <p14:creationId xmlns:p14="http://schemas.microsoft.com/office/powerpoint/2010/main" val="338520402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133600" y="1600200"/>
            <a:ext cx="8241030" cy="3597910"/>
            <a:chOff x="630212" y="2273300"/>
            <a:chExt cx="8241030" cy="3597910"/>
          </a:xfrm>
        </p:grpSpPr>
        <p:pic>
          <p:nvPicPr>
            <p:cNvPr id="3" name="object 3"/>
            <p:cNvPicPr/>
            <p:nvPr/>
          </p:nvPicPr>
          <p:blipFill>
            <a:blip r:embed="rId2" cstate="print"/>
            <a:stretch>
              <a:fillRect/>
            </a:stretch>
          </p:blipFill>
          <p:spPr>
            <a:xfrm>
              <a:off x="872645" y="2531103"/>
              <a:ext cx="7710243" cy="3330873"/>
            </a:xfrm>
            <a:prstGeom prst="rect">
              <a:avLst/>
            </a:prstGeom>
          </p:spPr>
        </p:pic>
        <p:sp>
          <p:nvSpPr>
            <p:cNvPr id="4" name="object 4"/>
            <p:cNvSpPr/>
            <p:nvPr/>
          </p:nvSpPr>
          <p:spPr>
            <a:xfrm>
              <a:off x="642912" y="2286000"/>
              <a:ext cx="2500630" cy="3572510"/>
            </a:xfrm>
            <a:custGeom>
              <a:avLst/>
              <a:gdLst/>
              <a:ahLst/>
              <a:cxnLst/>
              <a:rect l="l" t="t" r="r" b="b"/>
              <a:pathLst>
                <a:path w="2500630" h="3572510">
                  <a:moveTo>
                    <a:pt x="2083650" y="0"/>
                  </a:moveTo>
                  <a:lnTo>
                    <a:pt x="416725" y="0"/>
                  </a:lnTo>
                  <a:lnTo>
                    <a:pt x="368126" y="2803"/>
                  </a:lnTo>
                  <a:lnTo>
                    <a:pt x="321174" y="11005"/>
                  </a:lnTo>
                  <a:lnTo>
                    <a:pt x="276181" y="24292"/>
                  </a:lnTo>
                  <a:lnTo>
                    <a:pt x="233460" y="42353"/>
                  </a:lnTo>
                  <a:lnTo>
                    <a:pt x="193324" y="64874"/>
                  </a:lnTo>
                  <a:lnTo>
                    <a:pt x="156085" y="91543"/>
                  </a:lnTo>
                  <a:lnTo>
                    <a:pt x="122056" y="122047"/>
                  </a:lnTo>
                  <a:lnTo>
                    <a:pt x="91550" y="156073"/>
                  </a:lnTo>
                  <a:lnTo>
                    <a:pt x="64879" y="193308"/>
                  </a:lnTo>
                  <a:lnTo>
                    <a:pt x="42356" y="233441"/>
                  </a:lnTo>
                  <a:lnTo>
                    <a:pt x="24294" y="276157"/>
                  </a:lnTo>
                  <a:lnTo>
                    <a:pt x="11006" y="321146"/>
                  </a:lnTo>
                  <a:lnTo>
                    <a:pt x="2803" y="368093"/>
                  </a:lnTo>
                  <a:lnTo>
                    <a:pt x="0" y="416687"/>
                  </a:lnTo>
                  <a:lnTo>
                    <a:pt x="0" y="3155188"/>
                  </a:lnTo>
                  <a:lnTo>
                    <a:pt x="2803" y="3203781"/>
                  </a:lnTo>
                  <a:lnTo>
                    <a:pt x="11006" y="3250729"/>
                  </a:lnTo>
                  <a:lnTo>
                    <a:pt x="24294" y="3295718"/>
                  </a:lnTo>
                  <a:lnTo>
                    <a:pt x="42356" y="3338436"/>
                  </a:lnTo>
                  <a:lnTo>
                    <a:pt x="64879" y="3378570"/>
                  </a:lnTo>
                  <a:lnTo>
                    <a:pt x="91550" y="3415806"/>
                  </a:lnTo>
                  <a:lnTo>
                    <a:pt x="122056" y="3449834"/>
                  </a:lnTo>
                  <a:lnTo>
                    <a:pt x="156085" y="3480339"/>
                  </a:lnTo>
                  <a:lnTo>
                    <a:pt x="193324" y="3507009"/>
                  </a:lnTo>
                  <a:lnTo>
                    <a:pt x="233460" y="3529531"/>
                  </a:lnTo>
                  <a:lnTo>
                    <a:pt x="276181" y="3547593"/>
                  </a:lnTo>
                  <a:lnTo>
                    <a:pt x="321174" y="3560881"/>
                  </a:lnTo>
                  <a:lnTo>
                    <a:pt x="368126" y="3569084"/>
                  </a:lnTo>
                  <a:lnTo>
                    <a:pt x="416725" y="3571887"/>
                  </a:lnTo>
                  <a:lnTo>
                    <a:pt x="2083650" y="3571887"/>
                  </a:lnTo>
                  <a:lnTo>
                    <a:pt x="2132244" y="3569084"/>
                  </a:lnTo>
                  <a:lnTo>
                    <a:pt x="2179191" y="3560881"/>
                  </a:lnTo>
                  <a:lnTo>
                    <a:pt x="2224179" y="3547593"/>
                  </a:lnTo>
                  <a:lnTo>
                    <a:pt x="2266896" y="3529531"/>
                  </a:lnTo>
                  <a:lnTo>
                    <a:pt x="2307029" y="3507009"/>
                  </a:lnTo>
                  <a:lnTo>
                    <a:pt x="2344264" y="3480339"/>
                  </a:lnTo>
                  <a:lnTo>
                    <a:pt x="2378290" y="3449834"/>
                  </a:lnTo>
                  <a:lnTo>
                    <a:pt x="2408794" y="3415806"/>
                  </a:lnTo>
                  <a:lnTo>
                    <a:pt x="2435463" y="3378570"/>
                  </a:lnTo>
                  <a:lnTo>
                    <a:pt x="2457984" y="3338436"/>
                  </a:lnTo>
                  <a:lnTo>
                    <a:pt x="2476044" y="3295718"/>
                  </a:lnTo>
                  <a:lnTo>
                    <a:pt x="2489332" y="3250729"/>
                  </a:lnTo>
                  <a:lnTo>
                    <a:pt x="2497534" y="3203781"/>
                  </a:lnTo>
                  <a:lnTo>
                    <a:pt x="2500337" y="3155188"/>
                  </a:lnTo>
                  <a:lnTo>
                    <a:pt x="2500337" y="416687"/>
                  </a:lnTo>
                  <a:lnTo>
                    <a:pt x="2497534" y="368093"/>
                  </a:lnTo>
                  <a:lnTo>
                    <a:pt x="2489332" y="321146"/>
                  </a:lnTo>
                  <a:lnTo>
                    <a:pt x="2476044" y="276157"/>
                  </a:lnTo>
                  <a:lnTo>
                    <a:pt x="2457984" y="233441"/>
                  </a:lnTo>
                  <a:lnTo>
                    <a:pt x="2435463" y="193308"/>
                  </a:lnTo>
                  <a:lnTo>
                    <a:pt x="2408794" y="156073"/>
                  </a:lnTo>
                  <a:lnTo>
                    <a:pt x="2378290" y="122047"/>
                  </a:lnTo>
                  <a:lnTo>
                    <a:pt x="2344264" y="91543"/>
                  </a:lnTo>
                  <a:lnTo>
                    <a:pt x="2307029" y="64874"/>
                  </a:lnTo>
                  <a:lnTo>
                    <a:pt x="2266896" y="42353"/>
                  </a:lnTo>
                  <a:lnTo>
                    <a:pt x="2224179" y="24292"/>
                  </a:lnTo>
                  <a:lnTo>
                    <a:pt x="2179191" y="11005"/>
                  </a:lnTo>
                  <a:lnTo>
                    <a:pt x="2132244" y="2803"/>
                  </a:lnTo>
                  <a:lnTo>
                    <a:pt x="2083650" y="0"/>
                  </a:lnTo>
                  <a:close/>
                </a:path>
              </a:pathLst>
            </a:custGeom>
            <a:solidFill>
              <a:srgbClr val="4F81BC"/>
            </a:solidFill>
          </p:spPr>
          <p:txBody>
            <a:bodyPr wrap="square" lIns="0" tIns="0" rIns="0" bIns="0" rtlCol="0"/>
            <a:lstStyle/>
            <a:p>
              <a:endParaRPr/>
            </a:p>
          </p:txBody>
        </p:sp>
        <p:sp>
          <p:nvSpPr>
            <p:cNvPr id="5" name="object 5"/>
            <p:cNvSpPr/>
            <p:nvPr/>
          </p:nvSpPr>
          <p:spPr>
            <a:xfrm>
              <a:off x="642912" y="2286000"/>
              <a:ext cx="2500630" cy="3572510"/>
            </a:xfrm>
            <a:custGeom>
              <a:avLst/>
              <a:gdLst/>
              <a:ahLst/>
              <a:cxnLst/>
              <a:rect l="l" t="t" r="r" b="b"/>
              <a:pathLst>
                <a:path w="2500630" h="3572510">
                  <a:moveTo>
                    <a:pt x="0" y="416687"/>
                  </a:moveTo>
                  <a:lnTo>
                    <a:pt x="2803" y="368093"/>
                  </a:lnTo>
                  <a:lnTo>
                    <a:pt x="11006" y="321146"/>
                  </a:lnTo>
                  <a:lnTo>
                    <a:pt x="24294" y="276157"/>
                  </a:lnTo>
                  <a:lnTo>
                    <a:pt x="42356" y="233441"/>
                  </a:lnTo>
                  <a:lnTo>
                    <a:pt x="64879" y="193308"/>
                  </a:lnTo>
                  <a:lnTo>
                    <a:pt x="91550" y="156073"/>
                  </a:lnTo>
                  <a:lnTo>
                    <a:pt x="122056" y="122046"/>
                  </a:lnTo>
                  <a:lnTo>
                    <a:pt x="156085" y="91543"/>
                  </a:lnTo>
                  <a:lnTo>
                    <a:pt x="193324" y="64874"/>
                  </a:lnTo>
                  <a:lnTo>
                    <a:pt x="233460" y="42353"/>
                  </a:lnTo>
                  <a:lnTo>
                    <a:pt x="276181" y="24292"/>
                  </a:lnTo>
                  <a:lnTo>
                    <a:pt x="321174" y="11005"/>
                  </a:lnTo>
                  <a:lnTo>
                    <a:pt x="368126" y="2803"/>
                  </a:lnTo>
                  <a:lnTo>
                    <a:pt x="416725" y="0"/>
                  </a:lnTo>
                  <a:lnTo>
                    <a:pt x="2083650" y="0"/>
                  </a:lnTo>
                  <a:lnTo>
                    <a:pt x="2132244" y="2803"/>
                  </a:lnTo>
                  <a:lnTo>
                    <a:pt x="2179191" y="11005"/>
                  </a:lnTo>
                  <a:lnTo>
                    <a:pt x="2224179" y="24292"/>
                  </a:lnTo>
                  <a:lnTo>
                    <a:pt x="2266896" y="42353"/>
                  </a:lnTo>
                  <a:lnTo>
                    <a:pt x="2307029" y="64874"/>
                  </a:lnTo>
                  <a:lnTo>
                    <a:pt x="2344264" y="91543"/>
                  </a:lnTo>
                  <a:lnTo>
                    <a:pt x="2378290" y="122047"/>
                  </a:lnTo>
                  <a:lnTo>
                    <a:pt x="2408794" y="156073"/>
                  </a:lnTo>
                  <a:lnTo>
                    <a:pt x="2435463" y="193308"/>
                  </a:lnTo>
                  <a:lnTo>
                    <a:pt x="2457984" y="233441"/>
                  </a:lnTo>
                  <a:lnTo>
                    <a:pt x="2476044" y="276157"/>
                  </a:lnTo>
                  <a:lnTo>
                    <a:pt x="2489332" y="321146"/>
                  </a:lnTo>
                  <a:lnTo>
                    <a:pt x="2497534" y="368093"/>
                  </a:lnTo>
                  <a:lnTo>
                    <a:pt x="2500337" y="416687"/>
                  </a:lnTo>
                  <a:lnTo>
                    <a:pt x="2500337" y="3155188"/>
                  </a:lnTo>
                  <a:lnTo>
                    <a:pt x="2497534" y="3203781"/>
                  </a:lnTo>
                  <a:lnTo>
                    <a:pt x="2489332" y="3250729"/>
                  </a:lnTo>
                  <a:lnTo>
                    <a:pt x="2476044" y="3295718"/>
                  </a:lnTo>
                  <a:lnTo>
                    <a:pt x="2457984" y="3338436"/>
                  </a:lnTo>
                  <a:lnTo>
                    <a:pt x="2435463" y="3378570"/>
                  </a:lnTo>
                  <a:lnTo>
                    <a:pt x="2408794" y="3415806"/>
                  </a:lnTo>
                  <a:lnTo>
                    <a:pt x="2378290" y="3449834"/>
                  </a:lnTo>
                  <a:lnTo>
                    <a:pt x="2344264" y="3480339"/>
                  </a:lnTo>
                  <a:lnTo>
                    <a:pt x="2307029" y="3507009"/>
                  </a:lnTo>
                  <a:lnTo>
                    <a:pt x="2266896" y="3529531"/>
                  </a:lnTo>
                  <a:lnTo>
                    <a:pt x="2224179" y="3547593"/>
                  </a:lnTo>
                  <a:lnTo>
                    <a:pt x="2179191" y="3560881"/>
                  </a:lnTo>
                  <a:lnTo>
                    <a:pt x="2132244" y="3569084"/>
                  </a:lnTo>
                  <a:lnTo>
                    <a:pt x="2083650" y="3571887"/>
                  </a:lnTo>
                  <a:lnTo>
                    <a:pt x="416725" y="3571887"/>
                  </a:lnTo>
                  <a:lnTo>
                    <a:pt x="368126" y="3569084"/>
                  </a:lnTo>
                  <a:lnTo>
                    <a:pt x="321174" y="3560881"/>
                  </a:lnTo>
                  <a:lnTo>
                    <a:pt x="276181" y="3547593"/>
                  </a:lnTo>
                  <a:lnTo>
                    <a:pt x="233460" y="3529531"/>
                  </a:lnTo>
                  <a:lnTo>
                    <a:pt x="193324" y="3507009"/>
                  </a:lnTo>
                  <a:lnTo>
                    <a:pt x="156085" y="3480339"/>
                  </a:lnTo>
                  <a:lnTo>
                    <a:pt x="122056" y="3449834"/>
                  </a:lnTo>
                  <a:lnTo>
                    <a:pt x="91550" y="3415806"/>
                  </a:lnTo>
                  <a:lnTo>
                    <a:pt x="64879" y="3378570"/>
                  </a:lnTo>
                  <a:lnTo>
                    <a:pt x="42356" y="3338436"/>
                  </a:lnTo>
                  <a:lnTo>
                    <a:pt x="24294" y="3295718"/>
                  </a:lnTo>
                  <a:lnTo>
                    <a:pt x="11006" y="3250729"/>
                  </a:lnTo>
                  <a:lnTo>
                    <a:pt x="2803" y="3203781"/>
                  </a:lnTo>
                  <a:lnTo>
                    <a:pt x="0" y="3155188"/>
                  </a:lnTo>
                  <a:lnTo>
                    <a:pt x="0" y="416687"/>
                  </a:lnTo>
                  <a:close/>
                </a:path>
              </a:pathLst>
            </a:custGeom>
            <a:ln w="25400">
              <a:solidFill>
                <a:srgbClr val="385D89"/>
              </a:solidFill>
            </a:ln>
          </p:spPr>
          <p:txBody>
            <a:bodyPr wrap="square" lIns="0" tIns="0" rIns="0" bIns="0" rtlCol="0"/>
            <a:lstStyle/>
            <a:p>
              <a:endParaRPr/>
            </a:p>
          </p:txBody>
        </p:sp>
        <p:sp>
          <p:nvSpPr>
            <p:cNvPr id="6" name="object 6"/>
            <p:cNvSpPr/>
            <p:nvPr/>
          </p:nvSpPr>
          <p:spPr>
            <a:xfrm>
              <a:off x="3714750" y="2286000"/>
              <a:ext cx="3143250" cy="3500754"/>
            </a:xfrm>
            <a:custGeom>
              <a:avLst/>
              <a:gdLst/>
              <a:ahLst/>
              <a:cxnLst/>
              <a:rect l="l" t="t" r="r" b="b"/>
              <a:pathLst>
                <a:path w="3143250" h="3500754">
                  <a:moveTo>
                    <a:pt x="2619375" y="0"/>
                  </a:moveTo>
                  <a:lnTo>
                    <a:pt x="523875" y="0"/>
                  </a:lnTo>
                  <a:lnTo>
                    <a:pt x="476194" y="2141"/>
                  </a:lnTo>
                  <a:lnTo>
                    <a:pt x="429713" y="8441"/>
                  </a:lnTo>
                  <a:lnTo>
                    <a:pt x="384615" y="18714"/>
                  </a:lnTo>
                  <a:lnTo>
                    <a:pt x="341086" y="32777"/>
                  </a:lnTo>
                  <a:lnTo>
                    <a:pt x="299311" y="50443"/>
                  </a:lnTo>
                  <a:lnTo>
                    <a:pt x="259475" y="71529"/>
                  </a:lnTo>
                  <a:lnTo>
                    <a:pt x="221762" y="95848"/>
                  </a:lnTo>
                  <a:lnTo>
                    <a:pt x="186358" y="123216"/>
                  </a:lnTo>
                  <a:lnTo>
                    <a:pt x="153447" y="153447"/>
                  </a:lnTo>
                  <a:lnTo>
                    <a:pt x="123216" y="186358"/>
                  </a:lnTo>
                  <a:lnTo>
                    <a:pt x="95848" y="221762"/>
                  </a:lnTo>
                  <a:lnTo>
                    <a:pt x="71529" y="259475"/>
                  </a:lnTo>
                  <a:lnTo>
                    <a:pt x="50443" y="299311"/>
                  </a:lnTo>
                  <a:lnTo>
                    <a:pt x="32777" y="341086"/>
                  </a:lnTo>
                  <a:lnTo>
                    <a:pt x="18714" y="384615"/>
                  </a:lnTo>
                  <a:lnTo>
                    <a:pt x="8441" y="429713"/>
                  </a:lnTo>
                  <a:lnTo>
                    <a:pt x="2141" y="476194"/>
                  </a:lnTo>
                  <a:lnTo>
                    <a:pt x="0" y="523875"/>
                  </a:lnTo>
                  <a:lnTo>
                    <a:pt x="0" y="2976626"/>
                  </a:lnTo>
                  <a:lnTo>
                    <a:pt x="2141" y="3024305"/>
                  </a:lnTo>
                  <a:lnTo>
                    <a:pt x="8441" y="3070785"/>
                  </a:lnTo>
                  <a:lnTo>
                    <a:pt x="18714" y="3115881"/>
                  </a:lnTo>
                  <a:lnTo>
                    <a:pt x="32777" y="3159407"/>
                  </a:lnTo>
                  <a:lnTo>
                    <a:pt x="50443" y="3201179"/>
                  </a:lnTo>
                  <a:lnTo>
                    <a:pt x="71529" y="3241012"/>
                  </a:lnTo>
                  <a:lnTo>
                    <a:pt x="95848" y="3278721"/>
                  </a:lnTo>
                  <a:lnTo>
                    <a:pt x="123216" y="3314121"/>
                  </a:lnTo>
                  <a:lnTo>
                    <a:pt x="153447" y="3347027"/>
                  </a:lnTo>
                  <a:lnTo>
                    <a:pt x="186358" y="3377255"/>
                  </a:lnTo>
                  <a:lnTo>
                    <a:pt x="221762" y="3404618"/>
                  </a:lnTo>
                  <a:lnTo>
                    <a:pt x="259475" y="3428934"/>
                  </a:lnTo>
                  <a:lnTo>
                    <a:pt x="299311" y="3450015"/>
                  </a:lnTo>
                  <a:lnTo>
                    <a:pt x="341086" y="3467679"/>
                  </a:lnTo>
                  <a:lnTo>
                    <a:pt x="384615" y="3481739"/>
                  </a:lnTo>
                  <a:lnTo>
                    <a:pt x="429713" y="3492010"/>
                  </a:lnTo>
                  <a:lnTo>
                    <a:pt x="476194" y="3498309"/>
                  </a:lnTo>
                  <a:lnTo>
                    <a:pt x="523875" y="3500450"/>
                  </a:lnTo>
                  <a:lnTo>
                    <a:pt x="2619375" y="3500450"/>
                  </a:lnTo>
                  <a:lnTo>
                    <a:pt x="2667055" y="3498309"/>
                  </a:lnTo>
                  <a:lnTo>
                    <a:pt x="2713536" y="3492010"/>
                  </a:lnTo>
                  <a:lnTo>
                    <a:pt x="2758634" y="3481739"/>
                  </a:lnTo>
                  <a:lnTo>
                    <a:pt x="2802163" y="3467679"/>
                  </a:lnTo>
                  <a:lnTo>
                    <a:pt x="2843938" y="3450015"/>
                  </a:lnTo>
                  <a:lnTo>
                    <a:pt x="2883774" y="3428934"/>
                  </a:lnTo>
                  <a:lnTo>
                    <a:pt x="2921487" y="3404618"/>
                  </a:lnTo>
                  <a:lnTo>
                    <a:pt x="2956891" y="3377255"/>
                  </a:lnTo>
                  <a:lnTo>
                    <a:pt x="2989802" y="3347027"/>
                  </a:lnTo>
                  <a:lnTo>
                    <a:pt x="3020033" y="3314121"/>
                  </a:lnTo>
                  <a:lnTo>
                    <a:pt x="3047401" y="3278721"/>
                  </a:lnTo>
                  <a:lnTo>
                    <a:pt x="3071720" y="3241012"/>
                  </a:lnTo>
                  <a:lnTo>
                    <a:pt x="3092806" y="3201179"/>
                  </a:lnTo>
                  <a:lnTo>
                    <a:pt x="3110472" y="3159407"/>
                  </a:lnTo>
                  <a:lnTo>
                    <a:pt x="3124535" y="3115881"/>
                  </a:lnTo>
                  <a:lnTo>
                    <a:pt x="3134808" y="3070785"/>
                  </a:lnTo>
                  <a:lnTo>
                    <a:pt x="3141108" y="3024305"/>
                  </a:lnTo>
                  <a:lnTo>
                    <a:pt x="3143250" y="2976626"/>
                  </a:lnTo>
                  <a:lnTo>
                    <a:pt x="3143250" y="523875"/>
                  </a:lnTo>
                  <a:lnTo>
                    <a:pt x="3141108" y="476194"/>
                  </a:lnTo>
                  <a:lnTo>
                    <a:pt x="3134808" y="429713"/>
                  </a:lnTo>
                  <a:lnTo>
                    <a:pt x="3124535" y="384615"/>
                  </a:lnTo>
                  <a:lnTo>
                    <a:pt x="3110472" y="341086"/>
                  </a:lnTo>
                  <a:lnTo>
                    <a:pt x="3092806" y="299311"/>
                  </a:lnTo>
                  <a:lnTo>
                    <a:pt x="3071720" y="259475"/>
                  </a:lnTo>
                  <a:lnTo>
                    <a:pt x="3047401" y="221762"/>
                  </a:lnTo>
                  <a:lnTo>
                    <a:pt x="3020033" y="186358"/>
                  </a:lnTo>
                  <a:lnTo>
                    <a:pt x="2989802" y="153447"/>
                  </a:lnTo>
                  <a:lnTo>
                    <a:pt x="2956891" y="123216"/>
                  </a:lnTo>
                  <a:lnTo>
                    <a:pt x="2921487" y="95848"/>
                  </a:lnTo>
                  <a:lnTo>
                    <a:pt x="2883774" y="71529"/>
                  </a:lnTo>
                  <a:lnTo>
                    <a:pt x="2843938" y="50443"/>
                  </a:lnTo>
                  <a:lnTo>
                    <a:pt x="2802163" y="32777"/>
                  </a:lnTo>
                  <a:lnTo>
                    <a:pt x="2758634" y="18714"/>
                  </a:lnTo>
                  <a:lnTo>
                    <a:pt x="2713536" y="8441"/>
                  </a:lnTo>
                  <a:lnTo>
                    <a:pt x="2667055" y="2141"/>
                  </a:lnTo>
                  <a:lnTo>
                    <a:pt x="2619375" y="0"/>
                  </a:lnTo>
                  <a:close/>
                </a:path>
              </a:pathLst>
            </a:custGeom>
            <a:solidFill>
              <a:srgbClr val="943735"/>
            </a:solidFill>
          </p:spPr>
          <p:txBody>
            <a:bodyPr wrap="square" lIns="0" tIns="0" rIns="0" bIns="0" rtlCol="0"/>
            <a:lstStyle/>
            <a:p>
              <a:endParaRPr/>
            </a:p>
          </p:txBody>
        </p:sp>
        <p:sp>
          <p:nvSpPr>
            <p:cNvPr id="7" name="object 7"/>
            <p:cNvSpPr/>
            <p:nvPr/>
          </p:nvSpPr>
          <p:spPr>
            <a:xfrm>
              <a:off x="3714750" y="2286000"/>
              <a:ext cx="3143250" cy="3500754"/>
            </a:xfrm>
            <a:custGeom>
              <a:avLst/>
              <a:gdLst/>
              <a:ahLst/>
              <a:cxnLst/>
              <a:rect l="l" t="t" r="r" b="b"/>
              <a:pathLst>
                <a:path w="3143250" h="3500754">
                  <a:moveTo>
                    <a:pt x="0" y="523875"/>
                  </a:moveTo>
                  <a:lnTo>
                    <a:pt x="2141" y="476194"/>
                  </a:lnTo>
                  <a:lnTo>
                    <a:pt x="8441" y="429713"/>
                  </a:lnTo>
                  <a:lnTo>
                    <a:pt x="18714" y="384615"/>
                  </a:lnTo>
                  <a:lnTo>
                    <a:pt x="32777" y="341086"/>
                  </a:lnTo>
                  <a:lnTo>
                    <a:pt x="50443" y="299311"/>
                  </a:lnTo>
                  <a:lnTo>
                    <a:pt x="71529" y="259475"/>
                  </a:lnTo>
                  <a:lnTo>
                    <a:pt x="95848" y="221762"/>
                  </a:lnTo>
                  <a:lnTo>
                    <a:pt x="123216" y="186358"/>
                  </a:lnTo>
                  <a:lnTo>
                    <a:pt x="153447" y="153447"/>
                  </a:lnTo>
                  <a:lnTo>
                    <a:pt x="186358" y="123216"/>
                  </a:lnTo>
                  <a:lnTo>
                    <a:pt x="221762" y="95848"/>
                  </a:lnTo>
                  <a:lnTo>
                    <a:pt x="259475" y="71529"/>
                  </a:lnTo>
                  <a:lnTo>
                    <a:pt x="299311" y="50443"/>
                  </a:lnTo>
                  <a:lnTo>
                    <a:pt x="341086" y="32777"/>
                  </a:lnTo>
                  <a:lnTo>
                    <a:pt x="384615" y="18714"/>
                  </a:lnTo>
                  <a:lnTo>
                    <a:pt x="429713" y="8441"/>
                  </a:lnTo>
                  <a:lnTo>
                    <a:pt x="476194" y="2141"/>
                  </a:lnTo>
                  <a:lnTo>
                    <a:pt x="523875" y="0"/>
                  </a:lnTo>
                  <a:lnTo>
                    <a:pt x="2619375" y="0"/>
                  </a:lnTo>
                  <a:lnTo>
                    <a:pt x="2667055" y="2141"/>
                  </a:lnTo>
                  <a:lnTo>
                    <a:pt x="2713536" y="8441"/>
                  </a:lnTo>
                  <a:lnTo>
                    <a:pt x="2758634" y="18714"/>
                  </a:lnTo>
                  <a:lnTo>
                    <a:pt x="2802163" y="32777"/>
                  </a:lnTo>
                  <a:lnTo>
                    <a:pt x="2843938" y="50443"/>
                  </a:lnTo>
                  <a:lnTo>
                    <a:pt x="2883774" y="71529"/>
                  </a:lnTo>
                  <a:lnTo>
                    <a:pt x="2921487" y="95848"/>
                  </a:lnTo>
                  <a:lnTo>
                    <a:pt x="2956891" y="123216"/>
                  </a:lnTo>
                  <a:lnTo>
                    <a:pt x="2989802" y="153447"/>
                  </a:lnTo>
                  <a:lnTo>
                    <a:pt x="3020033" y="186358"/>
                  </a:lnTo>
                  <a:lnTo>
                    <a:pt x="3047401" y="221762"/>
                  </a:lnTo>
                  <a:lnTo>
                    <a:pt x="3071720" y="259475"/>
                  </a:lnTo>
                  <a:lnTo>
                    <a:pt x="3092806" y="299311"/>
                  </a:lnTo>
                  <a:lnTo>
                    <a:pt x="3110472" y="341086"/>
                  </a:lnTo>
                  <a:lnTo>
                    <a:pt x="3124535" y="384615"/>
                  </a:lnTo>
                  <a:lnTo>
                    <a:pt x="3134808" y="429713"/>
                  </a:lnTo>
                  <a:lnTo>
                    <a:pt x="3141108" y="476194"/>
                  </a:lnTo>
                  <a:lnTo>
                    <a:pt x="3143250" y="523875"/>
                  </a:lnTo>
                  <a:lnTo>
                    <a:pt x="3143250" y="2976626"/>
                  </a:lnTo>
                  <a:lnTo>
                    <a:pt x="3141108" y="3024305"/>
                  </a:lnTo>
                  <a:lnTo>
                    <a:pt x="3134808" y="3070785"/>
                  </a:lnTo>
                  <a:lnTo>
                    <a:pt x="3124535" y="3115881"/>
                  </a:lnTo>
                  <a:lnTo>
                    <a:pt x="3110472" y="3159407"/>
                  </a:lnTo>
                  <a:lnTo>
                    <a:pt x="3092806" y="3201179"/>
                  </a:lnTo>
                  <a:lnTo>
                    <a:pt x="3071720" y="3241012"/>
                  </a:lnTo>
                  <a:lnTo>
                    <a:pt x="3047401" y="3278721"/>
                  </a:lnTo>
                  <a:lnTo>
                    <a:pt x="3020033" y="3314121"/>
                  </a:lnTo>
                  <a:lnTo>
                    <a:pt x="2989802" y="3347027"/>
                  </a:lnTo>
                  <a:lnTo>
                    <a:pt x="2956891" y="3377255"/>
                  </a:lnTo>
                  <a:lnTo>
                    <a:pt x="2921487" y="3404618"/>
                  </a:lnTo>
                  <a:lnTo>
                    <a:pt x="2883774" y="3428934"/>
                  </a:lnTo>
                  <a:lnTo>
                    <a:pt x="2843938" y="3450015"/>
                  </a:lnTo>
                  <a:lnTo>
                    <a:pt x="2802163" y="3467679"/>
                  </a:lnTo>
                  <a:lnTo>
                    <a:pt x="2758634" y="3481739"/>
                  </a:lnTo>
                  <a:lnTo>
                    <a:pt x="2713536" y="3492010"/>
                  </a:lnTo>
                  <a:lnTo>
                    <a:pt x="2667055" y="3498309"/>
                  </a:lnTo>
                  <a:lnTo>
                    <a:pt x="2619375" y="3500450"/>
                  </a:lnTo>
                  <a:lnTo>
                    <a:pt x="523875" y="3500450"/>
                  </a:lnTo>
                  <a:lnTo>
                    <a:pt x="476194" y="3498309"/>
                  </a:lnTo>
                  <a:lnTo>
                    <a:pt x="429713" y="3492010"/>
                  </a:lnTo>
                  <a:lnTo>
                    <a:pt x="384615" y="3481739"/>
                  </a:lnTo>
                  <a:lnTo>
                    <a:pt x="341086" y="3467679"/>
                  </a:lnTo>
                  <a:lnTo>
                    <a:pt x="299311" y="3450015"/>
                  </a:lnTo>
                  <a:lnTo>
                    <a:pt x="259475" y="3428934"/>
                  </a:lnTo>
                  <a:lnTo>
                    <a:pt x="221762" y="3404618"/>
                  </a:lnTo>
                  <a:lnTo>
                    <a:pt x="186358" y="3377255"/>
                  </a:lnTo>
                  <a:lnTo>
                    <a:pt x="153447" y="3347027"/>
                  </a:lnTo>
                  <a:lnTo>
                    <a:pt x="123216" y="3314121"/>
                  </a:lnTo>
                  <a:lnTo>
                    <a:pt x="95848" y="3278721"/>
                  </a:lnTo>
                  <a:lnTo>
                    <a:pt x="71529" y="3241012"/>
                  </a:lnTo>
                  <a:lnTo>
                    <a:pt x="50443" y="3201179"/>
                  </a:lnTo>
                  <a:lnTo>
                    <a:pt x="32777" y="3159407"/>
                  </a:lnTo>
                  <a:lnTo>
                    <a:pt x="18714" y="3115881"/>
                  </a:lnTo>
                  <a:lnTo>
                    <a:pt x="8441" y="3070785"/>
                  </a:lnTo>
                  <a:lnTo>
                    <a:pt x="2141" y="3024305"/>
                  </a:lnTo>
                  <a:lnTo>
                    <a:pt x="0" y="2976626"/>
                  </a:lnTo>
                  <a:lnTo>
                    <a:pt x="0" y="523875"/>
                  </a:lnTo>
                  <a:close/>
                </a:path>
              </a:pathLst>
            </a:custGeom>
            <a:ln w="25400">
              <a:solidFill>
                <a:srgbClr val="622422"/>
              </a:solidFill>
            </a:ln>
          </p:spPr>
          <p:txBody>
            <a:bodyPr wrap="square" lIns="0" tIns="0" rIns="0" bIns="0" rtlCol="0"/>
            <a:lstStyle/>
            <a:p>
              <a:endParaRPr/>
            </a:p>
          </p:txBody>
        </p:sp>
        <p:sp>
          <p:nvSpPr>
            <p:cNvPr id="8" name="object 8"/>
            <p:cNvSpPr/>
            <p:nvPr/>
          </p:nvSpPr>
          <p:spPr>
            <a:xfrm>
              <a:off x="7572375" y="4214876"/>
              <a:ext cx="1285875" cy="1143000"/>
            </a:xfrm>
            <a:custGeom>
              <a:avLst/>
              <a:gdLst/>
              <a:ahLst/>
              <a:cxnLst/>
              <a:rect l="l" t="t" r="r" b="b"/>
              <a:pathLst>
                <a:path w="1285875" h="1143000">
                  <a:moveTo>
                    <a:pt x="1095375" y="0"/>
                  </a:moveTo>
                  <a:lnTo>
                    <a:pt x="190500" y="0"/>
                  </a:lnTo>
                  <a:lnTo>
                    <a:pt x="146837" y="5027"/>
                  </a:lnTo>
                  <a:lnTo>
                    <a:pt x="106746" y="19349"/>
                  </a:lnTo>
                  <a:lnTo>
                    <a:pt x="71374" y="41827"/>
                  </a:lnTo>
                  <a:lnTo>
                    <a:pt x="41867" y="71321"/>
                  </a:lnTo>
                  <a:lnTo>
                    <a:pt x="19372" y="106691"/>
                  </a:lnTo>
                  <a:lnTo>
                    <a:pt x="5034" y="146797"/>
                  </a:lnTo>
                  <a:lnTo>
                    <a:pt x="0" y="190500"/>
                  </a:lnTo>
                  <a:lnTo>
                    <a:pt x="0" y="952500"/>
                  </a:lnTo>
                  <a:lnTo>
                    <a:pt x="5034" y="996162"/>
                  </a:lnTo>
                  <a:lnTo>
                    <a:pt x="19372" y="1036253"/>
                  </a:lnTo>
                  <a:lnTo>
                    <a:pt x="41867" y="1071625"/>
                  </a:lnTo>
                  <a:lnTo>
                    <a:pt x="71374" y="1101132"/>
                  </a:lnTo>
                  <a:lnTo>
                    <a:pt x="106746" y="1123627"/>
                  </a:lnTo>
                  <a:lnTo>
                    <a:pt x="146837" y="1137965"/>
                  </a:lnTo>
                  <a:lnTo>
                    <a:pt x="190500" y="1143000"/>
                  </a:lnTo>
                  <a:lnTo>
                    <a:pt x="1095375" y="1143000"/>
                  </a:lnTo>
                  <a:lnTo>
                    <a:pt x="1139077" y="1137965"/>
                  </a:lnTo>
                  <a:lnTo>
                    <a:pt x="1179183" y="1123627"/>
                  </a:lnTo>
                  <a:lnTo>
                    <a:pt x="1214553" y="1101132"/>
                  </a:lnTo>
                  <a:lnTo>
                    <a:pt x="1244047" y="1071625"/>
                  </a:lnTo>
                  <a:lnTo>
                    <a:pt x="1266525" y="1036253"/>
                  </a:lnTo>
                  <a:lnTo>
                    <a:pt x="1280847" y="996162"/>
                  </a:lnTo>
                  <a:lnTo>
                    <a:pt x="1285875" y="952500"/>
                  </a:lnTo>
                  <a:lnTo>
                    <a:pt x="1285875" y="190500"/>
                  </a:lnTo>
                  <a:lnTo>
                    <a:pt x="1280847" y="146797"/>
                  </a:lnTo>
                  <a:lnTo>
                    <a:pt x="1266525" y="106691"/>
                  </a:lnTo>
                  <a:lnTo>
                    <a:pt x="1244047" y="71321"/>
                  </a:lnTo>
                  <a:lnTo>
                    <a:pt x="1214553" y="41827"/>
                  </a:lnTo>
                  <a:lnTo>
                    <a:pt x="1179183" y="19349"/>
                  </a:lnTo>
                  <a:lnTo>
                    <a:pt x="1139077" y="5027"/>
                  </a:lnTo>
                  <a:lnTo>
                    <a:pt x="1095375" y="0"/>
                  </a:lnTo>
                  <a:close/>
                </a:path>
              </a:pathLst>
            </a:custGeom>
            <a:solidFill>
              <a:srgbClr val="E36C09"/>
            </a:solidFill>
          </p:spPr>
          <p:txBody>
            <a:bodyPr wrap="square" lIns="0" tIns="0" rIns="0" bIns="0" rtlCol="0"/>
            <a:lstStyle/>
            <a:p>
              <a:endParaRPr/>
            </a:p>
          </p:txBody>
        </p:sp>
        <p:sp>
          <p:nvSpPr>
            <p:cNvPr id="9" name="object 9"/>
            <p:cNvSpPr/>
            <p:nvPr/>
          </p:nvSpPr>
          <p:spPr>
            <a:xfrm>
              <a:off x="7572375" y="4214876"/>
              <a:ext cx="1285875" cy="1143000"/>
            </a:xfrm>
            <a:custGeom>
              <a:avLst/>
              <a:gdLst/>
              <a:ahLst/>
              <a:cxnLst/>
              <a:rect l="l" t="t" r="r" b="b"/>
              <a:pathLst>
                <a:path w="1285875" h="1143000">
                  <a:moveTo>
                    <a:pt x="0" y="190500"/>
                  </a:moveTo>
                  <a:lnTo>
                    <a:pt x="5034" y="146797"/>
                  </a:lnTo>
                  <a:lnTo>
                    <a:pt x="19372" y="106691"/>
                  </a:lnTo>
                  <a:lnTo>
                    <a:pt x="41867" y="71321"/>
                  </a:lnTo>
                  <a:lnTo>
                    <a:pt x="71374" y="41827"/>
                  </a:lnTo>
                  <a:lnTo>
                    <a:pt x="106746" y="19349"/>
                  </a:lnTo>
                  <a:lnTo>
                    <a:pt x="146837" y="5027"/>
                  </a:lnTo>
                  <a:lnTo>
                    <a:pt x="190500" y="0"/>
                  </a:lnTo>
                  <a:lnTo>
                    <a:pt x="1095375" y="0"/>
                  </a:lnTo>
                  <a:lnTo>
                    <a:pt x="1139077" y="5027"/>
                  </a:lnTo>
                  <a:lnTo>
                    <a:pt x="1179183" y="19349"/>
                  </a:lnTo>
                  <a:lnTo>
                    <a:pt x="1214553" y="41827"/>
                  </a:lnTo>
                  <a:lnTo>
                    <a:pt x="1244047" y="71321"/>
                  </a:lnTo>
                  <a:lnTo>
                    <a:pt x="1266525" y="106691"/>
                  </a:lnTo>
                  <a:lnTo>
                    <a:pt x="1280847" y="146797"/>
                  </a:lnTo>
                  <a:lnTo>
                    <a:pt x="1285875" y="190500"/>
                  </a:lnTo>
                  <a:lnTo>
                    <a:pt x="1285875" y="952500"/>
                  </a:lnTo>
                  <a:lnTo>
                    <a:pt x="1280847" y="996162"/>
                  </a:lnTo>
                  <a:lnTo>
                    <a:pt x="1266525" y="1036253"/>
                  </a:lnTo>
                  <a:lnTo>
                    <a:pt x="1244047" y="1071625"/>
                  </a:lnTo>
                  <a:lnTo>
                    <a:pt x="1214553" y="1101132"/>
                  </a:lnTo>
                  <a:lnTo>
                    <a:pt x="1179183" y="1123627"/>
                  </a:lnTo>
                  <a:lnTo>
                    <a:pt x="1139077" y="1137965"/>
                  </a:lnTo>
                  <a:lnTo>
                    <a:pt x="1095375" y="1143000"/>
                  </a:lnTo>
                  <a:lnTo>
                    <a:pt x="190500" y="1143000"/>
                  </a:lnTo>
                  <a:lnTo>
                    <a:pt x="146837" y="1137965"/>
                  </a:lnTo>
                  <a:lnTo>
                    <a:pt x="106746" y="1123627"/>
                  </a:lnTo>
                  <a:lnTo>
                    <a:pt x="71374" y="1101132"/>
                  </a:lnTo>
                  <a:lnTo>
                    <a:pt x="41867" y="1071625"/>
                  </a:lnTo>
                  <a:lnTo>
                    <a:pt x="19372" y="1036253"/>
                  </a:lnTo>
                  <a:lnTo>
                    <a:pt x="5034" y="996162"/>
                  </a:lnTo>
                  <a:lnTo>
                    <a:pt x="0" y="952500"/>
                  </a:lnTo>
                  <a:lnTo>
                    <a:pt x="0" y="190500"/>
                  </a:lnTo>
                  <a:close/>
                </a:path>
              </a:pathLst>
            </a:custGeom>
            <a:ln w="25400">
              <a:solidFill>
                <a:srgbClr val="974707"/>
              </a:solidFill>
            </a:ln>
          </p:spPr>
          <p:txBody>
            <a:bodyPr wrap="square" lIns="0" tIns="0" rIns="0" bIns="0" rtlCol="0"/>
            <a:lstStyle/>
            <a:p>
              <a:endParaRPr/>
            </a:p>
          </p:txBody>
        </p:sp>
      </p:grpSp>
      <p:sp>
        <p:nvSpPr>
          <p:cNvPr id="10" name="object 10"/>
          <p:cNvSpPr txBox="1">
            <a:spLocks noGrp="1"/>
          </p:cNvSpPr>
          <p:nvPr>
            <p:ph type="title"/>
          </p:nvPr>
        </p:nvSpPr>
        <p:spPr>
          <a:xfrm>
            <a:off x="755862" y="516263"/>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11" name="object 11"/>
          <p:cNvSpPr txBox="1"/>
          <p:nvPr/>
        </p:nvSpPr>
        <p:spPr>
          <a:xfrm>
            <a:off x="9931870" y="5756757"/>
            <a:ext cx="180975" cy="194284"/>
          </a:xfrm>
          <a:prstGeom prst="rect">
            <a:avLst/>
          </a:prstGeom>
        </p:spPr>
        <p:txBody>
          <a:bodyPr vert="horz" wrap="square" lIns="0" tIns="17145" rIns="0" bIns="0" rtlCol="0">
            <a:spAutoFit/>
          </a:bodyPr>
          <a:lstStyle/>
          <a:p>
            <a:pPr marL="12700">
              <a:spcBef>
                <a:spcPts val="135"/>
              </a:spcBef>
            </a:pPr>
            <a:r>
              <a:rPr sz="1150" spc="20" dirty="0">
                <a:solidFill>
                  <a:srgbClr val="888888"/>
                </a:solidFill>
                <a:latin typeface="Calibri"/>
                <a:cs typeface="Calibri"/>
              </a:rPr>
              <a:t>24</a:t>
            </a:r>
            <a:endParaRPr sz="1150">
              <a:latin typeface="Calibri"/>
              <a:cs typeface="Calibri"/>
            </a:endParaRPr>
          </a:p>
        </p:txBody>
      </p:sp>
      <p:sp>
        <p:nvSpPr>
          <p:cNvPr id="12" name="object 12"/>
          <p:cNvSpPr txBox="1"/>
          <p:nvPr/>
        </p:nvSpPr>
        <p:spPr>
          <a:xfrm>
            <a:off x="2574963" y="5324285"/>
            <a:ext cx="7072630" cy="590545"/>
          </a:xfrm>
          <a:prstGeom prst="rect">
            <a:avLst/>
          </a:prstGeom>
          <a:solidFill>
            <a:srgbClr val="77923B"/>
          </a:solidFill>
        </p:spPr>
        <p:txBody>
          <a:bodyPr vert="horz" wrap="square" lIns="0" tIns="36194" rIns="0" bIns="0" rtlCol="0">
            <a:spAutoFit/>
          </a:bodyPr>
          <a:lstStyle/>
          <a:p>
            <a:pPr algn="ctr">
              <a:spcBef>
                <a:spcPts val="284"/>
              </a:spcBef>
            </a:pPr>
            <a:r>
              <a:rPr spc="-5" dirty="0">
                <a:solidFill>
                  <a:srgbClr val="FFC000"/>
                </a:solidFill>
                <a:latin typeface="Calibri"/>
                <a:cs typeface="Calibri"/>
              </a:rPr>
              <a:t>PROCESO</a:t>
            </a:r>
            <a:r>
              <a:rPr spc="-95" dirty="0">
                <a:solidFill>
                  <a:srgbClr val="FFC000"/>
                </a:solidFill>
                <a:latin typeface="Calibri"/>
                <a:cs typeface="Calibri"/>
              </a:rPr>
              <a:t> </a:t>
            </a:r>
            <a:r>
              <a:rPr dirty="0">
                <a:solidFill>
                  <a:srgbClr val="FFC000"/>
                </a:solidFill>
                <a:latin typeface="Calibri"/>
                <a:cs typeface="Calibri"/>
              </a:rPr>
              <a:t>DE</a:t>
            </a:r>
            <a:r>
              <a:rPr spc="5" dirty="0">
                <a:solidFill>
                  <a:srgbClr val="FFC000"/>
                </a:solidFill>
                <a:latin typeface="Calibri"/>
                <a:cs typeface="Calibri"/>
              </a:rPr>
              <a:t> </a:t>
            </a:r>
            <a:r>
              <a:rPr spc="-5" dirty="0">
                <a:solidFill>
                  <a:srgbClr val="FFC000"/>
                </a:solidFill>
                <a:latin typeface="Calibri"/>
                <a:cs typeface="Calibri"/>
              </a:rPr>
              <a:t>GENERACIÓN,</a:t>
            </a:r>
            <a:r>
              <a:rPr spc="-35" dirty="0">
                <a:solidFill>
                  <a:srgbClr val="FFC000"/>
                </a:solidFill>
                <a:latin typeface="Calibri"/>
                <a:cs typeface="Calibri"/>
              </a:rPr>
              <a:t> </a:t>
            </a:r>
            <a:r>
              <a:rPr spc="-5" dirty="0">
                <a:solidFill>
                  <a:srgbClr val="FFC000"/>
                </a:solidFill>
                <a:latin typeface="Calibri"/>
                <a:cs typeface="Calibri"/>
              </a:rPr>
              <a:t>TRANSMISIÓN</a:t>
            </a:r>
            <a:r>
              <a:rPr spc="-30" dirty="0">
                <a:solidFill>
                  <a:srgbClr val="FFC000"/>
                </a:solidFill>
                <a:latin typeface="Calibri"/>
                <a:cs typeface="Calibri"/>
              </a:rPr>
              <a:t> </a:t>
            </a:r>
            <a:r>
              <a:rPr dirty="0">
                <a:solidFill>
                  <a:srgbClr val="FFC000"/>
                </a:solidFill>
                <a:latin typeface="Calibri"/>
                <a:cs typeface="Calibri"/>
              </a:rPr>
              <a:t>Y</a:t>
            </a:r>
            <a:r>
              <a:rPr spc="10" dirty="0">
                <a:solidFill>
                  <a:srgbClr val="FFC000"/>
                </a:solidFill>
                <a:latin typeface="Calibri"/>
                <a:cs typeface="Calibri"/>
              </a:rPr>
              <a:t> </a:t>
            </a:r>
            <a:r>
              <a:rPr dirty="0">
                <a:solidFill>
                  <a:srgbClr val="FFC000"/>
                </a:solidFill>
                <a:latin typeface="Calibri"/>
                <a:cs typeface="Calibri"/>
              </a:rPr>
              <a:t>DISTRIBUCIÓN</a:t>
            </a:r>
            <a:r>
              <a:rPr spc="-70" dirty="0">
                <a:solidFill>
                  <a:srgbClr val="FFC000"/>
                </a:solidFill>
                <a:latin typeface="Calibri"/>
                <a:cs typeface="Calibri"/>
              </a:rPr>
              <a:t> </a:t>
            </a:r>
            <a:r>
              <a:rPr dirty="0">
                <a:solidFill>
                  <a:srgbClr val="FFC000"/>
                </a:solidFill>
                <a:latin typeface="Calibri"/>
                <a:cs typeface="Calibri"/>
              </a:rPr>
              <a:t>DE</a:t>
            </a:r>
            <a:r>
              <a:rPr spc="-30" dirty="0">
                <a:solidFill>
                  <a:srgbClr val="FFC000"/>
                </a:solidFill>
                <a:latin typeface="Calibri"/>
                <a:cs typeface="Calibri"/>
              </a:rPr>
              <a:t> </a:t>
            </a:r>
            <a:r>
              <a:rPr spc="-5" dirty="0">
                <a:solidFill>
                  <a:srgbClr val="FFC000"/>
                </a:solidFill>
                <a:latin typeface="Calibri"/>
                <a:cs typeface="Calibri"/>
              </a:rPr>
              <a:t>LA</a:t>
            </a:r>
            <a:endParaRPr>
              <a:latin typeface="Calibri"/>
              <a:cs typeface="Calibri"/>
            </a:endParaRPr>
          </a:p>
          <a:p>
            <a:pPr algn="ctr">
              <a:lnSpc>
                <a:spcPct val="100000"/>
              </a:lnSpc>
            </a:pPr>
            <a:r>
              <a:rPr spc="-10" dirty="0">
                <a:solidFill>
                  <a:srgbClr val="FFC000"/>
                </a:solidFill>
                <a:latin typeface="Calibri"/>
                <a:cs typeface="Calibri"/>
              </a:rPr>
              <a:t>ENERGÍA</a:t>
            </a:r>
            <a:r>
              <a:rPr spc="-70" dirty="0">
                <a:solidFill>
                  <a:srgbClr val="FFC000"/>
                </a:solidFill>
                <a:latin typeface="Calibri"/>
                <a:cs typeface="Calibri"/>
              </a:rPr>
              <a:t> </a:t>
            </a:r>
            <a:r>
              <a:rPr spc="-10" dirty="0">
                <a:solidFill>
                  <a:srgbClr val="FFC000"/>
                </a:solidFill>
                <a:latin typeface="Calibri"/>
                <a:cs typeface="Calibri"/>
              </a:rPr>
              <a:t>ELÉCTRICA</a:t>
            </a:r>
            <a:endParaRPr>
              <a:latin typeface="Calibri"/>
              <a:cs typeface="Calibri"/>
            </a:endParaRPr>
          </a:p>
        </p:txBody>
      </p:sp>
      <p:sp>
        <p:nvSpPr>
          <p:cNvPr id="13" name="object 13"/>
          <p:cNvSpPr txBox="1"/>
          <p:nvPr/>
        </p:nvSpPr>
        <p:spPr>
          <a:xfrm>
            <a:off x="2802217" y="3063495"/>
            <a:ext cx="1237615" cy="574675"/>
          </a:xfrm>
          <a:prstGeom prst="rect">
            <a:avLst/>
          </a:prstGeom>
        </p:spPr>
        <p:txBody>
          <a:bodyPr vert="horz" wrap="square" lIns="0" tIns="12700" rIns="0" bIns="0" rtlCol="0">
            <a:spAutoFit/>
          </a:bodyPr>
          <a:lstStyle/>
          <a:p>
            <a:pPr marL="12700">
              <a:spcBef>
                <a:spcPts val="100"/>
              </a:spcBef>
            </a:pPr>
            <a:r>
              <a:rPr b="1" dirty="0">
                <a:solidFill>
                  <a:srgbClr val="FFFFFF"/>
                </a:solidFill>
                <a:latin typeface="Calibri"/>
                <a:cs typeface="Calibri"/>
              </a:rPr>
              <a:t>G</a:t>
            </a:r>
            <a:r>
              <a:rPr b="1" spc="-15" dirty="0">
                <a:solidFill>
                  <a:srgbClr val="FFFFFF"/>
                </a:solidFill>
                <a:latin typeface="Calibri"/>
                <a:cs typeface="Calibri"/>
              </a:rPr>
              <a:t>E</a:t>
            </a:r>
            <a:r>
              <a:rPr b="1" dirty="0">
                <a:solidFill>
                  <a:srgbClr val="FFFFFF"/>
                </a:solidFill>
                <a:latin typeface="Calibri"/>
                <a:cs typeface="Calibri"/>
              </a:rPr>
              <a:t>N</a:t>
            </a:r>
            <a:r>
              <a:rPr b="1" spc="-15" dirty="0">
                <a:solidFill>
                  <a:srgbClr val="FFFFFF"/>
                </a:solidFill>
                <a:latin typeface="Calibri"/>
                <a:cs typeface="Calibri"/>
              </a:rPr>
              <a:t>E</a:t>
            </a:r>
            <a:r>
              <a:rPr b="1" spc="-10" dirty="0">
                <a:solidFill>
                  <a:srgbClr val="FFFFFF"/>
                </a:solidFill>
                <a:latin typeface="Calibri"/>
                <a:cs typeface="Calibri"/>
              </a:rPr>
              <a:t>R</a:t>
            </a:r>
            <a:r>
              <a:rPr b="1" spc="-15" dirty="0">
                <a:solidFill>
                  <a:srgbClr val="FFFFFF"/>
                </a:solidFill>
                <a:latin typeface="Calibri"/>
                <a:cs typeface="Calibri"/>
              </a:rPr>
              <a:t>A</a:t>
            </a:r>
            <a:r>
              <a:rPr b="1" spc="15" dirty="0">
                <a:solidFill>
                  <a:srgbClr val="FFFFFF"/>
                </a:solidFill>
                <a:latin typeface="Calibri"/>
                <a:cs typeface="Calibri"/>
              </a:rPr>
              <a:t>D</a:t>
            </a:r>
            <a:r>
              <a:rPr b="1" dirty="0">
                <a:solidFill>
                  <a:srgbClr val="FFFFFF"/>
                </a:solidFill>
                <a:latin typeface="Calibri"/>
                <a:cs typeface="Calibri"/>
              </a:rPr>
              <a:t>OR</a:t>
            </a:r>
            <a:endParaRPr>
              <a:latin typeface="Calibri"/>
              <a:cs typeface="Calibri"/>
            </a:endParaRPr>
          </a:p>
          <a:p>
            <a:pPr marL="117475"/>
            <a:r>
              <a:rPr b="1" spc="-15" dirty="0">
                <a:solidFill>
                  <a:srgbClr val="FFFFFF"/>
                </a:solidFill>
                <a:latin typeface="Calibri"/>
                <a:cs typeface="Calibri"/>
              </a:rPr>
              <a:t>ELÉCTRICO</a:t>
            </a:r>
            <a:endParaRPr>
              <a:latin typeface="Calibri"/>
              <a:cs typeface="Calibri"/>
            </a:endParaRPr>
          </a:p>
        </p:txBody>
      </p:sp>
      <p:sp>
        <p:nvSpPr>
          <p:cNvPr id="14" name="object 14"/>
          <p:cNvSpPr txBox="1"/>
          <p:nvPr/>
        </p:nvSpPr>
        <p:spPr>
          <a:xfrm>
            <a:off x="6117553" y="3063495"/>
            <a:ext cx="1348105" cy="574675"/>
          </a:xfrm>
          <a:prstGeom prst="rect">
            <a:avLst/>
          </a:prstGeom>
        </p:spPr>
        <p:txBody>
          <a:bodyPr vert="horz" wrap="square" lIns="0" tIns="12700" rIns="0" bIns="0" rtlCol="0">
            <a:spAutoFit/>
          </a:bodyPr>
          <a:lstStyle/>
          <a:p>
            <a:pPr algn="ctr">
              <a:spcBef>
                <a:spcPts val="100"/>
              </a:spcBef>
            </a:pPr>
            <a:r>
              <a:rPr b="1" spc="-20" dirty="0">
                <a:solidFill>
                  <a:srgbClr val="FFFFFF"/>
                </a:solidFill>
                <a:latin typeface="Calibri"/>
                <a:cs typeface="Calibri"/>
              </a:rPr>
              <a:t>SUBESTACIÓN</a:t>
            </a:r>
            <a:endParaRPr>
              <a:latin typeface="Calibri"/>
              <a:cs typeface="Calibri"/>
            </a:endParaRPr>
          </a:p>
          <a:p>
            <a:pPr algn="ctr">
              <a:lnSpc>
                <a:spcPct val="100000"/>
              </a:lnSpc>
            </a:pPr>
            <a:r>
              <a:rPr b="1" spc="-15" dirty="0">
                <a:solidFill>
                  <a:srgbClr val="FFFFFF"/>
                </a:solidFill>
                <a:latin typeface="Calibri"/>
                <a:cs typeface="Calibri"/>
              </a:rPr>
              <a:t>ELÉCTRICA</a:t>
            </a:r>
            <a:endParaRPr>
              <a:latin typeface="Calibri"/>
              <a:cs typeface="Calibri"/>
            </a:endParaRPr>
          </a:p>
        </p:txBody>
      </p:sp>
      <p:sp>
        <p:nvSpPr>
          <p:cNvPr id="15" name="object 15"/>
          <p:cNvSpPr txBox="1"/>
          <p:nvPr/>
        </p:nvSpPr>
        <p:spPr>
          <a:xfrm>
            <a:off x="9190825" y="3635375"/>
            <a:ext cx="987425" cy="880744"/>
          </a:xfrm>
          <a:prstGeom prst="rect">
            <a:avLst/>
          </a:prstGeom>
        </p:spPr>
        <p:txBody>
          <a:bodyPr vert="horz" wrap="square" lIns="0" tIns="12700" rIns="0" bIns="0" rtlCol="0">
            <a:spAutoFit/>
          </a:bodyPr>
          <a:lstStyle/>
          <a:p>
            <a:pPr marL="12700" marR="5080" indent="-1905" algn="ctr">
              <a:lnSpc>
                <a:spcPct val="100099"/>
              </a:lnSpc>
              <a:spcBef>
                <a:spcPts val="100"/>
              </a:spcBef>
            </a:pPr>
            <a:r>
              <a:rPr sz="1400" b="1" spc="-5" dirty="0">
                <a:solidFill>
                  <a:srgbClr val="FFFFFF"/>
                </a:solidFill>
                <a:latin typeface="Calibri"/>
                <a:cs typeface="Calibri"/>
              </a:rPr>
              <a:t>CLIENTE </a:t>
            </a:r>
            <a:r>
              <a:rPr sz="1400" b="1" dirty="0">
                <a:solidFill>
                  <a:srgbClr val="FFFFFF"/>
                </a:solidFill>
                <a:latin typeface="Calibri"/>
                <a:cs typeface="Calibri"/>
              </a:rPr>
              <a:t> </a:t>
            </a:r>
            <a:r>
              <a:rPr sz="1400" b="1" spc="-5" dirty="0">
                <a:solidFill>
                  <a:srgbClr val="FFFFFF"/>
                </a:solidFill>
                <a:latin typeface="Calibri"/>
                <a:cs typeface="Calibri"/>
              </a:rPr>
              <a:t>INDUSTRIAL </a:t>
            </a:r>
            <a:r>
              <a:rPr sz="1400" b="1" dirty="0">
                <a:solidFill>
                  <a:srgbClr val="FFFFFF"/>
                </a:solidFill>
                <a:latin typeface="Calibri"/>
                <a:cs typeface="Calibri"/>
              </a:rPr>
              <a:t> Ó </a:t>
            </a:r>
            <a:r>
              <a:rPr sz="1400" b="1" spc="5" dirty="0">
                <a:solidFill>
                  <a:srgbClr val="FFFFFF"/>
                </a:solidFill>
                <a:latin typeface="Calibri"/>
                <a:cs typeface="Calibri"/>
              </a:rPr>
              <a:t> </a:t>
            </a:r>
            <a:r>
              <a:rPr sz="1400" b="1" dirty="0">
                <a:solidFill>
                  <a:srgbClr val="FFFFFF"/>
                </a:solidFill>
                <a:latin typeface="Calibri"/>
                <a:cs typeface="Calibri"/>
              </a:rPr>
              <a:t>RE</a:t>
            </a:r>
            <a:r>
              <a:rPr sz="1400" b="1" spc="-20" dirty="0">
                <a:solidFill>
                  <a:srgbClr val="FFFFFF"/>
                </a:solidFill>
                <a:latin typeface="Calibri"/>
                <a:cs typeface="Calibri"/>
              </a:rPr>
              <a:t>S</a:t>
            </a:r>
            <a:r>
              <a:rPr sz="1400" b="1" spc="-15" dirty="0">
                <a:solidFill>
                  <a:srgbClr val="FFFFFF"/>
                </a:solidFill>
                <a:latin typeface="Calibri"/>
                <a:cs typeface="Calibri"/>
              </a:rPr>
              <a:t>I</a:t>
            </a:r>
            <a:r>
              <a:rPr sz="1400" b="1" spc="10" dirty="0">
                <a:solidFill>
                  <a:srgbClr val="FFFFFF"/>
                </a:solidFill>
                <a:latin typeface="Calibri"/>
                <a:cs typeface="Calibri"/>
              </a:rPr>
              <a:t>D</a:t>
            </a:r>
            <a:r>
              <a:rPr sz="1400" b="1" dirty="0">
                <a:solidFill>
                  <a:srgbClr val="FFFFFF"/>
                </a:solidFill>
                <a:latin typeface="Calibri"/>
                <a:cs typeface="Calibri"/>
              </a:rPr>
              <a:t>E</a:t>
            </a:r>
            <a:r>
              <a:rPr sz="1400" b="1" spc="5" dirty="0">
                <a:solidFill>
                  <a:srgbClr val="FFFFFF"/>
                </a:solidFill>
                <a:latin typeface="Calibri"/>
                <a:cs typeface="Calibri"/>
              </a:rPr>
              <a:t>N</a:t>
            </a:r>
            <a:r>
              <a:rPr sz="1400" b="1" spc="10" dirty="0">
                <a:solidFill>
                  <a:srgbClr val="FFFFFF"/>
                </a:solidFill>
                <a:latin typeface="Calibri"/>
                <a:cs typeface="Calibri"/>
              </a:rPr>
              <a:t>C</a:t>
            </a:r>
            <a:r>
              <a:rPr sz="1400" b="1" spc="-15" dirty="0">
                <a:solidFill>
                  <a:srgbClr val="FFFFFF"/>
                </a:solidFill>
                <a:latin typeface="Calibri"/>
                <a:cs typeface="Calibri"/>
              </a:rPr>
              <a:t>I</a:t>
            </a:r>
            <a:r>
              <a:rPr sz="1400" b="1" spc="5" dirty="0">
                <a:solidFill>
                  <a:srgbClr val="FFFFFF"/>
                </a:solidFill>
                <a:latin typeface="Calibri"/>
                <a:cs typeface="Calibri"/>
              </a:rPr>
              <a:t>A</a:t>
            </a:r>
            <a:r>
              <a:rPr sz="1400" b="1" dirty="0">
                <a:solidFill>
                  <a:srgbClr val="FFFFFF"/>
                </a:solidFill>
                <a:latin typeface="Calibri"/>
                <a:cs typeface="Calibri"/>
              </a:rPr>
              <a:t>L</a:t>
            </a:r>
            <a:endParaRPr sz="1400">
              <a:latin typeface="Calibri"/>
              <a:cs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154212" y="2273300"/>
            <a:ext cx="8241030" cy="3597910"/>
            <a:chOff x="630212" y="2273300"/>
            <a:chExt cx="8241030" cy="3597910"/>
          </a:xfrm>
        </p:grpSpPr>
        <p:pic>
          <p:nvPicPr>
            <p:cNvPr id="3" name="object 3"/>
            <p:cNvPicPr/>
            <p:nvPr/>
          </p:nvPicPr>
          <p:blipFill>
            <a:blip r:embed="rId2" cstate="print"/>
            <a:stretch>
              <a:fillRect/>
            </a:stretch>
          </p:blipFill>
          <p:spPr>
            <a:xfrm>
              <a:off x="872645" y="2531103"/>
              <a:ext cx="7710243" cy="3330873"/>
            </a:xfrm>
            <a:prstGeom prst="rect">
              <a:avLst/>
            </a:prstGeom>
          </p:spPr>
        </p:pic>
        <p:sp>
          <p:nvSpPr>
            <p:cNvPr id="4" name="object 4"/>
            <p:cNvSpPr/>
            <p:nvPr/>
          </p:nvSpPr>
          <p:spPr>
            <a:xfrm>
              <a:off x="642912" y="2286000"/>
              <a:ext cx="2500630" cy="3572510"/>
            </a:xfrm>
            <a:custGeom>
              <a:avLst/>
              <a:gdLst/>
              <a:ahLst/>
              <a:cxnLst/>
              <a:rect l="l" t="t" r="r" b="b"/>
              <a:pathLst>
                <a:path w="2500630" h="3572510">
                  <a:moveTo>
                    <a:pt x="2083650" y="0"/>
                  </a:moveTo>
                  <a:lnTo>
                    <a:pt x="416725" y="0"/>
                  </a:lnTo>
                  <a:lnTo>
                    <a:pt x="368126" y="2803"/>
                  </a:lnTo>
                  <a:lnTo>
                    <a:pt x="321174" y="11005"/>
                  </a:lnTo>
                  <a:lnTo>
                    <a:pt x="276181" y="24292"/>
                  </a:lnTo>
                  <a:lnTo>
                    <a:pt x="233460" y="42353"/>
                  </a:lnTo>
                  <a:lnTo>
                    <a:pt x="193324" y="64874"/>
                  </a:lnTo>
                  <a:lnTo>
                    <a:pt x="156085" y="91543"/>
                  </a:lnTo>
                  <a:lnTo>
                    <a:pt x="122056" y="122047"/>
                  </a:lnTo>
                  <a:lnTo>
                    <a:pt x="91550" y="156073"/>
                  </a:lnTo>
                  <a:lnTo>
                    <a:pt x="64879" y="193308"/>
                  </a:lnTo>
                  <a:lnTo>
                    <a:pt x="42356" y="233441"/>
                  </a:lnTo>
                  <a:lnTo>
                    <a:pt x="24294" y="276157"/>
                  </a:lnTo>
                  <a:lnTo>
                    <a:pt x="11006" y="321146"/>
                  </a:lnTo>
                  <a:lnTo>
                    <a:pt x="2803" y="368093"/>
                  </a:lnTo>
                  <a:lnTo>
                    <a:pt x="0" y="416687"/>
                  </a:lnTo>
                  <a:lnTo>
                    <a:pt x="0" y="3155188"/>
                  </a:lnTo>
                  <a:lnTo>
                    <a:pt x="2803" y="3203781"/>
                  </a:lnTo>
                  <a:lnTo>
                    <a:pt x="11006" y="3250729"/>
                  </a:lnTo>
                  <a:lnTo>
                    <a:pt x="24294" y="3295718"/>
                  </a:lnTo>
                  <a:lnTo>
                    <a:pt x="42356" y="3338436"/>
                  </a:lnTo>
                  <a:lnTo>
                    <a:pt x="64879" y="3378570"/>
                  </a:lnTo>
                  <a:lnTo>
                    <a:pt x="91550" y="3415806"/>
                  </a:lnTo>
                  <a:lnTo>
                    <a:pt x="122056" y="3449834"/>
                  </a:lnTo>
                  <a:lnTo>
                    <a:pt x="156085" y="3480339"/>
                  </a:lnTo>
                  <a:lnTo>
                    <a:pt x="193324" y="3507009"/>
                  </a:lnTo>
                  <a:lnTo>
                    <a:pt x="233460" y="3529531"/>
                  </a:lnTo>
                  <a:lnTo>
                    <a:pt x="276181" y="3547593"/>
                  </a:lnTo>
                  <a:lnTo>
                    <a:pt x="321174" y="3560881"/>
                  </a:lnTo>
                  <a:lnTo>
                    <a:pt x="368126" y="3569084"/>
                  </a:lnTo>
                  <a:lnTo>
                    <a:pt x="416725" y="3571887"/>
                  </a:lnTo>
                  <a:lnTo>
                    <a:pt x="2083650" y="3571887"/>
                  </a:lnTo>
                  <a:lnTo>
                    <a:pt x="2132244" y="3569084"/>
                  </a:lnTo>
                  <a:lnTo>
                    <a:pt x="2179191" y="3560881"/>
                  </a:lnTo>
                  <a:lnTo>
                    <a:pt x="2224179" y="3547593"/>
                  </a:lnTo>
                  <a:lnTo>
                    <a:pt x="2266896" y="3529531"/>
                  </a:lnTo>
                  <a:lnTo>
                    <a:pt x="2307029" y="3507009"/>
                  </a:lnTo>
                  <a:lnTo>
                    <a:pt x="2344264" y="3480339"/>
                  </a:lnTo>
                  <a:lnTo>
                    <a:pt x="2378290" y="3449834"/>
                  </a:lnTo>
                  <a:lnTo>
                    <a:pt x="2408794" y="3415806"/>
                  </a:lnTo>
                  <a:lnTo>
                    <a:pt x="2435463" y="3378570"/>
                  </a:lnTo>
                  <a:lnTo>
                    <a:pt x="2457984" y="3338436"/>
                  </a:lnTo>
                  <a:lnTo>
                    <a:pt x="2476044" y="3295718"/>
                  </a:lnTo>
                  <a:lnTo>
                    <a:pt x="2489332" y="3250729"/>
                  </a:lnTo>
                  <a:lnTo>
                    <a:pt x="2497534" y="3203781"/>
                  </a:lnTo>
                  <a:lnTo>
                    <a:pt x="2500337" y="3155188"/>
                  </a:lnTo>
                  <a:lnTo>
                    <a:pt x="2500337" y="416687"/>
                  </a:lnTo>
                  <a:lnTo>
                    <a:pt x="2497534" y="368093"/>
                  </a:lnTo>
                  <a:lnTo>
                    <a:pt x="2489332" y="321146"/>
                  </a:lnTo>
                  <a:lnTo>
                    <a:pt x="2476044" y="276157"/>
                  </a:lnTo>
                  <a:lnTo>
                    <a:pt x="2457984" y="233441"/>
                  </a:lnTo>
                  <a:lnTo>
                    <a:pt x="2435463" y="193308"/>
                  </a:lnTo>
                  <a:lnTo>
                    <a:pt x="2408794" y="156073"/>
                  </a:lnTo>
                  <a:lnTo>
                    <a:pt x="2378290" y="122047"/>
                  </a:lnTo>
                  <a:lnTo>
                    <a:pt x="2344264" y="91543"/>
                  </a:lnTo>
                  <a:lnTo>
                    <a:pt x="2307029" y="64874"/>
                  </a:lnTo>
                  <a:lnTo>
                    <a:pt x="2266896" y="42353"/>
                  </a:lnTo>
                  <a:lnTo>
                    <a:pt x="2224179" y="24292"/>
                  </a:lnTo>
                  <a:lnTo>
                    <a:pt x="2179191" y="11005"/>
                  </a:lnTo>
                  <a:lnTo>
                    <a:pt x="2132244" y="2803"/>
                  </a:lnTo>
                  <a:lnTo>
                    <a:pt x="2083650" y="0"/>
                  </a:lnTo>
                  <a:close/>
                </a:path>
              </a:pathLst>
            </a:custGeom>
            <a:solidFill>
              <a:srgbClr val="4F81BC"/>
            </a:solidFill>
          </p:spPr>
          <p:txBody>
            <a:bodyPr wrap="square" lIns="0" tIns="0" rIns="0" bIns="0" rtlCol="0"/>
            <a:lstStyle/>
            <a:p>
              <a:endParaRPr/>
            </a:p>
          </p:txBody>
        </p:sp>
        <p:sp>
          <p:nvSpPr>
            <p:cNvPr id="5" name="object 5"/>
            <p:cNvSpPr/>
            <p:nvPr/>
          </p:nvSpPr>
          <p:spPr>
            <a:xfrm>
              <a:off x="642912" y="2286000"/>
              <a:ext cx="2500630" cy="3572510"/>
            </a:xfrm>
            <a:custGeom>
              <a:avLst/>
              <a:gdLst/>
              <a:ahLst/>
              <a:cxnLst/>
              <a:rect l="l" t="t" r="r" b="b"/>
              <a:pathLst>
                <a:path w="2500630" h="3572510">
                  <a:moveTo>
                    <a:pt x="0" y="416687"/>
                  </a:moveTo>
                  <a:lnTo>
                    <a:pt x="2803" y="368093"/>
                  </a:lnTo>
                  <a:lnTo>
                    <a:pt x="11006" y="321146"/>
                  </a:lnTo>
                  <a:lnTo>
                    <a:pt x="24294" y="276157"/>
                  </a:lnTo>
                  <a:lnTo>
                    <a:pt x="42356" y="233441"/>
                  </a:lnTo>
                  <a:lnTo>
                    <a:pt x="64879" y="193308"/>
                  </a:lnTo>
                  <a:lnTo>
                    <a:pt x="91550" y="156073"/>
                  </a:lnTo>
                  <a:lnTo>
                    <a:pt x="122056" y="122046"/>
                  </a:lnTo>
                  <a:lnTo>
                    <a:pt x="156085" y="91543"/>
                  </a:lnTo>
                  <a:lnTo>
                    <a:pt x="193324" y="64874"/>
                  </a:lnTo>
                  <a:lnTo>
                    <a:pt x="233460" y="42353"/>
                  </a:lnTo>
                  <a:lnTo>
                    <a:pt x="276181" y="24292"/>
                  </a:lnTo>
                  <a:lnTo>
                    <a:pt x="321174" y="11005"/>
                  </a:lnTo>
                  <a:lnTo>
                    <a:pt x="368126" y="2803"/>
                  </a:lnTo>
                  <a:lnTo>
                    <a:pt x="416725" y="0"/>
                  </a:lnTo>
                  <a:lnTo>
                    <a:pt x="2083650" y="0"/>
                  </a:lnTo>
                  <a:lnTo>
                    <a:pt x="2132244" y="2803"/>
                  </a:lnTo>
                  <a:lnTo>
                    <a:pt x="2179191" y="11005"/>
                  </a:lnTo>
                  <a:lnTo>
                    <a:pt x="2224179" y="24292"/>
                  </a:lnTo>
                  <a:lnTo>
                    <a:pt x="2266896" y="42353"/>
                  </a:lnTo>
                  <a:lnTo>
                    <a:pt x="2307029" y="64874"/>
                  </a:lnTo>
                  <a:lnTo>
                    <a:pt x="2344264" y="91543"/>
                  </a:lnTo>
                  <a:lnTo>
                    <a:pt x="2378290" y="122047"/>
                  </a:lnTo>
                  <a:lnTo>
                    <a:pt x="2408794" y="156073"/>
                  </a:lnTo>
                  <a:lnTo>
                    <a:pt x="2435463" y="193308"/>
                  </a:lnTo>
                  <a:lnTo>
                    <a:pt x="2457984" y="233441"/>
                  </a:lnTo>
                  <a:lnTo>
                    <a:pt x="2476044" y="276157"/>
                  </a:lnTo>
                  <a:lnTo>
                    <a:pt x="2489332" y="321146"/>
                  </a:lnTo>
                  <a:lnTo>
                    <a:pt x="2497534" y="368093"/>
                  </a:lnTo>
                  <a:lnTo>
                    <a:pt x="2500337" y="416687"/>
                  </a:lnTo>
                  <a:lnTo>
                    <a:pt x="2500337" y="3155188"/>
                  </a:lnTo>
                  <a:lnTo>
                    <a:pt x="2497534" y="3203781"/>
                  </a:lnTo>
                  <a:lnTo>
                    <a:pt x="2489332" y="3250729"/>
                  </a:lnTo>
                  <a:lnTo>
                    <a:pt x="2476044" y="3295718"/>
                  </a:lnTo>
                  <a:lnTo>
                    <a:pt x="2457984" y="3338436"/>
                  </a:lnTo>
                  <a:lnTo>
                    <a:pt x="2435463" y="3378570"/>
                  </a:lnTo>
                  <a:lnTo>
                    <a:pt x="2408794" y="3415806"/>
                  </a:lnTo>
                  <a:lnTo>
                    <a:pt x="2378290" y="3449834"/>
                  </a:lnTo>
                  <a:lnTo>
                    <a:pt x="2344264" y="3480339"/>
                  </a:lnTo>
                  <a:lnTo>
                    <a:pt x="2307029" y="3507009"/>
                  </a:lnTo>
                  <a:lnTo>
                    <a:pt x="2266896" y="3529531"/>
                  </a:lnTo>
                  <a:lnTo>
                    <a:pt x="2224179" y="3547593"/>
                  </a:lnTo>
                  <a:lnTo>
                    <a:pt x="2179191" y="3560881"/>
                  </a:lnTo>
                  <a:lnTo>
                    <a:pt x="2132244" y="3569084"/>
                  </a:lnTo>
                  <a:lnTo>
                    <a:pt x="2083650" y="3571887"/>
                  </a:lnTo>
                  <a:lnTo>
                    <a:pt x="416725" y="3571887"/>
                  </a:lnTo>
                  <a:lnTo>
                    <a:pt x="368126" y="3569084"/>
                  </a:lnTo>
                  <a:lnTo>
                    <a:pt x="321174" y="3560881"/>
                  </a:lnTo>
                  <a:lnTo>
                    <a:pt x="276181" y="3547593"/>
                  </a:lnTo>
                  <a:lnTo>
                    <a:pt x="233460" y="3529531"/>
                  </a:lnTo>
                  <a:lnTo>
                    <a:pt x="193324" y="3507009"/>
                  </a:lnTo>
                  <a:lnTo>
                    <a:pt x="156085" y="3480339"/>
                  </a:lnTo>
                  <a:lnTo>
                    <a:pt x="122056" y="3449834"/>
                  </a:lnTo>
                  <a:lnTo>
                    <a:pt x="91550" y="3415806"/>
                  </a:lnTo>
                  <a:lnTo>
                    <a:pt x="64879" y="3378570"/>
                  </a:lnTo>
                  <a:lnTo>
                    <a:pt x="42356" y="3338436"/>
                  </a:lnTo>
                  <a:lnTo>
                    <a:pt x="24294" y="3295718"/>
                  </a:lnTo>
                  <a:lnTo>
                    <a:pt x="11006" y="3250729"/>
                  </a:lnTo>
                  <a:lnTo>
                    <a:pt x="2803" y="3203781"/>
                  </a:lnTo>
                  <a:lnTo>
                    <a:pt x="0" y="3155188"/>
                  </a:lnTo>
                  <a:lnTo>
                    <a:pt x="0" y="416687"/>
                  </a:lnTo>
                  <a:close/>
                </a:path>
              </a:pathLst>
            </a:custGeom>
            <a:ln w="25400">
              <a:solidFill>
                <a:srgbClr val="385D89"/>
              </a:solidFill>
            </a:ln>
          </p:spPr>
          <p:txBody>
            <a:bodyPr wrap="square" lIns="0" tIns="0" rIns="0" bIns="0" rtlCol="0"/>
            <a:lstStyle/>
            <a:p>
              <a:endParaRPr/>
            </a:p>
          </p:txBody>
        </p:sp>
        <p:sp>
          <p:nvSpPr>
            <p:cNvPr id="6" name="object 6"/>
            <p:cNvSpPr/>
            <p:nvPr/>
          </p:nvSpPr>
          <p:spPr>
            <a:xfrm>
              <a:off x="3714750" y="2286000"/>
              <a:ext cx="3143250" cy="3500754"/>
            </a:xfrm>
            <a:custGeom>
              <a:avLst/>
              <a:gdLst/>
              <a:ahLst/>
              <a:cxnLst/>
              <a:rect l="l" t="t" r="r" b="b"/>
              <a:pathLst>
                <a:path w="3143250" h="3500754">
                  <a:moveTo>
                    <a:pt x="2619375" y="0"/>
                  </a:moveTo>
                  <a:lnTo>
                    <a:pt x="523875" y="0"/>
                  </a:lnTo>
                  <a:lnTo>
                    <a:pt x="476194" y="2141"/>
                  </a:lnTo>
                  <a:lnTo>
                    <a:pt x="429713" y="8441"/>
                  </a:lnTo>
                  <a:lnTo>
                    <a:pt x="384615" y="18714"/>
                  </a:lnTo>
                  <a:lnTo>
                    <a:pt x="341086" y="32777"/>
                  </a:lnTo>
                  <a:lnTo>
                    <a:pt x="299311" y="50443"/>
                  </a:lnTo>
                  <a:lnTo>
                    <a:pt x="259475" y="71529"/>
                  </a:lnTo>
                  <a:lnTo>
                    <a:pt x="221762" y="95848"/>
                  </a:lnTo>
                  <a:lnTo>
                    <a:pt x="186358" y="123216"/>
                  </a:lnTo>
                  <a:lnTo>
                    <a:pt x="153447" y="153447"/>
                  </a:lnTo>
                  <a:lnTo>
                    <a:pt x="123216" y="186358"/>
                  </a:lnTo>
                  <a:lnTo>
                    <a:pt x="95848" y="221762"/>
                  </a:lnTo>
                  <a:lnTo>
                    <a:pt x="71529" y="259475"/>
                  </a:lnTo>
                  <a:lnTo>
                    <a:pt x="50443" y="299311"/>
                  </a:lnTo>
                  <a:lnTo>
                    <a:pt x="32777" y="341086"/>
                  </a:lnTo>
                  <a:lnTo>
                    <a:pt x="18714" y="384615"/>
                  </a:lnTo>
                  <a:lnTo>
                    <a:pt x="8441" y="429713"/>
                  </a:lnTo>
                  <a:lnTo>
                    <a:pt x="2141" y="476194"/>
                  </a:lnTo>
                  <a:lnTo>
                    <a:pt x="0" y="523875"/>
                  </a:lnTo>
                  <a:lnTo>
                    <a:pt x="0" y="2976626"/>
                  </a:lnTo>
                  <a:lnTo>
                    <a:pt x="2141" y="3024305"/>
                  </a:lnTo>
                  <a:lnTo>
                    <a:pt x="8441" y="3070785"/>
                  </a:lnTo>
                  <a:lnTo>
                    <a:pt x="18714" y="3115881"/>
                  </a:lnTo>
                  <a:lnTo>
                    <a:pt x="32777" y="3159407"/>
                  </a:lnTo>
                  <a:lnTo>
                    <a:pt x="50443" y="3201179"/>
                  </a:lnTo>
                  <a:lnTo>
                    <a:pt x="71529" y="3241012"/>
                  </a:lnTo>
                  <a:lnTo>
                    <a:pt x="95848" y="3278721"/>
                  </a:lnTo>
                  <a:lnTo>
                    <a:pt x="123216" y="3314121"/>
                  </a:lnTo>
                  <a:lnTo>
                    <a:pt x="153447" y="3347027"/>
                  </a:lnTo>
                  <a:lnTo>
                    <a:pt x="186358" y="3377255"/>
                  </a:lnTo>
                  <a:lnTo>
                    <a:pt x="221762" y="3404618"/>
                  </a:lnTo>
                  <a:lnTo>
                    <a:pt x="259475" y="3428934"/>
                  </a:lnTo>
                  <a:lnTo>
                    <a:pt x="299311" y="3450015"/>
                  </a:lnTo>
                  <a:lnTo>
                    <a:pt x="341086" y="3467679"/>
                  </a:lnTo>
                  <a:lnTo>
                    <a:pt x="384615" y="3481739"/>
                  </a:lnTo>
                  <a:lnTo>
                    <a:pt x="429713" y="3492010"/>
                  </a:lnTo>
                  <a:lnTo>
                    <a:pt x="476194" y="3498309"/>
                  </a:lnTo>
                  <a:lnTo>
                    <a:pt x="523875" y="3500450"/>
                  </a:lnTo>
                  <a:lnTo>
                    <a:pt x="2619375" y="3500450"/>
                  </a:lnTo>
                  <a:lnTo>
                    <a:pt x="2667055" y="3498309"/>
                  </a:lnTo>
                  <a:lnTo>
                    <a:pt x="2713536" y="3492010"/>
                  </a:lnTo>
                  <a:lnTo>
                    <a:pt x="2758634" y="3481739"/>
                  </a:lnTo>
                  <a:lnTo>
                    <a:pt x="2802163" y="3467679"/>
                  </a:lnTo>
                  <a:lnTo>
                    <a:pt x="2843938" y="3450015"/>
                  </a:lnTo>
                  <a:lnTo>
                    <a:pt x="2883774" y="3428934"/>
                  </a:lnTo>
                  <a:lnTo>
                    <a:pt x="2921487" y="3404618"/>
                  </a:lnTo>
                  <a:lnTo>
                    <a:pt x="2956891" y="3377255"/>
                  </a:lnTo>
                  <a:lnTo>
                    <a:pt x="2989802" y="3347027"/>
                  </a:lnTo>
                  <a:lnTo>
                    <a:pt x="3020033" y="3314121"/>
                  </a:lnTo>
                  <a:lnTo>
                    <a:pt x="3047401" y="3278721"/>
                  </a:lnTo>
                  <a:lnTo>
                    <a:pt x="3071720" y="3241012"/>
                  </a:lnTo>
                  <a:lnTo>
                    <a:pt x="3092806" y="3201179"/>
                  </a:lnTo>
                  <a:lnTo>
                    <a:pt x="3110472" y="3159407"/>
                  </a:lnTo>
                  <a:lnTo>
                    <a:pt x="3124535" y="3115881"/>
                  </a:lnTo>
                  <a:lnTo>
                    <a:pt x="3134808" y="3070785"/>
                  </a:lnTo>
                  <a:lnTo>
                    <a:pt x="3141108" y="3024305"/>
                  </a:lnTo>
                  <a:lnTo>
                    <a:pt x="3143250" y="2976626"/>
                  </a:lnTo>
                  <a:lnTo>
                    <a:pt x="3143250" y="523875"/>
                  </a:lnTo>
                  <a:lnTo>
                    <a:pt x="3141108" y="476194"/>
                  </a:lnTo>
                  <a:lnTo>
                    <a:pt x="3134808" y="429713"/>
                  </a:lnTo>
                  <a:lnTo>
                    <a:pt x="3124535" y="384615"/>
                  </a:lnTo>
                  <a:lnTo>
                    <a:pt x="3110472" y="341086"/>
                  </a:lnTo>
                  <a:lnTo>
                    <a:pt x="3092806" y="299311"/>
                  </a:lnTo>
                  <a:lnTo>
                    <a:pt x="3071720" y="259475"/>
                  </a:lnTo>
                  <a:lnTo>
                    <a:pt x="3047401" y="221762"/>
                  </a:lnTo>
                  <a:lnTo>
                    <a:pt x="3020033" y="186358"/>
                  </a:lnTo>
                  <a:lnTo>
                    <a:pt x="2989802" y="153447"/>
                  </a:lnTo>
                  <a:lnTo>
                    <a:pt x="2956891" y="123216"/>
                  </a:lnTo>
                  <a:lnTo>
                    <a:pt x="2921487" y="95848"/>
                  </a:lnTo>
                  <a:lnTo>
                    <a:pt x="2883774" y="71529"/>
                  </a:lnTo>
                  <a:lnTo>
                    <a:pt x="2843938" y="50443"/>
                  </a:lnTo>
                  <a:lnTo>
                    <a:pt x="2802163" y="32777"/>
                  </a:lnTo>
                  <a:lnTo>
                    <a:pt x="2758634" y="18714"/>
                  </a:lnTo>
                  <a:lnTo>
                    <a:pt x="2713536" y="8441"/>
                  </a:lnTo>
                  <a:lnTo>
                    <a:pt x="2667055" y="2141"/>
                  </a:lnTo>
                  <a:lnTo>
                    <a:pt x="2619375" y="0"/>
                  </a:lnTo>
                  <a:close/>
                </a:path>
              </a:pathLst>
            </a:custGeom>
            <a:solidFill>
              <a:srgbClr val="943735"/>
            </a:solidFill>
          </p:spPr>
          <p:txBody>
            <a:bodyPr wrap="square" lIns="0" tIns="0" rIns="0" bIns="0" rtlCol="0"/>
            <a:lstStyle/>
            <a:p>
              <a:endParaRPr/>
            </a:p>
          </p:txBody>
        </p:sp>
        <p:sp>
          <p:nvSpPr>
            <p:cNvPr id="7" name="object 7"/>
            <p:cNvSpPr/>
            <p:nvPr/>
          </p:nvSpPr>
          <p:spPr>
            <a:xfrm>
              <a:off x="3714750" y="2286000"/>
              <a:ext cx="3143250" cy="3500754"/>
            </a:xfrm>
            <a:custGeom>
              <a:avLst/>
              <a:gdLst/>
              <a:ahLst/>
              <a:cxnLst/>
              <a:rect l="l" t="t" r="r" b="b"/>
              <a:pathLst>
                <a:path w="3143250" h="3500754">
                  <a:moveTo>
                    <a:pt x="0" y="523875"/>
                  </a:moveTo>
                  <a:lnTo>
                    <a:pt x="2141" y="476194"/>
                  </a:lnTo>
                  <a:lnTo>
                    <a:pt x="8441" y="429713"/>
                  </a:lnTo>
                  <a:lnTo>
                    <a:pt x="18714" y="384615"/>
                  </a:lnTo>
                  <a:lnTo>
                    <a:pt x="32777" y="341086"/>
                  </a:lnTo>
                  <a:lnTo>
                    <a:pt x="50443" y="299311"/>
                  </a:lnTo>
                  <a:lnTo>
                    <a:pt x="71529" y="259475"/>
                  </a:lnTo>
                  <a:lnTo>
                    <a:pt x="95848" y="221762"/>
                  </a:lnTo>
                  <a:lnTo>
                    <a:pt x="123216" y="186358"/>
                  </a:lnTo>
                  <a:lnTo>
                    <a:pt x="153447" y="153447"/>
                  </a:lnTo>
                  <a:lnTo>
                    <a:pt x="186358" y="123216"/>
                  </a:lnTo>
                  <a:lnTo>
                    <a:pt x="221762" y="95848"/>
                  </a:lnTo>
                  <a:lnTo>
                    <a:pt x="259475" y="71529"/>
                  </a:lnTo>
                  <a:lnTo>
                    <a:pt x="299311" y="50443"/>
                  </a:lnTo>
                  <a:lnTo>
                    <a:pt x="341086" y="32777"/>
                  </a:lnTo>
                  <a:lnTo>
                    <a:pt x="384615" y="18714"/>
                  </a:lnTo>
                  <a:lnTo>
                    <a:pt x="429713" y="8441"/>
                  </a:lnTo>
                  <a:lnTo>
                    <a:pt x="476194" y="2141"/>
                  </a:lnTo>
                  <a:lnTo>
                    <a:pt x="523875" y="0"/>
                  </a:lnTo>
                  <a:lnTo>
                    <a:pt x="2619375" y="0"/>
                  </a:lnTo>
                  <a:lnTo>
                    <a:pt x="2667055" y="2141"/>
                  </a:lnTo>
                  <a:lnTo>
                    <a:pt x="2713536" y="8441"/>
                  </a:lnTo>
                  <a:lnTo>
                    <a:pt x="2758634" y="18714"/>
                  </a:lnTo>
                  <a:lnTo>
                    <a:pt x="2802163" y="32777"/>
                  </a:lnTo>
                  <a:lnTo>
                    <a:pt x="2843938" y="50443"/>
                  </a:lnTo>
                  <a:lnTo>
                    <a:pt x="2883774" y="71529"/>
                  </a:lnTo>
                  <a:lnTo>
                    <a:pt x="2921487" y="95848"/>
                  </a:lnTo>
                  <a:lnTo>
                    <a:pt x="2956891" y="123216"/>
                  </a:lnTo>
                  <a:lnTo>
                    <a:pt x="2989802" y="153447"/>
                  </a:lnTo>
                  <a:lnTo>
                    <a:pt x="3020033" y="186358"/>
                  </a:lnTo>
                  <a:lnTo>
                    <a:pt x="3047401" y="221762"/>
                  </a:lnTo>
                  <a:lnTo>
                    <a:pt x="3071720" y="259475"/>
                  </a:lnTo>
                  <a:lnTo>
                    <a:pt x="3092806" y="299311"/>
                  </a:lnTo>
                  <a:lnTo>
                    <a:pt x="3110472" y="341086"/>
                  </a:lnTo>
                  <a:lnTo>
                    <a:pt x="3124535" y="384615"/>
                  </a:lnTo>
                  <a:lnTo>
                    <a:pt x="3134808" y="429713"/>
                  </a:lnTo>
                  <a:lnTo>
                    <a:pt x="3141108" y="476194"/>
                  </a:lnTo>
                  <a:lnTo>
                    <a:pt x="3143250" y="523875"/>
                  </a:lnTo>
                  <a:lnTo>
                    <a:pt x="3143250" y="2976626"/>
                  </a:lnTo>
                  <a:lnTo>
                    <a:pt x="3141108" y="3024305"/>
                  </a:lnTo>
                  <a:lnTo>
                    <a:pt x="3134808" y="3070785"/>
                  </a:lnTo>
                  <a:lnTo>
                    <a:pt x="3124535" y="3115881"/>
                  </a:lnTo>
                  <a:lnTo>
                    <a:pt x="3110472" y="3159407"/>
                  </a:lnTo>
                  <a:lnTo>
                    <a:pt x="3092806" y="3201179"/>
                  </a:lnTo>
                  <a:lnTo>
                    <a:pt x="3071720" y="3241012"/>
                  </a:lnTo>
                  <a:lnTo>
                    <a:pt x="3047401" y="3278721"/>
                  </a:lnTo>
                  <a:lnTo>
                    <a:pt x="3020033" y="3314121"/>
                  </a:lnTo>
                  <a:lnTo>
                    <a:pt x="2989802" y="3347027"/>
                  </a:lnTo>
                  <a:lnTo>
                    <a:pt x="2956891" y="3377255"/>
                  </a:lnTo>
                  <a:lnTo>
                    <a:pt x="2921487" y="3404618"/>
                  </a:lnTo>
                  <a:lnTo>
                    <a:pt x="2883774" y="3428934"/>
                  </a:lnTo>
                  <a:lnTo>
                    <a:pt x="2843938" y="3450015"/>
                  </a:lnTo>
                  <a:lnTo>
                    <a:pt x="2802163" y="3467679"/>
                  </a:lnTo>
                  <a:lnTo>
                    <a:pt x="2758634" y="3481739"/>
                  </a:lnTo>
                  <a:lnTo>
                    <a:pt x="2713536" y="3492010"/>
                  </a:lnTo>
                  <a:lnTo>
                    <a:pt x="2667055" y="3498309"/>
                  </a:lnTo>
                  <a:lnTo>
                    <a:pt x="2619375" y="3500450"/>
                  </a:lnTo>
                  <a:lnTo>
                    <a:pt x="523875" y="3500450"/>
                  </a:lnTo>
                  <a:lnTo>
                    <a:pt x="476194" y="3498309"/>
                  </a:lnTo>
                  <a:lnTo>
                    <a:pt x="429713" y="3492010"/>
                  </a:lnTo>
                  <a:lnTo>
                    <a:pt x="384615" y="3481739"/>
                  </a:lnTo>
                  <a:lnTo>
                    <a:pt x="341086" y="3467679"/>
                  </a:lnTo>
                  <a:lnTo>
                    <a:pt x="299311" y="3450015"/>
                  </a:lnTo>
                  <a:lnTo>
                    <a:pt x="259475" y="3428934"/>
                  </a:lnTo>
                  <a:lnTo>
                    <a:pt x="221762" y="3404618"/>
                  </a:lnTo>
                  <a:lnTo>
                    <a:pt x="186358" y="3377255"/>
                  </a:lnTo>
                  <a:lnTo>
                    <a:pt x="153447" y="3347027"/>
                  </a:lnTo>
                  <a:lnTo>
                    <a:pt x="123216" y="3314121"/>
                  </a:lnTo>
                  <a:lnTo>
                    <a:pt x="95848" y="3278721"/>
                  </a:lnTo>
                  <a:lnTo>
                    <a:pt x="71529" y="3241012"/>
                  </a:lnTo>
                  <a:lnTo>
                    <a:pt x="50443" y="3201179"/>
                  </a:lnTo>
                  <a:lnTo>
                    <a:pt x="32777" y="3159407"/>
                  </a:lnTo>
                  <a:lnTo>
                    <a:pt x="18714" y="3115881"/>
                  </a:lnTo>
                  <a:lnTo>
                    <a:pt x="8441" y="3070785"/>
                  </a:lnTo>
                  <a:lnTo>
                    <a:pt x="2141" y="3024305"/>
                  </a:lnTo>
                  <a:lnTo>
                    <a:pt x="0" y="2976626"/>
                  </a:lnTo>
                  <a:lnTo>
                    <a:pt x="0" y="523875"/>
                  </a:lnTo>
                  <a:close/>
                </a:path>
              </a:pathLst>
            </a:custGeom>
            <a:ln w="25400">
              <a:solidFill>
                <a:srgbClr val="622422"/>
              </a:solidFill>
            </a:ln>
          </p:spPr>
          <p:txBody>
            <a:bodyPr wrap="square" lIns="0" tIns="0" rIns="0" bIns="0" rtlCol="0"/>
            <a:lstStyle/>
            <a:p>
              <a:endParaRPr/>
            </a:p>
          </p:txBody>
        </p:sp>
        <p:sp>
          <p:nvSpPr>
            <p:cNvPr id="8" name="object 8"/>
            <p:cNvSpPr/>
            <p:nvPr/>
          </p:nvSpPr>
          <p:spPr>
            <a:xfrm>
              <a:off x="7572375" y="4214876"/>
              <a:ext cx="1285875" cy="1143000"/>
            </a:xfrm>
            <a:custGeom>
              <a:avLst/>
              <a:gdLst/>
              <a:ahLst/>
              <a:cxnLst/>
              <a:rect l="l" t="t" r="r" b="b"/>
              <a:pathLst>
                <a:path w="1285875" h="1143000">
                  <a:moveTo>
                    <a:pt x="1095375" y="0"/>
                  </a:moveTo>
                  <a:lnTo>
                    <a:pt x="190500" y="0"/>
                  </a:lnTo>
                  <a:lnTo>
                    <a:pt x="146837" y="5027"/>
                  </a:lnTo>
                  <a:lnTo>
                    <a:pt x="106746" y="19349"/>
                  </a:lnTo>
                  <a:lnTo>
                    <a:pt x="71374" y="41827"/>
                  </a:lnTo>
                  <a:lnTo>
                    <a:pt x="41867" y="71321"/>
                  </a:lnTo>
                  <a:lnTo>
                    <a:pt x="19372" y="106691"/>
                  </a:lnTo>
                  <a:lnTo>
                    <a:pt x="5034" y="146797"/>
                  </a:lnTo>
                  <a:lnTo>
                    <a:pt x="0" y="190500"/>
                  </a:lnTo>
                  <a:lnTo>
                    <a:pt x="0" y="952500"/>
                  </a:lnTo>
                  <a:lnTo>
                    <a:pt x="5034" y="996162"/>
                  </a:lnTo>
                  <a:lnTo>
                    <a:pt x="19372" y="1036253"/>
                  </a:lnTo>
                  <a:lnTo>
                    <a:pt x="41867" y="1071625"/>
                  </a:lnTo>
                  <a:lnTo>
                    <a:pt x="71374" y="1101132"/>
                  </a:lnTo>
                  <a:lnTo>
                    <a:pt x="106746" y="1123627"/>
                  </a:lnTo>
                  <a:lnTo>
                    <a:pt x="146837" y="1137965"/>
                  </a:lnTo>
                  <a:lnTo>
                    <a:pt x="190500" y="1143000"/>
                  </a:lnTo>
                  <a:lnTo>
                    <a:pt x="1095375" y="1143000"/>
                  </a:lnTo>
                  <a:lnTo>
                    <a:pt x="1139077" y="1137965"/>
                  </a:lnTo>
                  <a:lnTo>
                    <a:pt x="1179183" y="1123627"/>
                  </a:lnTo>
                  <a:lnTo>
                    <a:pt x="1214553" y="1101132"/>
                  </a:lnTo>
                  <a:lnTo>
                    <a:pt x="1244047" y="1071625"/>
                  </a:lnTo>
                  <a:lnTo>
                    <a:pt x="1266525" y="1036253"/>
                  </a:lnTo>
                  <a:lnTo>
                    <a:pt x="1280847" y="996162"/>
                  </a:lnTo>
                  <a:lnTo>
                    <a:pt x="1285875" y="952500"/>
                  </a:lnTo>
                  <a:lnTo>
                    <a:pt x="1285875" y="190500"/>
                  </a:lnTo>
                  <a:lnTo>
                    <a:pt x="1280847" y="146797"/>
                  </a:lnTo>
                  <a:lnTo>
                    <a:pt x="1266525" y="106691"/>
                  </a:lnTo>
                  <a:lnTo>
                    <a:pt x="1244047" y="71321"/>
                  </a:lnTo>
                  <a:lnTo>
                    <a:pt x="1214553" y="41827"/>
                  </a:lnTo>
                  <a:lnTo>
                    <a:pt x="1179183" y="19349"/>
                  </a:lnTo>
                  <a:lnTo>
                    <a:pt x="1139077" y="5027"/>
                  </a:lnTo>
                  <a:lnTo>
                    <a:pt x="1095375" y="0"/>
                  </a:lnTo>
                  <a:close/>
                </a:path>
              </a:pathLst>
            </a:custGeom>
            <a:solidFill>
              <a:srgbClr val="E36C09"/>
            </a:solidFill>
          </p:spPr>
          <p:txBody>
            <a:bodyPr wrap="square" lIns="0" tIns="0" rIns="0" bIns="0" rtlCol="0"/>
            <a:lstStyle/>
            <a:p>
              <a:endParaRPr/>
            </a:p>
          </p:txBody>
        </p:sp>
        <p:sp>
          <p:nvSpPr>
            <p:cNvPr id="9" name="object 9"/>
            <p:cNvSpPr/>
            <p:nvPr/>
          </p:nvSpPr>
          <p:spPr>
            <a:xfrm>
              <a:off x="7572375" y="4214876"/>
              <a:ext cx="1285875" cy="1143000"/>
            </a:xfrm>
            <a:custGeom>
              <a:avLst/>
              <a:gdLst/>
              <a:ahLst/>
              <a:cxnLst/>
              <a:rect l="l" t="t" r="r" b="b"/>
              <a:pathLst>
                <a:path w="1285875" h="1143000">
                  <a:moveTo>
                    <a:pt x="0" y="190500"/>
                  </a:moveTo>
                  <a:lnTo>
                    <a:pt x="5034" y="146797"/>
                  </a:lnTo>
                  <a:lnTo>
                    <a:pt x="19372" y="106691"/>
                  </a:lnTo>
                  <a:lnTo>
                    <a:pt x="41867" y="71321"/>
                  </a:lnTo>
                  <a:lnTo>
                    <a:pt x="71374" y="41827"/>
                  </a:lnTo>
                  <a:lnTo>
                    <a:pt x="106746" y="19349"/>
                  </a:lnTo>
                  <a:lnTo>
                    <a:pt x="146837" y="5027"/>
                  </a:lnTo>
                  <a:lnTo>
                    <a:pt x="190500" y="0"/>
                  </a:lnTo>
                  <a:lnTo>
                    <a:pt x="1095375" y="0"/>
                  </a:lnTo>
                  <a:lnTo>
                    <a:pt x="1139077" y="5027"/>
                  </a:lnTo>
                  <a:lnTo>
                    <a:pt x="1179183" y="19349"/>
                  </a:lnTo>
                  <a:lnTo>
                    <a:pt x="1214553" y="41827"/>
                  </a:lnTo>
                  <a:lnTo>
                    <a:pt x="1244047" y="71321"/>
                  </a:lnTo>
                  <a:lnTo>
                    <a:pt x="1266525" y="106691"/>
                  </a:lnTo>
                  <a:lnTo>
                    <a:pt x="1280847" y="146797"/>
                  </a:lnTo>
                  <a:lnTo>
                    <a:pt x="1285875" y="190500"/>
                  </a:lnTo>
                  <a:lnTo>
                    <a:pt x="1285875" y="952500"/>
                  </a:lnTo>
                  <a:lnTo>
                    <a:pt x="1280847" y="996162"/>
                  </a:lnTo>
                  <a:lnTo>
                    <a:pt x="1266525" y="1036253"/>
                  </a:lnTo>
                  <a:lnTo>
                    <a:pt x="1244047" y="1071625"/>
                  </a:lnTo>
                  <a:lnTo>
                    <a:pt x="1214553" y="1101132"/>
                  </a:lnTo>
                  <a:lnTo>
                    <a:pt x="1179183" y="1123627"/>
                  </a:lnTo>
                  <a:lnTo>
                    <a:pt x="1139077" y="1137965"/>
                  </a:lnTo>
                  <a:lnTo>
                    <a:pt x="1095375" y="1143000"/>
                  </a:lnTo>
                  <a:lnTo>
                    <a:pt x="190500" y="1143000"/>
                  </a:lnTo>
                  <a:lnTo>
                    <a:pt x="146837" y="1137965"/>
                  </a:lnTo>
                  <a:lnTo>
                    <a:pt x="106746" y="1123627"/>
                  </a:lnTo>
                  <a:lnTo>
                    <a:pt x="71374" y="1101132"/>
                  </a:lnTo>
                  <a:lnTo>
                    <a:pt x="41867" y="1071625"/>
                  </a:lnTo>
                  <a:lnTo>
                    <a:pt x="19372" y="1036253"/>
                  </a:lnTo>
                  <a:lnTo>
                    <a:pt x="5034" y="996162"/>
                  </a:lnTo>
                  <a:lnTo>
                    <a:pt x="0" y="952500"/>
                  </a:lnTo>
                  <a:lnTo>
                    <a:pt x="0" y="190500"/>
                  </a:lnTo>
                  <a:close/>
                </a:path>
              </a:pathLst>
            </a:custGeom>
            <a:ln w="25400">
              <a:solidFill>
                <a:srgbClr val="974707"/>
              </a:solidFill>
            </a:ln>
          </p:spPr>
          <p:txBody>
            <a:bodyPr wrap="square" lIns="0" tIns="0" rIns="0" bIns="0" rtlCol="0"/>
            <a:lstStyle/>
            <a:p>
              <a:endParaRPr/>
            </a:p>
          </p:txBody>
        </p:sp>
      </p:grpSp>
      <p:sp>
        <p:nvSpPr>
          <p:cNvPr id="10" name="object 10"/>
          <p:cNvSpPr txBox="1">
            <a:spLocks noGrp="1"/>
          </p:cNvSpPr>
          <p:nvPr>
            <p:ph type="title"/>
          </p:nvPr>
        </p:nvSpPr>
        <p:spPr>
          <a:xfrm>
            <a:off x="875738" y="568232"/>
            <a:ext cx="10752056" cy="875881"/>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r>
              <a:rPr spc="-95" dirty="0"/>
              <a:t> </a:t>
            </a:r>
            <a:r>
              <a:rPr spc="-5" dirty="0"/>
              <a:t>ELEMENTOS</a:t>
            </a:r>
            <a:r>
              <a:rPr spc="-60" dirty="0"/>
              <a:t> </a:t>
            </a:r>
            <a:r>
              <a:rPr dirty="0"/>
              <a:t>DE</a:t>
            </a:r>
            <a:r>
              <a:rPr spc="-5" dirty="0"/>
              <a:t> </a:t>
            </a:r>
            <a:r>
              <a:rPr spc="5" dirty="0"/>
              <a:t>LA</a:t>
            </a:r>
            <a:r>
              <a:rPr dirty="0"/>
              <a:t> </a:t>
            </a:r>
            <a:r>
              <a:rPr spc="-25" dirty="0"/>
              <a:t>SUBESTACIÓN.</a:t>
            </a:r>
          </a:p>
        </p:txBody>
      </p:sp>
      <p:sp>
        <p:nvSpPr>
          <p:cNvPr id="11" name="object 11"/>
          <p:cNvSpPr txBox="1"/>
          <p:nvPr/>
        </p:nvSpPr>
        <p:spPr>
          <a:xfrm>
            <a:off x="2822829" y="3736595"/>
            <a:ext cx="1237615" cy="574675"/>
          </a:xfrm>
          <a:prstGeom prst="rect">
            <a:avLst/>
          </a:prstGeom>
        </p:spPr>
        <p:txBody>
          <a:bodyPr vert="horz" wrap="square" lIns="0" tIns="12700" rIns="0" bIns="0" rtlCol="0">
            <a:spAutoFit/>
          </a:bodyPr>
          <a:lstStyle/>
          <a:p>
            <a:pPr marL="12700">
              <a:spcBef>
                <a:spcPts val="100"/>
              </a:spcBef>
            </a:pPr>
            <a:r>
              <a:rPr b="1" dirty="0">
                <a:solidFill>
                  <a:srgbClr val="FFFFFF"/>
                </a:solidFill>
                <a:latin typeface="Calibri"/>
                <a:cs typeface="Calibri"/>
              </a:rPr>
              <a:t>G</a:t>
            </a:r>
            <a:r>
              <a:rPr b="1" spc="-15" dirty="0">
                <a:solidFill>
                  <a:srgbClr val="FFFFFF"/>
                </a:solidFill>
                <a:latin typeface="Calibri"/>
                <a:cs typeface="Calibri"/>
              </a:rPr>
              <a:t>E</a:t>
            </a:r>
            <a:r>
              <a:rPr b="1" dirty="0">
                <a:solidFill>
                  <a:srgbClr val="FFFFFF"/>
                </a:solidFill>
                <a:latin typeface="Calibri"/>
                <a:cs typeface="Calibri"/>
              </a:rPr>
              <a:t>N</a:t>
            </a:r>
            <a:r>
              <a:rPr b="1" spc="-15" dirty="0">
                <a:solidFill>
                  <a:srgbClr val="FFFFFF"/>
                </a:solidFill>
                <a:latin typeface="Calibri"/>
                <a:cs typeface="Calibri"/>
              </a:rPr>
              <a:t>E</a:t>
            </a:r>
            <a:r>
              <a:rPr b="1" spc="-10" dirty="0">
                <a:solidFill>
                  <a:srgbClr val="FFFFFF"/>
                </a:solidFill>
                <a:latin typeface="Calibri"/>
                <a:cs typeface="Calibri"/>
              </a:rPr>
              <a:t>R</a:t>
            </a:r>
            <a:r>
              <a:rPr b="1" spc="-15" dirty="0">
                <a:solidFill>
                  <a:srgbClr val="FFFFFF"/>
                </a:solidFill>
                <a:latin typeface="Calibri"/>
                <a:cs typeface="Calibri"/>
              </a:rPr>
              <a:t>A</a:t>
            </a:r>
            <a:r>
              <a:rPr b="1" spc="15" dirty="0">
                <a:solidFill>
                  <a:srgbClr val="FFFFFF"/>
                </a:solidFill>
                <a:latin typeface="Calibri"/>
                <a:cs typeface="Calibri"/>
              </a:rPr>
              <a:t>D</a:t>
            </a:r>
            <a:r>
              <a:rPr b="1" dirty="0">
                <a:solidFill>
                  <a:srgbClr val="FFFFFF"/>
                </a:solidFill>
                <a:latin typeface="Calibri"/>
                <a:cs typeface="Calibri"/>
              </a:rPr>
              <a:t>OR</a:t>
            </a:r>
            <a:endParaRPr>
              <a:latin typeface="Calibri"/>
              <a:cs typeface="Calibri"/>
            </a:endParaRPr>
          </a:p>
          <a:p>
            <a:pPr marL="117475"/>
            <a:r>
              <a:rPr b="1" spc="-15" dirty="0">
                <a:solidFill>
                  <a:srgbClr val="FFFFFF"/>
                </a:solidFill>
                <a:latin typeface="Calibri"/>
                <a:cs typeface="Calibri"/>
              </a:rPr>
              <a:t>ELÉCTRICO</a:t>
            </a:r>
            <a:endParaRPr>
              <a:latin typeface="Calibri"/>
              <a:cs typeface="Calibri"/>
            </a:endParaRPr>
          </a:p>
        </p:txBody>
      </p:sp>
      <p:sp>
        <p:nvSpPr>
          <p:cNvPr id="12" name="object 12"/>
          <p:cNvSpPr txBox="1"/>
          <p:nvPr/>
        </p:nvSpPr>
        <p:spPr>
          <a:xfrm>
            <a:off x="6138165" y="3736595"/>
            <a:ext cx="1348105" cy="574675"/>
          </a:xfrm>
          <a:prstGeom prst="rect">
            <a:avLst/>
          </a:prstGeom>
        </p:spPr>
        <p:txBody>
          <a:bodyPr vert="horz" wrap="square" lIns="0" tIns="12700" rIns="0" bIns="0" rtlCol="0">
            <a:spAutoFit/>
          </a:bodyPr>
          <a:lstStyle/>
          <a:p>
            <a:pPr algn="ctr">
              <a:spcBef>
                <a:spcPts val="100"/>
              </a:spcBef>
            </a:pPr>
            <a:r>
              <a:rPr b="1" spc="-20" dirty="0">
                <a:solidFill>
                  <a:srgbClr val="FFFFFF"/>
                </a:solidFill>
                <a:latin typeface="Calibri"/>
                <a:cs typeface="Calibri"/>
              </a:rPr>
              <a:t>SUBESTACIÓN</a:t>
            </a:r>
            <a:endParaRPr>
              <a:latin typeface="Calibri"/>
              <a:cs typeface="Calibri"/>
            </a:endParaRPr>
          </a:p>
          <a:p>
            <a:pPr algn="ctr">
              <a:lnSpc>
                <a:spcPct val="100000"/>
              </a:lnSpc>
            </a:pPr>
            <a:r>
              <a:rPr b="1" spc="-15" dirty="0">
                <a:solidFill>
                  <a:srgbClr val="FFFFFF"/>
                </a:solidFill>
                <a:latin typeface="Calibri"/>
                <a:cs typeface="Calibri"/>
              </a:rPr>
              <a:t>ELÉCTRICA</a:t>
            </a:r>
            <a:endParaRPr>
              <a:latin typeface="Calibri"/>
              <a:cs typeface="Calibri"/>
            </a:endParaRPr>
          </a:p>
        </p:txBody>
      </p:sp>
      <p:grpSp>
        <p:nvGrpSpPr>
          <p:cNvPr id="13" name="object 13"/>
          <p:cNvGrpSpPr/>
          <p:nvPr/>
        </p:nvGrpSpPr>
        <p:grpSpPr>
          <a:xfrm>
            <a:off x="2381225" y="2357373"/>
            <a:ext cx="7172959" cy="3352800"/>
            <a:chOff x="857224" y="2357373"/>
            <a:chExt cx="7172959" cy="3352800"/>
          </a:xfrm>
        </p:grpSpPr>
        <p:sp>
          <p:nvSpPr>
            <p:cNvPr id="14" name="object 14"/>
            <p:cNvSpPr/>
            <p:nvPr/>
          </p:nvSpPr>
          <p:spPr>
            <a:xfrm>
              <a:off x="857224" y="2357373"/>
              <a:ext cx="7172959" cy="3352800"/>
            </a:xfrm>
            <a:custGeom>
              <a:avLst/>
              <a:gdLst/>
              <a:ahLst/>
              <a:cxnLst/>
              <a:rect l="l" t="t" r="r" b="b"/>
              <a:pathLst>
                <a:path w="7172959" h="3352800">
                  <a:moveTo>
                    <a:pt x="6776110" y="0"/>
                  </a:moveTo>
                  <a:lnTo>
                    <a:pt x="0" y="2025523"/>
                  </a:lnTo>
                  <a:lnTo>
                    <a:pt x="396646" y="3352457"/>
                  </a:lnTo>
                  <a:lnTo>
                    <a:pt x="7172731" y="1327023"/>
                  </a:lnTo>
                  <a:lnTo>
                    <a:pt x="6776110" y="0"/>
                  </a:lnTo>
                  <a:close/>
                </a:path>
              </a:pathLst>
            </a:custGeom>
            <a:solidFill>
              <a:srgbClr val="77923B"/>
            </a:solidFill>
          </p:spPr>
          <p:txBody>
            <a:bodyPr wrap="square" lIns="0" tIns="0" rIns="0" bIns="0" rtlCol="0"/>
            <a:lstStyle/>
            <a:p>
              <a:endParaRPr/>
            </a:p>
          </p:txBody>
        </p:sp>
        <p:pic>
          <p:nvPicPr>
            <p:cNvPr id="15" name="object 15"/>
            <p:cNvPicPr/>
            <p:nvPr/>
          </p:nvPicPr>
          <p:blipFill>
            <a:blip r:embed="rId3" cstate="print"/>
            <a:stretch>
              <a:fillRect/>
            </a:stretch>
          </p:blipFill>
          <p:spPr>
            <a:xfrm>
              <a:off x="1209791" y="2586608"/>
              <a:ext cx="6262380" cy="2389632"/>
            </a:xfrm>
            <a:prstGeom prst="rect">
              <a:avLst/>
            </a:prstGeom>
          </p:spPr>
        </p:pic>
      </p:grpSp>
      <p:sp>
        <p:nvSpPr>
          <p:cNvPr id="16" name="object 16"/>
          <p:cNvSpPr txBox="1"/>
          <p:nvPr/>
        </p:nvSpPr>
        <p:spPr>
          <a:xfrm>
            <a:off x="9211437" y="4308475"/>
            <a:ext cx="987425" cy="880744"/>
          </a:xfrm>
          <a:prstGeom prst="rect">
            <a:avLst/>
          </a:prstGeom>
        </p:spPr>
        <p:txBody>
          <a:bodyPr vert="horz" wrap="square" lIns="0" tIns="12700" rIns="0" bIns="0" rtlCol="0">
            <a:spAutoFit/>
          </a:bodyPr>
          <a:lstStyle/>
          <a:p>
            <a:pPr marL="12700" marR="5080" indent="-1905" algn="ctr">
              <a:lnSpc>
                <a:spcPct val="100099"/>
              </a:lnSpc>
              <a:spcBef>
                <a:spcPts val="100"/>
              </a:spcBef>
            </a:pPr>
            <a:r>
              <a:rPr sz="1400" b="1" spc="-5" dirty="0">
                <a:solidFill>
                  <a:srgbClr val="FFFFFF"/>
                </a:solidFill>
                <a:latin typeface="Calibri"/>
                <a:cs typeface="Calibri"/>
              </a:rPr>
              <a:t>CLIENTE </a:t>
            </a:r>
            <a:r>
              <a:rPr sz="1400" b="1" dirty="0">
                <a:solidFill>
                  <a:srgbClr val="FFFFFF"/>
                </a:solidFill>
                <a:latin typeface="Calibri"/>
                <a:cs typeface="Calibri"/>
              </a:rPr>
              <a:t> </a:t>
            </a:r>
            <a:r>
              <a:rPr sz="1400" b="1" spc="-5" dirty="0">
                <a:solidFill>
                  <a:srgbClr val="FFFFFF"/>
                </a:solidFill>
                <a:latin typeface="Calibri"/>
                <a:cs typeface="Calibri"/>
              </a:rPr>
              <a:t>INDUSTRIAL </a:t>
            </a:r>
            <a:r>
              <a:rPr sz="1400" b="1" dirty="0">
                <a:solidFill>
                  <a:srgbClr val="FFFFFF"/>
                </a:solidFill>
                <a:latin typeface="Calibri"/>
                <a:cs typeface="Calibri"/>
              </a:rPr>
              <a:t> Ó </a:t>
            </a:r>
            <a:r>
              <a:rPr sz="1400" b="1" spc="5" dirty="0">
                <a:solidFill>
                  <a:srgbClr val="FFFFFF"/>
                </a:solidFill>
                <a:latin typeface="Calibri"/>
                <a:cs typeface="Calibri"/>
              </a:rPr>
              <a:t> </a:t>
            </a:r>
            <a:r>
              <a:rPr sz="1400" b="1" dirty="0">
                <a:solidFill>
                  <a:srgbClr val="FFFFFF"/>
                </a:solidFill>
                <a:latin typeface="Calibri"/>
                <a:cs typeface="Calibri"/>
              </a:rPr>
              <a:t>RE</a:t>
            </a:r>
            <a:r>
              <a:rPr sz="1400" b="1" spc="-20" dirty="0">
                <a:solidFill>
                  <a:srgbClr val="FFFFFF"/>
                </a:solidFill>
                <a:latin typeface="Calibri"/>
                <a:cs typeface="Calibri"/>
              </a:rPr>
              <a:t>S</a:t>
            </a:r>
            <a:r>
              <a:rPr sz="1400" b="1" spc="-15" dirty="0">
                <a:solidFill>
                  <a:srgbClr val="FFFFFF"/>
                </a:solidFill>
                <a:latin typeface="Calibri"/>
                <a:cs typeface="Calibri"/>
              </a:rPr>
              <a:t>I</a:t>
            </a:r>
            <a:r>
              <a:rPr sz="1400" b="1" spc="10" dirty="0">
                <a:solidFill>
                  <a:srgbClr val="FFFFFF"/>
                </a:solidFill>
                <a:latin typeface="Calibri"/>
                <a:cs typeface="Calibri"/>
              </a:rPr>
              <a:t>D</a:t>
            </a:r>
            <a:r>
              <a:rPr sz="1400" b="1" dirty="0">
                <a:solidFill>
                  <a:srgbClr val="FFFFFF"/>
                </a:solidFill>
                <a:latin typeface="Calibri"/>
                <a:cs typeface="Calibri"/>
              </a:rPr>
              <a:t>E</a:t>
            </a:r>
            <a:r>
              <a:rPr sz="1400" b="1" spc="5" dirty="0">
                <a:solidFill>
                  <a:srgbClr val="FFFFFF"/>
                </a:solidFill>
                <a:latin typeface="Calibri"/>
                <a:cs typeface="Calibri"/>
              </a:rPr>
              <a:t>N</a:t>
            </a:r>
            <a:r>
              <a:rPr sz="1400" b="1" spc="10" dirty="0">
                <a:solidFill>
                  <a:srgbClr val="FFFFFF"/>
                </a:solidFill>
                <a:latin typeface="Calibri"/>
                <a:cs typeface="Calibri"/>
              </a:rPr>
              <a:t>C</a:t>
            </a:r>
            <a:r>
              <a:rPr sz="1400" b="1" spc="-15" dirty="0">
                <a:solidFill>
                  <a:srgbClr val="FFFFFF"/>
                </a:solidFill>
                <a:latin typeface="Calibri"/>
                <a:cs typeface="Calibri"/>
              </a:rPr>
              <a:t>I</a:t>
            </a:r>
            <a:r>
              <a:rPr sz="1400" b="1" spc="5" dirty="0">
                <a:solidFill>
                  <a:srgbClr val="FFFFFF"/>
                </a:solidFill>
                <a:latin typeface="Calibri"/>
                <a:cs typeface="Calibri"/>
              </a:rPr>
              <a:t>A</a:t>
            </a:r>
            <a:r>
              <a:rPr sz="1400" b="1" dirty="0">
                <a:solidFill>
                  <a:srgbClr val="FFFFFF"/>
                </a:solidFill>
                <a:latin typeface="Calibri"/>
                <a:cs typeface="Calibri"/>
              </a:rPr>
              <a:t>L</a:t>
            </a:r>
            <a:endParaRPr sz="1400">
              <a:latin typeface="Calibri"/>
              <a:cs typeface="Calibri"/>
            </a:endParaRP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58</a:t>
            </a:fld>
            <a:endParaRPr spc="15"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154212" y="1956816"/>
            <a:ext cx="8241030" cy="4114800"/>
            <a:chOff x="630212" y="1956816"/>
            <a:chExt cx="8241030" cy="4114800"/>
          </a:xfrm>
        </p:grpSpPr>
        <p:pic>
          <p:nvPicPr>
            <p:cNvPr id="3" name="object 3"/>
            <p:cNvPicPr/>
            <p:nvPr/>
          </p:nvPicPr>
          <p:blipFill>
            <a:blip r:embed="rId2" cstate="print"/>
            <a:stretch>
              <a:fillRect/>
            </a:stretch>
          </p:blipFill>
          <p:spPr>
            <a:xfrm>
              <a:off x="872645" y="2531103"/>
              <a:ext cx="7710243" cy="3330873"/>
            </a:xfrm>
            <a:prstGeom prst="rect">
              <a:avLst/>
            </a:prstGeom>
          </p:spPr>
        </p:pic>
        <p:sp>
          <p:nvSpPr>
            <p:cNvPr id="4" name="object 4"/>
            <p:cNvSpPr/>
            <p:nvPr/>
          </p:nvSpPr>
          <p:spPr>
            <a:xfrm>
              <a:off x="642912" y="2286000"/>
              <a:ext cx="2500630" cy="3572510"/>
            </a:xfrm>
            <a:custGeom>
              <a:avLst/>
              <a:gdLst/>
              <a:ahLst/>
              <a:cxnLst/>
              <a:rect l="l" t="t" r="r" b="b"/>
              <a:pathLst>
                <a:path w="2500630" h="3572510">
                  <a:moveTo>
                    <a:pt x="2083650" y="0"/>
                  </a:moveTo>
                  <a:lnTo>
                    <a:pt x="416725" y="0"/>
                  </a:lnTo>
                  <a:lnTo>
                    <a:pt x="368126" y="2803"/>
                  </a:lnTo>
                  <a:lnTo>
                    <a:pt x="321174" y="11005"/>
                  </a:lnTo>
                  <a:lnTo>
                    <a:pt x="276181" y="24292"/>
                  </a:lnTo>
                  <a:lnTo>
                    <a:pt x="233460" y="42353"/>
                  </a:lnTo>
                  <a:lnTo>
                    <a:pt x="193324" y="64874"/>
                  </a:lnTo>
                  <a:lnTo>
                    <a:pt x="156085" y="91543"/>
                  </a:lnTo>
                  <a:lnTo>
                    <a:pt x="122056" y="122047"/>
                  </a:lnTo>
                  <a:lnTo>
                    <a:pt x="91550" y="156073"/>
                  </a:lnTo>
                  <a:lnTo>
                    <a:pt x="64879" y="193308"/>
                  </a:lnTo>
                  <a:lnTo>
                    <a:pt x="42356" y="233441"/>
                  </a:lnTo>
                  <a:lnTo>
                    <a:pt x="24294" y="276157"/>
                  </a:lnTo>
                  <a:lnTo>
                    <a:pt x="11006" y="321146"/>
                  </a:lnTo>
                  <a:lnTo>
                    <a:pt x="2803" y="368093"/>
                  </a:lnTo>
                  <a:lnTo>
                    <a:pt x="0" y="416687"/>
                  </a:lnTo>
                  <a:lnTo>
                    <a:pt x="0" y="3155188"/>
                  </a:lnTo>
                  <a:lnTo>
                    <a:pt x="2803" y="3203781"/>
                  </a:lnTo>
                  <a:lnTo>
                    <a:pt x="11006" y="3250729"/>
                  </a:lnTo>
                  <a:lnTo>
                    <a:pt x="24294" y="3295718"/>
                  </a:lnTo>
                  <a:lnTo>
                    <a:pt x="42356" y="3338436"/>
                  </a:lnTo>
                  <a:lnTo>
                    <a:pt x="64879" y="3378570"/>
                  </a:lnTo>
                  <a:lnTo>
                    <a:pt x="91550" y="3415806"/>
                  </a:lnTo>
                  <a:lnTo>
                    <a:pt x="122056" y="3449834"/>
                  </a:lnTo>
                  <a:lnTo>
                    <a:pt x="156085" y="3480339"/>
                  </a:lnTo>
                  <a:lnTo>
                    <a:pt x="193324" y="3507009"/>
                  </a:lnTo>
                  <a:lnTo>
                    <a:pt x="233460" y="3529531"/>
                  </a:lnTo>
                  <a:lnTo>
                    <a:pt x="276181" y="3547593"/>
                  </a:lnTo>
                  <a:lnTo>
                    <a:pt x="321174" y="3560881"/>
                  </a:lnTo>
                  <a:lnTo>
                    <a:pt x="368126" y="3569084"/>
                  </a:lnTo>
                  <a:lnTo>
                    <a:pt x="416725" y="3571887"/>
                  </a:lnTo>
                  <a:lnTo>
                    <a:pt x="2083650" y="3571887"/>
                  </a:lnTo>
                  <a:lnTo>
                    <a:pt x="2132244" y="3569084"/>
                  </a:lnTo>
                  <a:lnTo>
                    <a:pt x="2179191" y="3560881"/>
                  </a:lnTo>
                  <a:lnTo>
                    <a:pt x="2224179" y="3547593"/>
                  </a:lnTo>
                  <a:lnTo>
                    <a:pt x="2266896" y="3529531"/>
                  </a:lnTo>
                  <a:lnTo>
                    <a:pt x="2307029" y="3507009"/>
                  </a:lnTo>
                  <a:lnTo>
                    <a:pt x="2344264" y="3480339"/>
                  </a:lnTo>
                  <a:lnTo>
                    <a:pt x="2378290" y="3449834"/>
                  </a:lnTo>
                  <a:lnTo>
                    <a:pt x="2408794" y="3415806"/>
                  </a:lnTo>
                  <a:lnTo>
                    <a:pt x="2435463" y="3378570"/>
                  </a:lnTo>
                  <a:lnTo>
                    <a:pt x="2457984" y="3338436"/>
                  </a:lnTo>
                  <a:lnTo>
                    <a:pt x="2476044" y="3295718"/>
                  </a:lnTo>
                  <a:lnTo>
                    <a:pt x="2489332" y="3250729"/>
                  </a:lnTo>
                  <a:lnTo>
                    <a:pt x="2497534" y="3203781"/>
                  </a:lnTo>
                  <a:lnTo>
                    <a:pt x="2500337" y="3155188"/>
                  </a:lnTo>
                  <a:lnTo>
                    <a:pt x="2500337" y="416687"/>
                  </a:lnTo>
                  <a:lnTo>
                    <a:pt x="2497534" y="368093"/>
                  </a:lnTo>
                  <a:lnTo>
                    <a:pt x="2489332" y="321146"/>
                  </a:lnTo>
                  <a:lnTo>
                    <a:pt x="2476044" y="276157"/>
                  </a:lnTo>
                  <a:lnTo>
                    <a:pt x="2457984" y="233441"/>
                  </a:lnTo>
                  <a:lnTo>
                    <a:pt x="2435463" y="193308"/>
                  </a:lnTo>
                  <a:lnTo>
                    <a:pt x="2408794" y="156073"/>
                  </a:lnTo>
                  <a:lnTo>
                    <a:pt x="2378290" y="122047"/>
                  </a:lnTo>
                  <a:lnTo>
                    <a:pt x="2344264" y="91543"/>
                  </a:lnTo>
                  <a:lnTo>
                    <a:pt x="2307029" y="64874"/>
                  </a:lnTo>
                  <a:lnTo>
                    <a:pt x="2266896" y="42353"/>
                  </a:lnTo>
                  <a:lnTo>
                    <a:pt x="2224179" y="24292"/>
                  </a:lnTo>
                  <a:lnTo>
                    <a:pt x="2179191" y="11005"/>
                  </a:lnTo>
                  <a:lnTo>
                    <a:pt x="2132244" y="2803"/>
                  </a:lnTo>
                  <a:lnTo>
                    <a:pt x="2083650" y="0"/>
                  </a:lnTo>
                  <a:close/>
                </a:path>
              </a:pathLst>
            </a:custGeom>
            <a:solidFill>
              <a:srgbClr val="4F81BC">
                <a:alpha val="50195"/>
              </a:srgbClr>
            </a:solidFill>
          </p:spPr>
          <p:txBody>
            <a:bodyPr wrap="square" lIns="0" tIns="0" rIns="0" bIns="0" rtlCol="0"/>
            <a:lstStyle/>
            <a:p>
              <a:endParaRPr/>
            </a:p>
          </p:txBody>
        </p:sp>
        <p:sp>
          <p:nvSpPr>
            <p:cNvPr id="5" name="object 5"/>
            <p:cNvSpPr/>
            <p:nvPr/>
          </p:nvSpPr>
          <p:spPr>
            <a:xfrm>
              <a:off x="642912" y="2286000"/>
              <a:ext cx="2500630" cy="3572510"/>
            </a:xfrm>
            <a:custGeom>
              <a:avLst/>
              <a:gdLst/>
              <a:ahLst/>
              <a:cxnLst/>
              <a:rect l="l" t="t" r="r" b="b"/>
              <a:pathLst>
                <a:path w="2500630" h="3572510">
                  <a:moveTo>
                    <a:pt x="0" y="416687"/>
                  </a:moveTo>
                  <a:lnTo>
                    <a:pt x="2803" y="368093"/>
                  </a:lnTo>
                  <a:lnTo>
                    <a:pt x="11006" y="321146"/>
                  </a:lnTo>
                  <a:lnTo>
                    <a:pt x="24294" y="276157"/>
                  </a:lnTo>
                  <a:lnTo>
                    <a:pt x="42356" y="233441"/>
                  </a:lnTo>
                  <a:lnTo>
                    <a:pt x="64879" y="193308"/>
                  </a:lnTo>
                  <a:lnTo>
                    <a:pt x="91550" y="156073"/>
                  </a:lnTo>
                  <a:lnTo>
                    <a:pt x="122056" y="122046"/>
                  </a:lnTo>
                  <a:lnTo>
                    <a:pt x="156085" y="91543"/>
                  </a:lnTo>
                  <a:lnTo>
                    <a:pt x="193324" y="64874"/>
                  </a:lnTo>
                  <a:lnTo>
                    <a:pt x="233460" y="42353"/>
                  </a:lnTo>
                  <a:lnTo>
                    <a:pt x="276181" y="24292"/>
                  </a:lnTo>
                  <a:lnTo>
                    <a:pt x="321174" y="11005"/>
                  </a:lnTo>
                  <a:lnTo>
                    <a:pt x="368126" y="2803"/>
                  </a:lnTo>
                  <a:lnTo>
                    <a:pt x="416725" y="0"/>
                  </a:lnTo>
                  <a:lnTo>
                    <a:pt x="2083650" y="0"/>
                  </a:lnTo>
                  <a:lnTo>
                    <a:pt x="2132244" y="2803"/>
                  </a:lnTo>
                  <a:lnTo>
                    <a:pt x="2179191" y="11005"/>
                  </a:lnTo>
                  <a:lnTo>
                    <a:pt x="2224179" y="24292"/>
                  </a:lnTo>
                  <a:lnTo>
                    <a:pt x="2266896" y="42353"/>
                  </a:lnTo>
                  <a:lnTo>
                    <a:pt x="2307029" y="64874"/>
                  </a:lnTo>
                  <a:lnTo>
                    <a:pt x="2344264" y="91543"/>
                  </a:lnTo>
                  <a:lnTo>
                    <a:pt x="2378290" y="122047"/>
                  </a:lnTo>
                  <a:lnTo>
                    <a:pt x="2408794" y="156073"/>
                  </a:lnTo>
                  <a:lnTo>
                    <a:pt x="2435463" y="193308"/>
                  </a:lnTo>
                  <a:lnTo>
                    <a:pt x="2457984" y="233441"/>
                  </a:lnTo>
                  <a:lnTo>
                    <a:pt x="2476044" y="276157"/>
                  </a:lnTo>
                  <a:lnTo>
                    <a:pt x="2489332" y="321146"/>
                  </a:lnTo>
                  <a:lnTo>
                    <a:pt x="2497534" y="368093"/>
                  </a:lnTo>
                  <a:lnTo>
                    <a:pt x="2500337" y="416687"/>
                  </a:lnTo>
                  <a:lnTo>
                    <a:pt x="2500337" y="3155188"/>
                  </a:lnTo>
                  <a:lnTo>
                    <a:pt x="2497534" y="3203781"/>
                  </a:lnTo>
                  <a:lnTo>
                    <a:pt x="2489332" y="3250729"/>
                  </a:lnTo>
                  <a:lnTo>
                    <a:pt x="2476044" y="3295718"/>
                  </a:lnTo>
                  <a:lnTo>
                    <a:pt x="2457984" y="3338436"/>
                  </a:lnTo>
                  <a:lnTo>
                    <a:pt x="2435463" y="3378570"/>
                  </a:lnTo>
                  <a:lnTo>
                    <a:pt x="2408794" y="3415806"/>
                  </a:lnTo>
                  <a:lnTo>
                    <a:pt x="2378290" y="3449834"/>
                  </a:lnTo>
                  <a:lnTo>
                    <a:pt x="2344264" y="3480339"/>
                  </a:lnTo>
                  <a:lnTo>
                    <a:pt x="2307029" y="3507009"/>
                  </a:lnTo>
                  <a:lnTo>
                    <a:pt x="2266896" y="3529531"/>
                  </a:lnTo>
                  <a:lnTo>
                    <a:pt x="2224179" y="3547593"/>
                  </a:lnTo>
                  <a:lnTo>
                    <a:pt x="2179191" y="3560881"/>
                  </a:lnTo>
                  <a:lnTo>
                    <a:pt x="2132244" y="3569084"/>
                  </a:lnTo>
                  <a:lnTo>
                    <a:pt x="2083650" y="3571887"/>
                  </a:lnTo>
                  <a:lnTo>
                    <a:pt x="416725" y="3571887"/>
                  </a:lnTo>
                  <a:lnTo>
                    <a:pt x="368126" y="3569084"/>
                  </a:lnTo>
                  <a:lnTo>
                    <a:pt x="321174" y="3560881"/>
                  </a:lnTo>
                  <a:lnTo>
                    <a:pt x="276181" y="3547593"/>
                  </a:lnTo>
                  <a:lnTo>
                    <a:pt x="233460" y="3529531"/>
                  </a:lnTo>
                  <a:lnTo>
                    <a:pt x="193324" y="3507009"/>
                  </a:lnTo>
                  <a:lnTo>
                    <a:pt x="156085" y="3480339"/>
                  </a:lnTo>
                  <a:lnTo>
                    <a:pt x="122056" y="3449834"/>
                  </a:lnTo>
                  <a:lnTo>
                    <a:pt x="91550" y="3415806"/>
                  </a:lnTo>
                  <a:lnTo>
                    <a:pt x="64879" y="3378570"/>
                  </a:lnTo>
                  <a:lnTo>
                    <a:pt x="42356" y="3338436"/>
                  </a:lnTo>
                  <a:lnTo>
                    <a:pt x="24294" y="3295718"/>
                  </a:lnTo>
                  <a:lnTo>
                    <a:pt x="11006" y="3250729"/>
                  </a:lnTo>
                  <a:lnTo>
                    <a:pt x="2803" y="3203781"/>
                  </a:lnTo>
                  <a:lnTo>
                    <a:pt x="0" y="3155188"/>
                  </a:lnTo>
                  <a:lnTo>
                    <a:pt x="0" y="416687"/>
                  </a:lnTo>
                  <a:close/>
                </a:path>
              </a:pathLst>
            </a:custGeom>
            <a:ln w="25400">
              <a:solidFill>
                <a:srgbClr val="385D89"/>
              </a:solidFill>
            </a:ln>
          </p:spPr>
          <p:txBody>
            <a:bodyPr wrap="square" lIns="0" tIns="0" rIns="0" bIns="0" rtlCol="0"/>
            <a:lstStyle/>
            <a:p>
              <a:endParaRPr/>
            </a:p>
          </p:txBody>
        </p:sp>
        <p:sp>
          <p:nvSpPr>
            <p:cNvPr id="6" name="object 6"/>
            <p:cNvSpPr/>
            <p:nvPr/>
          </p:nvSpPr>
          <p:spPr>
            <a:xfrm>
              <a:off x="3714750" y="2286000"/>
              <a:ext cx="3143250" cy="3500754"/>
            </a:xfrm>
            <a:custGeom>
              <a:avLst/>
              <a:gdLst/>
              <a:ahLst/>
              <a:cxnLst/>
              <a:rect l="l" t="t" r="r" b="b"/>
              <a:pathLst>
                <a:path w="3143250" h="3500754">
                  <a:moveTo>
                    <a:pt x="2619375" y="0"/>
                  </a:moveTo>
                  <a:lnTo>
                    <a:pt x="523875" y="0"/>
                  </a:lnTo>
                  <a:lnTo>
                    <a:pt x="476194" y="2141"/>
                  </a:lnTo>
                  <a:lnTo>
                    <a:pt x="429713" y="8441"/>
                  </a:lnTo>
                  <a:lnTo>
                    <a:pt x="384615" y="18714"/>
                  </a:lnTo>
                  <a:lnTo>
                    <a:pt x="341086" y="32777"/>
                  </a:lnTo>
                  <a:lnTo>
                    <a:pt x="299311" y="50443"/>
                  </a:lnTo>
                  <a:lnTo>
                    <a:pt x="259475" y="71529"/>
                  </a:lnTo>
                  <a:lnTo>
                    <a:pt x="221762" y="95848"/>
                  </a:lnTo>
                  <a:lnTo>
                    <a:pt x="186358" y="123216"/>
                  </a:lnTo>
                  <a:lnTo>
                    <a:pt x="153447" y="153447"/>
                  </a:lnTo>
                  <a:lnTo>
                    <a:pt x="123216" y="186358"/>
                  </a:lnTo>
                  <a:lnTo>
                    <a:pt x="95848" y="221762"/>
                  </a:lnTo>
                  <a:lnTo>
                    <a:pt x="71529" y="259475"/>
                  </a:lnTo>
                  <a:lnTo>
                    <a:pt x="50443" y="299311"/>
                  </a:lnTo>
                  <a:lnTo>
                    <a:pt x="32777" y="341086"/>
                  </a:lnTo>
                  <a:lnTo>
                    <a:pt x="18714" y="384615"/>
                  </a:lnTo>
                  <a:lnTo>
                    <a:pt x="8441" y="429713"/>
                  </a:lnTo>
                  <a:lnTo>
                    <a:pt x="2141" y="476194"/>
                  </a:lnTo>
                  <a:lnTo>
                    <a:pt x="0" y="523875"/>
                  </a:lnTo>
                  <a:lnTo>
                    <a:pt x="0" y="2976626"/>
                  </a:lnTo>
                  <a:lnTo>
                    <a:pt x="2141" y="3024305"/>
                  </a:lnTo>
                  <a:lnTo>
                    <a:pt x="8441" y="3070785"/>
                  </a:lnTo>
                  <a:lnTo>
                    <a:pt x="18714" y="3115881"/>
                  </a:lnTo>
                  <a:lnTo>
                    <a:pt x="32777" y="3159407"/>
                  </a:lnTo>
                  <a:lnTo>
                    <a:pt x="50443" y="3201179"/>
                  </a:lnTo>
                  <a:lnTo>
                    <a:pt x="71529" y="3241012"/>
                  </a:lnTo>
                  <a:lnTo>
                    <a:pt x="95848" y="3278721"/>
                  </a:lnTo>
                  <a:lnTo>
                    <a:pt x="123216" y="3314121"/>
                  </a:lnTo>
                  <a:lnTo>
                    <a:pt x="153447" y="3347027"/>
                  </a:lnTo>
                  <a:lnTo>
                    <a:pt x="186358" y="3377255"/>
                  </a:lnTo>
                  <a:lnTo>
                    <a:pt x="221762" y="3404618"/>
                  </a:lnTo>
                  <a:lnTo>
                    <a:pt x="259475" y="3428934"/>
                  </a:lnTo>
                  <a:lnTo>
                    <a:pt x="299311" y="3450015"/>
                  </a:lnTo>
                  <a:lnTo>
                    <a:pt x="341086" y="3467679"/>
                  </a:lnTo>
                  <a:lnTo>
                    <a:pt x="384615" y="3481739"/>
                  </a:lnTo>
                  <a:lnTo>
                    <a:pt x="429713" y="3492010"/>
                  </a:lnTo>
                  <a:lnTo>
                    <a:pt x="476194" y="3498309"/>
                  </a:lnTo>
                  <a:lnTo>
                    <a:pt x="523875" y="3500450"/>
                  </a:lnTo>
                  <a:lnTo>
                    <a:pt x="2619375" y="3500450"/>
                  </a:lnTo>
                  <a:lnTo>
                    <a:pt x="2667055" y="3498309"/>
                  </a:lnTo>
                  <a:lnTo>
                    <a:pt x="2713536" y="3492010"/>
                  </a:lnTo>
                  <a:lnTo>
                    <a:pt x="2758634" y="3481739"/>
                  </a:lnTo>
                  <a:lnTo>
                    <a:pt x="2802163" y="3467679"/>
                  </a:lnTo>
                  <a:lnTo>
                    <a:pt x="2843938" y="3450015"/>
                  </a:lnTo>
                  <a:lnTo>
                    <a:pt x="2883774" y="3428934"/>
                  </a:lnTo>
                  <a:lnTo>
                    <a:pt x="2921487" y="3404618"/>
                  </a:lnTo>
                  <a:lnTo>
                    <a:pt x="2956891" y="3377255"/>
                  </a:lnTo>
                  <a:lnTo>
                    <a:pt x="2989802" y="3347027"/>
                  </a:lnTo>
                  <a:lnTo>
                    <a:pt x="3020033" y="3314121"/>
                  </a:lnTo>
                  <a:lnTo>
                    <a:pt x="3047401" y="3278721"/>
                  </a:lnTo>
                  <a:lnTo>
                    <a:pt x="3071720" y="3241012"/>
                  </a:lnTo>
                  <a:lnTo>
                    <a:pt x="3092806" y="3201179"/>
                  </a:lnTo>
                  <a:lnTo>
                    <a:pt x="3110472" y="3159407"/>
                  </a:lnTo>
                  <a:lnTo>
                    <a:pt x="3124535" y="3115881"/>
                  </a:lnTo>
                  <a:lnTo>
                    <a:pt x="3134808" y="3070785"/>
                  </a:lnTo>
                  <a:lnTo>
                    <a:pt x="3141108" y="3024305"/>
                  </a:lnTo>
                  <a:lnTo>
                    <a:pt x="3143250" y="2976626"/>
                  </a:lnTo>
                  <a:lnTo>
                    <a:pt x="3143250" y="523875"/>
                  </a:lnTo>
                  <a:lnTo>
                    <a:pt x="3141108" y="476194"/>
                  </a:lnTo>
                  <a:lnTo>
                    <a:pt x="3134808" y="429713"/>
                  </a:lnTo>
                  <a:lnTo>
                    <a:pt x="3124535" y="384615"/>
                  </a:lnTo>
                  <a:lnTo>
                    <a:pt x="3110472" y="341086"/>
                  </a:lnTo>
                  <a:lnTo>
                    <a:pt x="3092806" y="299311"/>
                  </a:lnTo>
                  <a:lnTo>
                    <a:pt x="3071720" y="259475"/>
                  </a:lnTo>
                  <a:lnTo>
                    <a:pt x="3047401" y="221762"/>
                  </a:lnTo>
                  <a:lnTo>
                    <a:pt x="3020033" y="186358"/>
                  </a:lnTo>
                  <a:lnTo>
                    <a:pt x="2989802" y="153447"/>
                  </a:lnTo>
                  <a:lnTo>
                    <a:pt x="2956891" y="123216"/>
                  </a:lnTo>
                  <a:lnTo>
                    <a:pt x="2921487" y="95848"/>
                  </a:lnTo>
                  <a:lnTo>
                    <a:pt x="2883774" y="71529"/>
                  </a:lnTo>
                  <a:lnTo>
                    <a:pt x="2843938" y="50443"/>
                  </a:lnTo>
                  <a:lnTo>
                    <a:pt x="2802163" y="32777"/>
                  </a:lnTo>
                  <a:lnTo>
                    <a:pt x="2758634" y="18714"/>
                  </a:lnTo>
                  <a:lnTo>
                    <a:pt x="2713536" y="8441"/>
                  </a:lnTo>
                  <a:lnTo>
                    <a:pt x="2667055" y="2141"/>
                  </a:lnTo>
                  <a:lnTo>
                    <a:pt x="2619375" y="0"/>
                  </a:lnTo>
                  <a:close/>
                </a:path>
              </a:pathLst>
            </a:custGeom>
            <a:solidFill>
              <a:srgbClr val="943735">
                <a:alpha val="50195"/>
              </a:srgbClr>
            </a:solidFill>
          </p:spPr>
          <p:txBody>
            <a:bodyPr wrap="square" lIns="0" tIns="0" rIns="0" bIns="0" rtlCol="0"/>
            <a:lstStyle/>
            <a:p>
              <a:endParaRPr/>
            </a:p>
          </p:txBody>
        </p:sp>
        <p:sp>
          <p:nvSpPr>
            <p:cNvPr id="7" name="object 7"/>
            <p:cNvSpPr/>
            <p:nvPr/>
          </p:nvSpPr>
          <p:spPr>
            <a:xfrm>
              <a:off x="3714750" y="2286000"/>
              <a:ext cx="3143250" cy="3500754"/>
            </a:xfrm>
            <a:custGeom>
              <a:avLst/>
              <a:gdLst/>
              <a:ahLst/>
              <a:cxnLst/>
              <a:rect l="l" t="t" r="r" b="b"/>
              <a:pathLst>
                <a:path w="3143250" h="3500754">
                  <a:moveTo>
                    <a:pt x="0" y="523875"/>
                  </a:moveTo>
                  <a:lnTo>
                    <a:pt x="2141" y="476194"/>
                  </a:lnTo>
                  <a:lnTo>
                    <a:pt x="8441" y="429713"/>
                  </a:lnTo>
                  <a:lnTo>
                    <a:pt x="18714" y="384615"/>
                  </a:lnTo>
                  <a:lnTo>
                    <a:pt x="32777" y="341086"/>
                  </a:lnTo>
                  <a:lnTo>
                    <a:pt x="50443" y="299311"/>
                  </a:lnTo>
                  <a:lnTo>
                    <a:pt x="71529" y="259475"/>
                  </a:lnTo>
                  <a:lnTo>
                    <a:pt x="95848" y="221762"/>
                  </a:lnTo>
                  <a:lnTo>
                    <a:pt x="123216" y="186358"/>
                  </a:lnTo>
                  <a:lnTo>
                    <a:pt x="153447" y="153447"/>
                  </a:lnTo>
                  <a:lnTo>
                    <a:pt x="186358" y="123216"/>
                  </a:lnTo>
                  <a:lnTo>
                    <a:pt x="221762" y="95848"/>
                  </a:lnTo>
                  <a:lnTo>
                    <a:pt x="259475" y="71529"/>
                  </a:lnTo>
                  <a:lnTo>
                    <a:pt x="299311" y="50443"/>
                  </a:lnTo>
                  <a:lnTo>
                    <a:pt x="341086" y="32777"/>
                  </a:lnTo>
                  <a:lnTo>
                    <a:pt x="384615" y="18714"/>
                  </a:lnTo>
                  <a:lnTo>
                    <a:pt x="429713" y="8441"/>
                  </a:lnTo>
                  <a:lnTo>
                    <a:pt x="476194" y="2141"/>
                  </a:lnTo>
                  <a:lnTo>
                    <a:pt x="523875" y="0"/>
                  </a:lnTo>
                  <a:lnTo>
                    <a:pt x="2619375" y="0"/>
                  </a:lnTo>
                  <a:lnTo>
                    <a:pt x="2667055" y="2141"/>
                  </a:lnTo>
                  <a:lnTo>
                    <a:pt x="2713536" y="8441"/>
                  </a:lnTo>
                  <a:lnTo>
                    <a:pt x="2758634" y="18714"/>
                  </a:lnTo>
                  <a:lnTo>
                    <a:pt x="2802163" y="32777"/>
                  </a:lnTo>
                  <a:lnTo>
                    <a:pt x="2843938" y="50443"/>
                  </a:lnTo>
                  <a:lnTo>
                    <a:pt x="2883774" y="71529"/>
                  </a:lnTo>
                  <a:lnTo>
                    <a:pt x="2921487" y="95848"/>
                  </a:lnTo>
                  <a:lnTo>
                    <a:pt x="2956891" y="123216"/>
                  </a:lnTo>
                  <a:lnTo>
                    <a:pt x="2989802" y="153447"/>
                  </a:lnTo>
                  <a:lnTo>
                    <a:pt x="3020033" y="186358"/>
                  </a:lnTo>
                  <a:lnTo>
                    <a:pt x="3047401" y="221762"/>
                  </a:lnTo>
                  <a:lnTo>
                    <a:pt x="3071720" y="259475"/>
                  </a:lnTo>
                  <a:lnTo>
                    <a:pt x="3092806" y="299311"/>
                  </a:lnTo>
                  <a:lnTo>
                    <a:pt x="3110472" y="341086"/>
                  </a:lnTo>
                  <a:lnTo>
                    <a:pt x="3124535" y="384615"/>
                  </a:lnTo>
                  <a:lnTo>
                    <a:pt x="3134808" y="429713"/>
                  </a:lnTo>
                  <a:lnTo>
                    <a:pt x="3141108" y="476194"/>
                  </a:lnTo>
                  <a:lnTo>
                    <a:pt x="3143250" y="523875"/>
                  </a:lnTo>
                  <a:lnTo>
                    <a:pt x="3143250" y="2976626"/>
                  </a:lnTo>
                  <a:lnTo>
                    <a:pt x="3141108" y="3024305"/>
                  </a:lnTo>
                  <a:lnTo>
                    <a:pt x="3134808" y="3070785"/>
                  </a:lnTo>
                  <a:lnTo>
                    <a:pt x="3124535" y="3115881"/>
                  </a:lnTo>
                  <a:lnTo>
                    <a:pt x="3110472" y="3159407"/>
                  </a:lnTo>
                  <a:lnTo>
                    <a:pt x="3092806" y="3201179"/>
                  </a:lnTo>
                  <a:lnTo>
                    <a:pt x="3071720" y="3241012"/>
                  </a:lnTo>
                  <a:lnTo>
                    <a:pt x="3047401" y="3278721"/>
                  </a:lnTo>
                  <a:lnTo>
                    <a:pt x="3020033" y="3314121"/>
                  </a:lnTo>
                  <a:lnTo>
                    <a:pt x="2989802" y="3347027"/>
                  </a:lnTo>
                  <a:lnTo>
                    <a:pt x="2956891" y="3377255"/>
                  </a:lnTo>
                  <a:lnTo>
                    <a:pt x="2921487" y="3404618"/>
                  </a:lnTo>
                  <a:lnTo>
                    <a:pt x="2883774" y="3428934"/>
                  </a:lnTo>
                  <a:lnTo>
                    <a:pt x="2843938" y="3450015"/>
                  </a:lnTo>
                  <a:lnTo>
                    <a:pt x="2802163" y="3467679"/>
                  </a:lnTo>
                  <a:lnTo>
                    <a:pt x="2758634" y="3481739"/>
                  </a:lnTo>
                  <a:lnTo>
                    <a:pt x="2713536" y="3492010"/>
                  </a:lnTo>
                  <a:lnTo>
                    <a:pt x="2667055" y="3498309"/>
                  </a:lnTo>
                  <a:lnTo>
                    <a:pt x="2619375" y="3500450"/>
                  </a:lnTo>
                  <a:lnTo>
                    <a:pt x="523875" y="3500450"/>
                  </a:lnTo>
                  <a:lnTo>
                    <a:pt x="476194" y="3498309"/>
                  </a:lnTo>
                  <a:lnTo>
                    <a:pt x="429713" y="3492010"/>
                  </a:lnTo>
                  <a:lnTo>
                    <a:pt x="384615" y="3481739"/>
                  </a:lnTo>
                  <a:lnTo>
                    <a:pt x="341086" y="3467679"/>
                  </a:lnTo>
                  <a:lnTo>
                    <a:pt x="299311" y="3450015"/>
                  </a:lnTo>
                  <a:lnTo>
                    <a:pt x="259475" y="3428934"/>
                  </a:lnTo>
                  <a:lnTo>
                    <a:pt x="221762" y="3404618"/>
                  </a:lnTo>
                  <a:lnTo>
                    <a:pt x="186358" y="3377255"/>
                  </a:lnTo>
                  <a:lnTo>
                    <a:pt x="153447" y="3347027"/>
                  </a:lnTo>
                  <a:lnTo>
                    <a:pt x="123216" y="3314121"/>
                  </a:lnTo>
                  <a:lnTo>
                    <a:pt x="95848" y="3278721"/>
                  </a:lnTo>
                  <a:lnTo>
                    <a:pt x="71529" y="3241012"/>
                  </a:lnTo>
                  <a:lnTo>
                    <a:pt x="50443" y="3201179"/>
                  </a:lnTo>
                  <a:lnTo>
                    <a:pt x="32777" y="3159407"/>
                  </a:lnTo>
                  <a:lnTo>
                    <a:pt x="18714" y="3115881"/>
                  </a:lnTo>
                  <a:lnTo>
                    <a:pt x="8441" y="3070785"/>
                  </a:lnTo>
                  <a:lnTo>
                    <a:pt x="2141" y="3024305"/>
                  </a:lnTo>
                  <a:lnTo>
                    <a:pt x="0" y="2976626"/>
                  </a:lnTo>
                  <a:lnTo>
                    <a:pt x="0" y="523875"/>
                  </a:lnTo>
                  <a:close/>
                </a:path>
              </a:pathLst>
            </a:custGeom>
            <a:ln w="25400">
              <a:solidFill>
                <a:srgbClr val="622422"/>
              </a:solidFill>
            </a:ln>
          </p:spPr>
          <p:txBody>
            <a:bodyPr wrap="square" lIns="0" tIns="0" rIns="0" bIns="0" rtlCol="0"/>
            <a:lstStyle/>
            <a:p>
              <a:endParaRPr/>
            </a:p>
          </p:txBody>
        </p:sp>
        <p:sp>
          <p:nvSpPr>
            <p:cNvPr id="8" name="object 8"/>
            <p:cNvSpPr/>
            <p:nvPr/>
          </p:nvSpPr>
          <p:spPr>
            <a:xfrm>
              <a:off x="7572375" y="4214876"/>
              <a:ext cx="1285875" cy="1143000"/>
            </a:xfrm>
            <a:custGeom>
              <a:avLst/>
              <a:gdLst/>
              <a:ahLst/>
              <a:cxnLst/>
              <a:rect l="l" t="t" r="r" b="b"/>
              <a:pathLst>
                <a:path w="1285875" h="1143000">
                  <a:moveTo>
                    <a:pt x="1095375" y="0"/>
                  </a:moveTo>
                  <a:lnTo>
                    <a:pt x="190500" y="0"/>
                  </a:lnTo>
                  <a:lnTo>
                    <a:pt x="146837" y="5027"/>
                  </a:lnTo>
                  <a:lnTo>
                    <a:pt x="106746" y="19349"/>
                  </a:lnTo>
                  <a:lnTo>
                    <a:pt x="71374" y="41827"/>
                  </a:lnTo>
                  <a:lnTo>
                    <a:pt x="41867" y="71321"/>
                  </a:lnTo>
                  <a:lnTo>
                    <a:pt x="19372" y="106691"/>
                  </a:lnTo>
                  <a:lnTo>
                    <a:pt x="5034" y="146797"/>
                  </a:lnTo>
                  <a:lnTo>
                    <a:pt x="0" y="190500"/>
                  </a:lnTo>
                  <a:lnTo>
                    <a:pt x="0" y="952500"/>
                  </a:lnTo>
                  <a:lnTo>
                    <a:pt x="5034" y="996162"/>
                  </a:lnTo>
                  <a:lnTo>
                    <a:pt x="19372" y="1036253"/>
                  </a:lnTo>
                  <a:lnTo>
                    <a:pt x="41867" y="1071625"/>
                  </a:lnTo>
                  <a:lnTo>
                    <a:pt x="71374" y="1101132"/>
                  </a:lnTo>
                  <a:lnTo>
                    <a:pt x="106746" y="1123627"/>
                  </a:lnTo>
                  <a:lnTo>
                    <a:pt x="146837" y="1137965"/>
                  </a:lnTo>
                  <a:lnTo>
                    <a:pt x="190500" y="1143000"/>
                  </a:lnTo>
                  <a:lnTo>
                    <a:pt x="1095375" y="1143000"/>
                  </a:lnTo>
                  <a:lnTo>
                    <a:pt x="1139077" y="1137965"/>
                  </a:lnTo>
                  <a:lnTo>
                    <a:pt x="1179183" y="1123627"/>
                  </a:lnTo>
                  <a:lnTo>
                    <a:pt x="1214553" y="1101132"/>
                  </a:lnTo>
                  <a:lnTo>
                    <a:pt x="1244047" y="1071625"/>
                  </a:lnTo>
                  <a:lnTo>
                    <a:pt x="1266525" y="1036253"/>
                  </a:lnTo>
                  <a:lnTo>
                    <a:pt x="1280847" y="996162"/>
                  </a:lnTo>
                  <a:lnTo>
                    <a:pt x="1285875" y="952500"/>
                  </a:lnTo>
                  <a:lnTo>
                    <a:pt x="1285875" y="190500"/>
                  </a:lnTo>
                  <a:lnTo>
                    <a:pt x="1280847" y="146797"/>
                  </a:lnTo>
                  <a:lnTo>
                    <a:pt x="1266525" y="106691"/>
                  </a:lnTo>
                  <a:lnTo>
                    <a:pt x="1244047" y="71321"/>
                  </a:lnTo>
                  <a:lnTo>
                    <a:pt x="1214553" y="41827"/>
                  </a:lnTo>
                  <a:lnTo>
                    <a:pt x="1179183" y="19349"/>
                  </a:lnTo>
                  <a:lnTo>
                    <a:pt x="1139077" y="5027"/>
                  </a:lnTo>
                  <a:lnTo>
                    <a:pt x="1095375" y="0"/>
                  </a:lnTo>
                  <a:close/>
                </a:path>
              </a:pathLst>
            </a:custGeom>
            <a:solidFill>
              <a:srgbClr val="E36C09">
                <a:alpha val="50195"/>
              </a:srgbClr>
            </a:solidFill>
          </p:spPr>
          <p:txBody>
            <a:bodyPr wrap="square" lIns="0" tIns="0" rIns="0" bIns="0" rtlCol="0"/>
            <a:lstStyle/>
            <a:p>
              <a:endParaRPr/>
            </a:p>
          </p:txBody>
        </p:sp>
        <p:sp>
          <p:nvSpPr>
            <p:cNvPr id="9" name="object 9"/>
            <p:cNvSpPr/>
            <p:nvPr/>
          </p:nvSpPr>
          <p:spPr>
            <a:xfrm>
              <a:off x="7572375" y="4214876"/>
              <a:ext cx="1285875" cy="1143000"/>
            </a:xfrm>
            <a:custGeom>
              <a:avLst/>
              <a:gdLst/>
              <a:ahLst/>
              <a:cxnLst/>
              <a:rect l="l" t="t" r="r" b="b"/>
              <a:pathLst>
                <a:path w="1285875" h="1143000">
                  <a:moveTo>
                    <a:pt x="0" y="190500"/>
                  </a:moveTo>
                  <a:lnTo>
                    <a:pt x="5034" y="146797"/>
                  </a:lnTo>
                  <a:lnTo>
                    <a:pt x="19372" y="106691"/>
                  </a:lnTo>
                  <a:lnTo>
                    <a:pt x="41867" y="71321"/>
                  </a:lnTo>
                  <a:lnTo>
                    <a:pt x="71374" y="41827"/>
                  </a:lnTo>
                  <a:lnTo>
                    <a:pt x="106746" y="19349"/>
                  </a:lnTo>
                  <a:lnTo>
                    <a:pt x="146837" y="5027"/>
                  </a:lnTo>
                  <a:lnTo>
                    <a:pt x="190500" y="0"/>
                  </a:lnTo>
                  <a:lnTo>
                    <a:pt x="1095375" y="0"/>
                  </a:lnTo>
                  <a:lnTo>
                    <a:pt x="1139077" y="5027"/>
                  </a:lnTo>
                  <a:lnTo>
                    <a:pt x="1179183" y="19349"/>
                  </a:lnTo>
                  <a:lnTo>
                    <a:pt x="1214553" y="41827"/>
                  </a:lnTo>
                  <a:lnTo>
                    <a:pt x="1244047" y="71321"/>
                  </a:lnTo>
                  <a:lnTo>
                    <a:pt x="1266525" y="106691"/>
                  </a:lnTo>
                  <a:lnTo>
                    <a:pt x="1280847" y="146797"/>
                  </a:lnTo>
                  <a:lnTo>
                    <a:pt x="1285875" y="190500"/>
                  </a:lnTo>
                  <a:lnTo>
                    <a:pt x="1285875" y="952500"/>
                  </a:lnTo>
                  <a:lnTo>
                    <a:pt x="1280847" y="996162"/>
                  </a:lnTo>
                  <a:lnTo>
                    <a:pt x="1266525" y="1036253"/>
                  </a:lnTo>
                  <a:lnTo>
                    <a:pt x="1244047" y="1071625"/>
                  </a:lnTo>
                  <a:lnTo>
                    <a:pt x="1214553" y="1101132"/>
                  </a:lnTo>
                  <a:lnTo>
                    <a:pt x="1179183" y="1123627"/>
                  </a:lnTo>
                  <a:lnTo>
                    <a:pt x="1139077" y="1137965"/>
                  </a:lnTo>
                  <a:lnTo>
                    <a:pt x="1095375" y="1143000"/>
                  </a:lnTo>
                  <a:lnTo>
                    <a:pt x="190500" y="1143000"/>
                  </a:lnTo>
                  <a:lnTo>
                    <a:pt x="146837" y="1137965"/>
                  </a:lnTo>
                  <a:lnTo>
                    <a:pt x="106746" y="1123627"/>
                  </a:lnTo>
                  <a:lnTo>
                    <a:pt x="71374" y="1101132"/>
                  </a:lnTo>
                  <a:lnTo>
                    <a:pt x="41867" y="1071625"/>
                  </a:lnTo>
                  <a:lnTo>
                    <a:pt x="19372" y="1036253"/>
                  </a:lnTo>
                  <a:lnTo>
                    <a:pt x="5034" y="996162"/>
                  </a:lnTo>
                  <a:lnTo>
                    <a:pt x="0" y="952500"/>
                  </a:lnTo>
                  <a:lnTo>
                    <a:pt x="0" y="190500"/>
                  </a:lnTo>
                  <a:close/>
                </a:path>
              </a:pathLst>
            </a:custGeom>
            <a:ln w="25400">
              <a:solidFill>
                <a:srgbClr val="974707"/>
              </a:solidFill>
            </a:ln>
          </p:spPr>
          <p:txBody>
            <a:bodyPr wrap="square" lIns="0" tIns="0" rIns="0" bIns="0" rtlCol="0"/>
            <a:lstStyle/>
            <a:p>
              <a:endParaRPr/>
            </a:p>
          </p:txBody>
        </p:sp>
        <p:pic>
          <p:nvPicPr>
            <p:cNvPr id="10" name="object 10"/>
            <p:cNvPicPr/>
            <p:nvPr/>
          </p:nvPicPr>
          <p:blipFill>
            <a:blip r:embed="rId3" cstate="print"/>
            <a:stretch>
              <a:fillRect/>
            </a:stretch>
          </p:blipFill>
          <p:spPr>
            <a:xfrm>
              <a:off x="1993391" y="4978908"/>
              <a:ext cx="4123944" cy="1092708"/>
            </a:xfrm>
            <a:prstGeom prst="rect">
              <a:avLst/>
            </a:prstGeom>
          </p:spPr>
        </p:pic>
        <p:sp>
          <p:nvSpPr>
            <p:cNvPr id="11" name="object 11"/>
            <p:cNvSpPr/>
            <p:nvPr/>
          </p:nvSpPr>
          <p:spPr>
            <a:xfrm>
              <a:off x="2718180" y="1956816"/>
              <a:ext cx="4142104" cy="4031615"/>
            </a:xfrm>
            <a:custGeom>
              <a:avLst/>
              <a:gdLst/>
              <a:ahLst/>
              <a:cxnLst/>
              <a:rect l="l" t="t" r="r" b="b"/>
              <a:pathLst>
                <a:path w="4142104" h="4031615">
                  <a:moveTo>
                    <a:pt x="823086" y="0"/>
                  </a:moveTo>
                  <a:lnTo>
                    <a:pt x="0" y="3169666"/>
                  </a:lnTo>
                  <a:lnTo>
                    <a:pt x="3318891" y="4031551"/>
                  </a:lnTo>
                  <a:lnTo>
                    <a:pt x="4142104" y="861949"/>
                  </a:lnTo>
                  <a:lnTo>
                    <a:pt x="823086" y="0"/>
                  </a:lnTo>
                  <a:close/>
                </a:path>
              </a:pathLst>
            </a:custGeom>
            <a:solidFill>
              <a:srgbClr val="FFFF00"/>
            </a:solidFill>
          </p:spPr>
          <p:txBody>
            <a:bodyPr wrap="square" lIns="0" tIns="0" rIns="0" bIns="0" rtlCol="0"/>
            <a:lstStyle/>
            <a:p>
              <a:endParaRPr/>
            </a:p>
          </p:txBody>
        </p:sp>
        <p:pic>
          <p:nvPicPr>
            <p:cNvPr id="12" name="object 12"/>
            <p:cNvPicPr/>
            <p:nvPr/>
          </p:nvPicPr>
          <p:blipFill>
            <a:blip r:embed="rId4" cstate="print"/>
            <a:stretch>
              <a:fillRect/>
            </a:stretch>
          </p:blipFill>
          <p:spPr>
            <a:xfrm>
              <a:off x="3608704" y="2078101"/>
              <a:ext cx="170942" cy="113157"/>
            </a:xfrm>
            <a:prstGeom prst="rect">
              <a:avLst/>
            </a:prstGeom>
          </p:spPr>
        </p:pic>
        <p:pic>
          <p:nvPicPr>
            <p:cNvPr id="13" name="object 13"/>
            <p:cNvPicPr/>
            <p:nvPr/>
          </p:nvPicPr>
          <p:blipFill>
            <a:blip r:embed="rId5" cstate="print"/>
            <a:stretch>
              <a:fillRect/>
            </a:stretch>
          </p:blipFill>
          <p:spPr>
            <a:xfrm>
              <a:off x="3532886" y="2370201"/>
              <a:ext cx="170941" cy="113157"/>
            </a:xfrm>
            <a:prstGeom prst="rect">
              <a:avLst/>
            </a:prstGeom>
          </p:spPr>
        </p:pic>
        <p:pic>
          <p:nvPicPr>
            <p:cNvPr id="14" name="object 14"/>
            <p:cNvPicPr/>
            <p:nvPr/>
          </p:nvPicPr>
          <p:blipFill>
            <a:blip r:embed="rId6" cstate="print"/>
            <a:stretch>
              <a:fillRect/>
            </a:stretch>
          </p:blipFill>
          <p:spPr>
            <a:xfrm>
              <a:off x="3457067" y="2662301"/>
              <a:ext cx="170942" cy="113029"/>
            </a:xfrm>
            <a:prstGeom prst="rect">
              <a:avLst/>
            </a:prstGeom>
          </p:spPr>
        </p:pic>
        <p:pic>
          <p:nvPicPr>
            <p:cNvPr id="15" name="object 15"/>
            <p:cNvPicPr/>
            <p:nvPr/>
          </p:nvPicPr>
          <p:blipFill>
            <a:blip r:embed="rId7" cstate="print"/>
            <a:stretch>
              <a:fillRect/>
            </a:stretch>
          </p:blipFill>
          <p:spPr>
            <a:xfrm>
              <a:off x="3381120" y="2954401"/>
              <a:ext cx="170941" cy="113029"/>
            </a:xfrm>
            <a:prstGeom prst="rect">
              <a:avLst/>
            </a:prstGeom>
          </p:spPr>
        </p:pic>
        <p:pic>
          <p:nvPicPr>
            <p:cNvPr id="16" name="object 16"/>
            <p:cNvPicPr/>
            <p:nvPr/>
          </p:nvPicPr>
          <p:blipFill>
            <a:blip r:embed="rId8" cstate="print"/>
            <a:stretch>
              <a:fillRect/>
            </a:stretch>
          </p:blipFill>
          <p:spPr>
            <a:xfrm>
              <a:off x="3305301" y="3246374"/>
              <a:ext cx="170942" cy="113156"/>
            </a:xfrm>
            <a:prstGeom prst="rect">
              <a:avLst/>
            </a:prstGeom>
          </p:spPr>
        </p:pic>
        <p:pic>
          <p:nvPicPr>
            <p:cNvPr id="17" name="object 17"/>
            <p:cNvPicPr/>
            <p:nvPr/>
          </p:nvPicPr>
          <p:blipFill>
            <a:blip r:embed="rId9" cstate="print"/>
            <a:stretch>
              <a:fillRect/>
            </a:stretch>
          </p:blipFill>
          <p:spPr>
            <a:xfrm>
              <a:off x="3229483" y="3538474"/>
              <a:ext cx="170942" cy="113156"/>
            </a:xfrm>
            <a:prstGeom prst="rect">
              <a:avLst/>
            </a:prstGeom>
          </p:spPr>
        </p:pic>
        <p:pic>
          <p:nvPicPr>
            <p:cNvPr id="18" name="object 18"/>
            <p:cNvPicPr/>
            <p:nvPr/>
          </p:nvPicPr>
          <p:blipFill>
            <a:blip r:embed="rId10" cstate="print"/>
            <a:stretch>
              <a:fillRect/>
            </a:stretch>
          </p:blipFill>
          <p:spPr>
            <a:xfrm>
              <a:off x="3239642" y="2167806"/>
              <a:ext cx="3317621" cy="2991568"/>
            </a:xfrm>
            <a:prstGeom prst="rect">
              <a:avLst/>
            </a:prstGeom>
          </p:spPr>
        </p:pic>
        <p:pic>
          <p:nvPicPr>
            <p:cNvPr id="19" name="object 19"/>
            <p:cNvPicPr/>
            <p:nvPr/>
          </p:nvPicPr>
          <p:blipFill>
            <a:blip r:embed="rId11" cstate="print"/>
            <a:stretch>
              <a:fillRect/>
            </a:stretch>
          </p:blipFill>
          <p:spPr>
            <a:xfrm>
              <a:off x="3153664" y="3830573"/>
              <a:ext cx="170941" cy="113030"/>
            </a:xfrm>
            <a:prstGeom prst="rect">
              <a:avLst/>
            </a:prstGeom>
          </p:spPr>
        </p:pic>
        <p:pic>
          <p:nvPicPr>
            <p:cNvPr id="20" name="object 20"/>
            <p:cNvPicPr/>
            <p:nvPr/>
          </p:nvPicPr>
          <p:blipFill>
            <a:blip r:embed="rId12" cstate="print"/>
            <a:stretch>
              <a:fillRect/>
            </a:stretch>
          </p:blipFill>
          <p:spPr>
            <a:xfrm>
              <a:off x="3077717" y="4122547"/>
              <a:ext cx="170942" cy="113156"/>
            </a:xfrm>
            <a:prstGeom prst="rect">
              <a:avLst/>
            </a:prstGeom>
          </p:spPr>
        </p:pic>
        <p:pic>
          <p:nvPicPr>
            <p:cNvPr id="21" name="object 21"/>
            <p:cNvPicPr/>
            <p:nvPr/>
          </p:nvPicPr>
          <p:blipFill>
            <a:blip r:embed="rId13" cstate="print"/>
            <a:stretch>
              <a:fillRect/>
            </a:stretch>
          </p:blipFill>
          <p:spPr>
            <a:xfrm>
              <a:off x="3001898" y="4414647"/>
              <a:ext cx="170942" cy="113156"/>
            </a:xfrm>
            <a:prstGeom prst="rect">
              <a:avLst/>
            </a:prstGeom>
          </p:spPr>
        </p:pic>
        <p:pic>
          <p:nvPicPr>
            <p:cNvPr id="22" name="object 22"/>
            <p:cNvPicPr/>
            <p:nvPr/>
          </p:nvPicPr>
          <p:blipFill>
            <a:blip r:embed="rId14" cstate="print"/>
            <a:stretch>
              <a:fillRect/>
            </a:stretch>
          </p:blipFill>
          <p:spPr>
            <a:xfrm>
              <a:off x="2926079" y="4706747"/>
              <a:ext cx="170942" cy="113029"/>
            </a:xfrm>
            <a:prstGeom prst="rect">
              <a:avLst/>
            </a:prstGeom>
          </p:spPr>
        </p:pic>
      </p:grpSp>
      <p:sp>
        <p:nvSpPr>
          <p:cNvPr id="23" name="object 23"/>
          <p:cNvSpPr txBox="1">
            <a:spLocks noGrp="1"/>
          </p:cNvSpPr>
          <p:nvPr>
            <p:ph type="title"/>
          </p:nvPr>
        </p:nvSpPr>
        <p:spPr>
          <a:xfrm>
            <a:off x="875738" y="865592"/>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59</a:t>
            </a:fld>
            <a:endParaRPr spc="15" dirty="0"/>
          </a:p>
        </p:txBody>
      </p:sp>
      <p:sp>
        <p:nvSpPr>
          <p:cNvPr id="24" name="object 24"/>
          <p:cNvSpPr txBox="1"/>
          <p:nvPr/>
        </p:nvSpPr>
        <p:spPr>
          <a:xfrm>
            <a:off x="9211437" y="4308475"/>
            <a:ext cx="987425" cy="880744"/>
          </a:xfrm>
          <a:prstGeom prst="rect">
            <a:avLst/>
          </a:prstGeom>
        </p:spPr>
        <p:txBody>
          <a:bodyPr vert="horz" wrap="square" lIns="0" tIns="12700" rIns="0" bIns="0" rtlCol="0">
            <a:spAutoFit/>
          </a:bodyPr>
          <a:lstStyle/>
          <a:p>
            <a:pPr marL="12700" marR="5080" indent="-1905" algn="ctr">
              <a:lnSpc>
                <a:spcPct val="100099"/>
              </a:lnSpc>
              <a:spcBef>
                <a:spcPts val="100"/>
              </a:spcBef>
            </a:pPr>
            <a:r>
              <a:rPr sz="1400" b="1" spc="-5" dirty="0">
                <a:solidFill>
                  <a:srgbClr val="FFFFFF"/>
                </a:solidFill>
                <a:latin typeface="Calibri"/>
                <a:cs typeface="Calibri"/>
              </a:rPr>
              <a:t>CLIENTE </a:t>
            </a:r>
            <a:r>
              <a:rPr sz="1400" b="1" dirty="0">
                <a:solidFill>
                  <a:srgbClr val="FFFFFF"/>
                </a:solidFill>
                <a:latin typeface="Calibri"/>
                <a:cs typeface="Calibri"/>
              </a:rPr>
              <a:t> </a:t>
            </a:r>
            <a:r>
              <a:rPr sz="1400" b="1" spc="-5" dirty="0">
                <a:solidFill>
                  <a:srgbClr val="FFFFFF"/>
                </a:solidFill>
                <a:latin typeface="Calibri"/>
                <a:cs typeface="Calibri"/>
              </a:rPr>
              <a:t>INDUSTRIAL </a:t>
            </a:r>
            <a:r>
              <a:rPr sz="1400" b="1" dirty="0">
                <a:solidFill>
                  <a:srgbClr val="FFFFFF"/>
                </a:solidFill>
                <a:latin typeface="Calibri"/>
                <a:cs typeface="Calibri"/>
              </a:rPr>
              <a:t> Ó </a:t>
            </a:r>
            <a:r>
              <a:rPr sz="1400" b="1" spc="5" dirty="0">
                <a:solidFill>
                  <a:srgbClr val="FFFFFF"/>
                </a:solidFill>
                <a:latin typeface="Calibri"/>
                <a:cs typeface="Calibri"/>
              </a:rPr>
              <a:t> </a:t>
            </a:r>
            <a:r>
              <a:rPr sz="1400" b="1" dirty="0">
                <a:solidFill>
                  <a:srgbClr val="FFFFFF"/>
                </a:solidFill>
                <a:latin typeface="Calibri"/>
                <a:cs typeface="Calibri"/>
              </a:rPr>
              <a:t>RE</a:t>
            </a:r>
            <a:r>
              <a:rPr sz="1400" b="1" spc="-20" dirty="0">
                <a:solidFill>
                  <a:srgbClr val="FFFFFF"/>
                </a:solidFill>
                <a:latin typeface="Calibri"/>
                <a:cs typeface="Calibri"/>
              </a:rPr>
              <a:t>S</a:t>
            </a:r>
            <a:r>
              <a:rPr sz="1400" b="1" spc="-15" dirty="0">
                <a:solidFill>
                  <a:srgbClr val="FFFFFF"/>
                </a:solidFill>
                <a:latin typeface="Calibri"/>
                <a:cs typeface="Calibri"/>
              </a:rPr>
              <a:t>I</a:t>
            </a:r>
            <a:r>
              <a:rPr sz="1400" b="1" spc="10" dirty="0">
                <a:solidFill>
                  <a:srgbClr val="FFFFFF"/>
                </a:solidFill>
                <a:latin typeface="Calibri"/>
                <a:cs typeface="Calibri"/>
              </a:rPr>
              <a:t>D</a:t>
            </a:r>
            <a:r>
              <a:rPr sz="1400" b="1" dirty="0">
                <a:solidFill>
                  <a:srgbClr val="FFFFFF"/>
                </a:solidFill>
                <a:latin typeface="Calibri"/>
                <a:cs typeface="Calibri"/>
              </a:rPr>
              <a:t>E</a:t>
            </a:r>
            <a:r>
              <a:rPr sz="1400" b="1" spc="5" dirty="0">
                <a:solidFill>
                  <a:srgbClr val="FFFFFF"/>
                </a:solidFill>
                <a:latin typeface="Calibri"/>
                <a:cs typeface="Calibri"/>
              </a:rPr>
              <a:t>N</a:t>
            </a:r>
            <a:r>
              <a:rPr sz="1400" b="1" spc="10" dirty="0">
                <a:solidFill>
                  <a:srgbClr val="FFFFFF"/>
                </a:solidFill>
                <a:latin typeface="Calibri"/>
                <a:cs typeface="Calibri"/>
              </a:rPr>
              <a:t>C</a:t>
            </a:r>
            <a:r>
              <a:rPr sz="1400" b="1" spc="-15" dirty="0">
                <a:solidFill>
                  <a:srgbClr val="FFFFFF"/>
                </a:solidFill>
                <a:latin typeface="Calibri"/>
                <a:cs typeface="Calibri"/>
              </a:rPr>
              <a:t>I</a:t>
            </a:r>
            <a:r>
              <a:rPr sz="1400" b="1" spc="5" dirty="0">
                <a:solidFill>
                  <a:srgbClr val="FFFFFF"/>
                </a:solidFill>
                <a:latin typeface="Calibri"/>
                <a:cs typeface="Calibri"/>
              </a:rPr>
              <a:t>A</a:t>
            </a:r>
            <a:r>
              <a:rPr sz="1400" b="1" dirty="0">
                <a:solidFill>
                  <a:srgbClr val="FFFFFF"/>
                </a:solidFill>
                <a:latin typeface="Calibri"/>
                <a:cs typeface="Calibri"/>
              </a:rPr>
              <a:t>L</a:t>
            </a:r>
            <a:endParaRPr sz="1400">
              <a:latin typeface="Calibri"/>
              <a:cs typeface="Calibri"/>
            </a:endParaRPr>
          </a:p>
        </p:txBody>
      </p:sp>
      <p:sp>
        <p:nvSpPr>
          <p:cNvPr id="25" name="object 25"/>
          <p:cNvSpPr txBox="1"/>
          <p:nvPr/>
        </p:nvSpPr>
        <p:spPr>
          <a:xfrm>
            <a:off x="2822829" y="3736595"/>
            <a:ext cx="1237615" cy="574675"/>
          </a:xfrm>
          <a:prstGeom prst="rect">
            <a:avLst/>
          </a:prstGeom>
        </p:spPr>
        <p:txBody>
          <a:bodyPr vert="horz" wrap="square" lIns="0" tIns="12700" rIns="0" bIns="0" rtlCol="0">
            <a:spAutoFit/>
          </a:bodyPr>
          <a:lstStyle/>
          <a:p>
            <a:pPr marL="12700">
              <a:spcBef>
                <a:spcPts val="100"/>
              </a:spcBef>
            </a:pPr>
            <a:r>
              <a:rPr b="1" dirty="0">
                <a:solidFill>
                  <a:srgbClr val="FFFFFF"/>
                </a:solidFill>
                <a:latin typeface="Calibri"/>
                <a:cs typeface="Calibri"/>
              </a:rPr>
              <a:t>G</a:t>
            </a:r>
            <a:r>
              <a:rPr b="1" spc="-15" dirty="0">
                <a:solidFill>
                  <a:srgbClr val="FFFFFF"/>
                </a:solidFill>
                <a:latin typeface="Calibri"/>
                <a:cs typeface="Calibri"/>
              </a:rPr>
              <a:t>E</a:t>
            </a:r>
            <a:r>
              <a:rPr b="1" dirty="0">
                <a:solidFill>
                  <a:srgbClr val="FFFFFF"/>
                </a:solidFill>
                <a:latin typeface="Calibri"/>
                <a:cs typeface="Calibri"/>
              </a:rPr>
              <a:t>N</a:t>
            </a:r>
            <a:r>
              <a:rPr b="1" spc="-15" dirty="0">
                <a:solidFill>
                  <a:srgbClr val="FFFFFF"/>
                </a:solidFill>
                <a:latin typeface="Calibri"/>
                <a:cs typeface="Calibri"/>
              </a:rPr>
              <a:t>E</a:t>
            </a:r>
            <a:r>
              <a:rPr b="1" spc="-10" dirty="0">
                <a:solidFill>
                  <a:srgbClr val="FFFFFF"/>
                </a:solidFill>
                <a:latin typeface="Calibri"/>
                <a:cs typeface="Calibri"/>
              </a:rPr>
              <a:t>R</a:t>
            </a:r>
            <a:r>
              <a:rPr b="1" spc="-15" dirty="0">
                <a:solidFill>
                  <a:srgbClr val="FFFFFF"/>
                </a:solidFill>
                <a:latin typeface="Calibri"/>
                <a:cs typeface="Calibri"/>
              </a:rPr>
              <a:t>A</a:t>
            </a:r>
            <a:r>
              <a:rPr b="1" spc="15" dirty="0">
                <a:solidFill>
                  <a:srgbClr val="FFFFFF"/>
                </a:solidFill>
                <a:latin typeface="Calibri"/>
                <a:cs typeface="Calibri"/>
              </a:rPr>
              <a:t>D</a:t>
            </a:r>
            <a:r>
              <a:rPr b="1" dirty="0">
                <a:solidFill>
                  <a:srgbClr val="FFFFFF"/>
                </a:solidFill>
                <a:latin typeface="Calibri"/>
                <a:cs typeface="Calibri"/>
              </a:rPr>
              <a:t>OR</a:t>
            </a:r>
            <a:endParaRPr>
              <a:latin typeface="Calibri"/>
              <a:cs typeface="Calibri"/>
            </a:endParaRPr>
          </a:p>
          <a:p>
            <a:pPr marL="117475"/>
            <a:r>
              <a:rPr b="1" spc="-15" dirty="0">
                <a:solidFill>
                  <a:srgbClr val="FFFFFF"/>
                </a:solidFill>
                <a:latin typeface="Calibri"/>
                <a:cs typeface="Calibri"/>
              </a:rPr>
              <a:t>ELÉCTRICO</a:t>
            </a:r>
            <a:endParaRPr>
              <a:latin typeface="Calibri"/>
              <a:cs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514323" y="2227575"/>
            <a:ext cx="7710243" cy="3330873"/>
          </a:xfrm>
          <a:prstGeom prst="rect">
            <a:avLst/>
          </a:prstGeom>
        </p:spPr>
      </p:pic>
      <p:sp>
        <p:nvSpPr>
          <p:cNvPr id="3" name="object 3"/>
          <p:cNvSpPr txBox="1">
            <a:spLocks noGrp="1"/>
          </p:cNvSpPr>
          <p:nvPr>
            <p:ph type="title"/>
          </p:nvPr>
        </p:nvSpPr>
        <p:spPr>
          <a:xfrm>
            <a:off x="872500" y="546872"/>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4" name="object 4"/>
          <p:cNvSpPr txBox="1"/>
          <p:nvPr/>
        </p:nvSpPr>
        <p:spPr>
          <a:xfrm>
            <a:off x="1934996" y="5577688"/>
            <a:ext cx="1216660" cy="299720"/>
          </a:xfrm>
          <a:prstGeom prst="rect">
            <a:avLst/>
          </a:prstGeom>
        </p:spPr>
        <p:txBody>
          <a:bodyPr vert="horz" wrap="square" lIns="0" tIns="12700" rIns="0" bIns="0" rtlCol="0">
            <a:spAutoFit/>
          </a:bodyPr>
          <a:lstStyle/>
          <a:p>
            <a:pPr marL="12700">
              <a:spcBef>
                <a:spcPts val="100"/>
              </a:spcBef>
            </a:pPr>
            <a:r>
              <a:rPr spc="-15" dirty="0">
                <a:latin typeface="Calibri"/>
                <a:cs typeface="Calibri"/>
              </a:rPr>
              <a:t>Generadores</a:t>
            </a:r>
            <a:endParaRPr>
              <a:latin typeface="Calibri"/>
              <a:cs typeface="Calibri"/>
            </a:endParaRPr>
          </a:p>
        </p:txBody>
      </p:sp>
      <p:sp>
        <p:nvSpPr>
          <p:cNvPr id="5" name="object 5"/>
          <p:cNvSpPr txBox="1"/>
          <p:nvPr/>
        </p:nvSpPr>
        <p:spPr>
          <a:xfrm>
            <a:off x="2506802" y="1359867"/>
            <a:ext cx="1583055" cy="574675"/>
          </a:xfrm>
          <a:prstGeom prst="rect">
            <a:avLst/>
          </a:prstGeom>
        </p:spPr>
        <p:txBody>
          <a:bodyPr vert="horz" wrap="square" lIns="0" tIns="12700" rIns="0" bIns="0" rtlCol="0">
            <a:spAutoFit/>
          </a:bodyPr>
          <a:lstStyle/>
          <a:p>
            <a:pPr marL="12700">
              <a:spcBef>
                <a:spcPts val="100"/>
              </a:spcBef>
            </a:pPr>
            <a:r>
              <a:rPr spc="-25" dirty="0">
                <a:latin typeface="Calibri"/>
                <a:cs typeface="Calibri"/>
              </a:rPr>
              <a:t>Transformadores</a:t>
            </a:r>
            <a:endParaRPr>
              <a:latin typeface="Calibri"/>
              <a:cs typeface="Calibri"/>
            </a:endParaRPr>
          </a:p>
          <a:p>
            <a:pPr marL="12700"/>
            <a:r>
              <a:rPr spc="-5" dirty="0">
                <a:latin typeface="Calibri"/>
                <a:cs typeface="Calibri"/>
              </a:rPr>
              <a:t>de</a:t>
            </a:r>
            <a:r>
              <a:rPr spc="-45" dirty="0">
                <a:latin typeface="Calibri"/>
                <a:cs typeface="Calibri"/>
              </a:rPr>
              <a:t> </a:t>
            </a:r>
            <a:r>
              <a:rPr spc="-10" dirty="0">
                <a:latin typeface="Calibri"/>
                <a:cs typeface="Calibri"/>
              </a:rPr>
              <a:t>elevación.</a:t>
            </a:r>
            <a:endParaRPr>
              <a:latin typeface="Calibri"/>
              <a:cs typeface="Calibri"/>
            </a:endParaRPr>
          </a:p>
        </p:txBody>
      </p:sp>
      <p:sp>
        <p:nvSpPr>
          <p:cNvPr id="6" name="object 6"/>
          <p:cNvSpPr txBox="1"/>
          <p:nvPr/>
        </p:nvSpPr>
        <p:spPr>
          <a:xfrm>
            <a:off x="5580074" y="5863591"/>
            <a:ext cx="687705" cy="299720"/>
          </a:xfrm>
          <a:prstGeom prst="rect">
            <a:avLst/>
          </a:prstGeom>
        </p:spPr>
        <p:txBody>
          <a:bodyPr vert="horz" wrap="square" lIns="0" tIns="12700" rIns="0" bIns="0" rtlCol="0">
            <a:spAutoFit/>
          </a:bodyPr>
          <a:lstStyle/>
          <a:p>
            <a:pPr marL="12700">
              <a:spcBef>
                <a:spcPts val="100"/>
              </a:spcBef>
            </a:pPr>
            <a:r>
              <a:rPr spc="-10" dirty="0">
                <a:latin typeface="Calibri"/>
                <a:cs typeface="Calibri"/>
              </a:rPr>
              <a:t>B</a:t>
            </a:r>
            <a:r>
              <a:rPr dirty="0">
                <a:latin typeface="Calibri"/>
                <a:cs typeface="Calibri"/>
              </a:rPr>
              <a:t>a</a:t>
            </a:r>
            <a:r>
              <a:rPr spc="-15" dirty="0">
                <a:latin typeface="Calibri"/>
                <a:cs typeface="Calibri"/>
              </a:rPr>
              <a:t>r</a:t>
            </a:r>
            <a:r>
              <a:rPr spc="-55" dirty="0">
                <a:latin typeface="Calibri"/>
                <a:cs typeface="Calibri"/>
              </a:rPr>
              <a:t>r</a:t>
            </a:r>
            <a:r>
              <a:rPr dirty="0">
                <a:latin typeface="Calibri"/>
                <a:cs typeface="Calibri"/>
              </a:rPr>
              <a:t>aje</a:t>
            </a:r>
            <a:endParaRPr>
              <a:latin typeface="Calibri"/>
              <a:cs typeface="Calibri"/>
            </a:endParaRPr>
          </a:p>
        </p:txBody>
      </p:sp>
      <p:sp>
        <p:nvSpPr>
          <p:cNvPr id="7" name="object 7"/>
          <p:cNvSpPr txBox="1"/>
          <p:nvPr/>
        </p:nvSpPr>
        <p:spPr>
          <a:xfrm>
            <a:off x="6307403" y="4645026"/>
            <a:ext cx="1385570" cy="574675"/>
          </a:xfrm>
          <a:prstGeom prst="rect">
            <a:avLst/>
          </a:prstGeom>
        </p:spPr>
        <p:txBody>
          <a:bodyPr vert="horz" wrap="square" lIns="0" tIns="12700" rIns="0" bIns="0" rtlCol="0">
            <a:spAutoFit/>
          </a:bodyPr>
          <a:lstStyle/>
          <a:p>
            <a:pPr marL="12700">
              <a:spcBef>
                <a:spcPts val="100"/>
              </a:spcBef>
            </a:pPr>
            <a:r>
              <a:rPr spc="-25" dirty="0">
                <a:latin typeface="Calibri"/>
                <a:cs typeface="Calibri"/>
              </a:rPr>
              <a:t>Transformador</a:t>
            </a:r>
            <a:endParaRPr>
              <a:latin typeface="Calibri"/>
              <a:cs typeface="Calibri"/>
            </a:endParaRPr>
          </a:p>
          <a:p>
            <a:pPr marL="12700"/>
            <a:r>
              <a:rPr spc="-15" dirty="0">
                <a:latin typeface="Calibri"/>
                <a:cs typeface="Calibri"/>
              </a:rPr>
              <a:t>reductor</a:t>
            </a:r>
            <a:endParaRPr>
              <a:latin typeface="Calibri"/>
              <a:cs typeface="Calibri"/>
            </a:endParaRPr>
          </a:p>
        </p:txBody>
      </p:sp>
      <p:sp>
        <p:nvSpPr>
          <p:cNvPr id="8" name="object 8"/>
          <p:cNvSpPr txBox="1"/>
          <p:nvPr/>
        </p:nvSpPr>
        <p:spPr>
          <a:xfrm>
            <a:off x="4650815" y="1502869"/>
            <a:ext cx="1112520" cy="574675"/>
          </a:xfrm>
          <a:prstGeom prst="rect">
            <a:avLst/>
          </a:prstGeom>
        </p:spPr>
        <p:txBody>
          <a:bodyPr vert="horz" wrap="square" lIns="0" tIns="12700" rIns="0" bIns="0" rtlCol="0">
            <a:spAutoFit/>
          </a:bodyPr>
          <a:lstStyle/>
          <a:p>
            <a:pPr marL="12700">
              <a:spcBef>
                <a:spcPts val="100"/>
              </a:spcBef>
            </a:pPr>
            <a:r>
              <a:rPr spc="-10" dirty="0">
                <a:latin typeface="Calibri"/>
                <a:cs typeface="Calibri"/>
              </a:rPr>
              <a:t>Línea</a:t>
            </a:r>
            <a:r>
              <a:rPr spc="-40" dirty="0">
                <a:latin typeface="Calibri"/>
                <a:cs typeface="Calibri"/>
              </a:rPr>
              <a:t> </a:t>
            </a:r>
            <a:r>
              <a:rPr spc="-5" dirty="0">
                <a:latin typeface="Calibri"/>
                <a:cs typeface="Calibri"/>
              </a:rPr>
              <a:t>de</a:t>
            </a:r>
            <a:endParaRPr>
              <a:latin typeface="Calibri"/>
              <a:cs typeface="Calibri"/>
            </a:endParaRPr>
          </a:p>
          <a:p>
            <a:pPr marL="12700"/>
            <a:r>
              <a:rPr spc="-10" dirty="0">
                <a:latin typeface="Calibri"/>
                <a:cs typeface="Calibri"/>
              </a:rPr>
              <a:t>transmisión</a:t>
            </a:r>
            <a:endParaRPr>
              <a:latin typeface="Calibri"/>
              <a:cs typeface="Calibri"/>
            </a:endParaRPr>
          </a:p>
        </p:txBody>
      </p:sp>
      <p:sp>
        <p:nvSpPr>
          <p:cNvPr id="9" name="object 9"/>
          <p:cNvSpPr txBox="1"/>
          <p:nvPr/>
        </p:nvSpPr>
        <p:spPr>
          <a:xfrm>
            <a:off x="8367471" y="4934205"/>
            <a:ext cx="1110615" cy="574675"/>
          </a:xfrm>
          <a:prstGeom prst="rect">
            <a:avLst/>
          </a:prstGeom>
        </p:spPr>
        <p:txBody>
          <a:bodyPr vert="horz" wrap="square" lIns="0" tIns="12700" rIns="0" bIns="0" rtlCol="0">
            <a:spAutoFit/>
          </a:bodyPr>
          <a:lstStyle/>
          <a:p>
            <a:pPr marL="12700">
              <a:spcBef>
                <a:spcPts val="100"/>
              </a:spcBef>
            </a:pPr>
            <a:r>
              <a:rPr spc="-10" dirty="0">
                <a:latin typeface="Calibri"/>
                <a:cs typeface="Calibri"/>
              </a:rPr>
              <a:t>Líneas</a:t>
            </a:r>
            <a:r>
              <a:rPr spc="-35" dirty="0">
                <a:latin typeface="Calibri"/>
                <a:cs typeface="Calibri"/>
              </a:rPr>
              <a:t> </a:t>
            </a:r>
            <a:r>
              <a:rPr spc="-5" dirty="0">
                <a:latin typeface="Calibri"/>
                <a:cs typeface="Calibri"/>
              </a:rPr>
              <a:t>de</a:t>
            </a:r>
            <a:endParaRPr>
              <a:latin typeface="Calibri"/>
              <a:cs typeface="Calibri"/>
            </a:endParaRPr>
          </a:p>
          <a:p>
            <a:pPr marL="12700"/>
            <a:r>
              <a:rPr spc="-15" dirty="0">
                <a:latin typeface="Calibri"/>
                <a:cs typeface="Calibri"/>
              </a:rPr>
              <a:t>distribución</a:t>
            </a:r>
            <a:endParaRPr>
              <a:latin typeface="Calibri"/>
              <a:cs typeface="Calibri"/>
            </a:endParaRPr>
          </a:p>
        </p:txBody>
      </p:sp>
      <p:sp>
        <p:nvSpPr>
          <p:cNvPr id="10" name="object 10"/>
          <p:cNvSpPr txBox="1"/>
          <p:nvPr/>
        </p:nvSpPr>
        <p:spPr>
          <a:xfrm>
            <a:off x="9511105" y="3361514"/>
            <a:ext cx="822960" cy="574675"/>
          </a:xfrm>
          <a:prstGeom prst="rect">
            <a:avLst/>
          </a:prstGeom>
        </p:spPr>
        <p:txBody>
          <a:bodyPr vert="horz" wrap="square" lIns="0" tIns="12700" rIns="0" bIns="0" rtlCol="0">
            <a:spAutoFit/>
          </a:bodyPr>
          <a:lstStyle/>
          <a:p>
            <a:pPr marL="12700">
              <a:spcBef>
                <a:spcPts val="100"/>
              </a:spcBef>
            </a:pPr>
            <a:r>
              <a:rPr spc="-5" dirty="0">
                <a:latin typeface="Calibri"/>
                <a:cs typeface="Calibri"/>
              </a:rPr>
              <a:t>Motor</a:t>
            </a:r>
            <a:endParaRPr>
              <a:latin typeface="Calibri"/>
              <a:cs typeface="Calibri"/>
            </a:endParaRPr>
          </a:p>
          <a:p>
            <a:pPr marL="12700"/>
            <a:r>
              <a:rPr spc="-10" dirty="0">
                <a:latin typeface="Calibri"/>
                <a:cs typeface="Calibri"/>
              </a:rPr>
              <a:t>eléctrico</a:t>
            </a:r>
            <a:endParaRPr>
              <a:latin typeface="Calibri"/>
              <a:cs typeface="Calibri"/>
            </a:endParaRPr>
          </a:p>
        </p:txBody>
      </p:sp>
      <p:grpSp>
        <p:nvGrpSpPr>
          <p:cNvPr id="11" name="object 11"/>
          <p:cNvGrpSpPr/>
          <p:nvPr/>
        </p:nvGrpSpPr>
        <p:grpSpPr>
          <a:xfrm>
            <a:off x="2480589" y="1905000"/>
            <a:ext cx="8032115" cy="4006850"/>
            <a:chOff x="838911" y="2208529"/>
            <a:chExt cx="8032115" cy="4006850"/>
          </a:xfrm>
        </p:grpSpPr>
        <p:sp>
          <p:nvSpPr>
            <p:cNvPr id="12" name="object 12"/>
            <p:cNvSpPr/>
            <p:nvPr/>
          </p:nvSpPr>
          <p:spPr>
            <a:xfrm>
              <a:off x="838911" y="2208529"/>
              <a:ext cx="7576820" cy="4006850"/>
            </a:xfrm>
            <a:custGeom>
              <a:avLst/>
              <a:gdLst/>
              <a:ahLst/>
              <a:cxnLst/>
              <a:rect l="l" t="t" r="r" b="b"/>
              <a:pathLst>
                <a:path w="7576820" h="4006850">
                  <a:moveTo>
                    <a:pt x="202374" y="3316655"/>
                  </a:moveTo>
                  <a:lnTo>
                    <a:pt x="201993" y="3309112"/>
                  </a:lnTo>
                  <a:lnTo>
                    <a:pt x="169138" y="3180334"/>
                  </a:lnTo>
                  <a:lnTo>
                    <a:pt x="161213" y="3149219"/>
                  </a:lnTo>
                  <a:lnTo>
                    <a:pt x="42125" y="3263392"/>
                  </a:lnTo>
                  <a:lnTo>
                    <a:pt x="37807" y="3269589"/>
                  </a:lnTo>
                  <a:lnTo>
                    <a:pt x="36258" y="3276714"/>
                  </a:lnTo>
                  <a:lnTo>
                    <a:pt x="37515" y="3283915"/>
                  </a:lnTo>
                  <a:lnTo>
                    <a:pt x="41567" y="3290316"/>
                  </a:lnTo>
                  <a:lnTo>
                    <a:pt x="47777" y="3294659"/>
                  </a:lnTo>
                  <a:lnTo>
                    <a:pt x="54914" y="3296208"/>
                  </a:lnTo>
                  <a:lnTo>
                    <a:pt x="62103" y="3294989"/>
                  </a:lnTo>
                  <a:lnTo>
                    <a:pt x="68503" y="3290951"/>
                  </a:lnTo>
                  <a:lnTo>
                    <a:pt x="113144" y="3248088"/>
                  </a:lnTo>
                  <a:lnTo>
                    <a:pt x="0" y="3644125"/>
                  </a:lnTo>
                  <a:lnTo>
                    <a:pt x="36626" y="3654590"/>
                  </a:lnTo>
                  <a:lnTo>
                    <a:pt x="149771" y="3258515"/>
                  </a:lnTo>
                  <a:lnTo>
                    <a:pt x="165074" y="3318510"/>
                  </a:lnTo>
                  <a:lnTo>
                    <a:pt x="168351" y="3325317"/>
                  </a:lnTo>
                  <a:lnTo>
                    <a:pt x="173812" y="3330181"/>
                  </a:lnTo>
                  <a:lnTo>
                    <a:pt x="180682" y="3332645"/>
                  </a:lnTo>
                  <a:lnTo>
                    <a:pt x="188239" y="3332226"/>
                  </a:lnTo>
                  <a:lnTo>
                    <a:pt x="195046" y="3328974"/>
                  </a:lnTo>
                  <a:lnTo>
                    <a:pt x="199910" y="3323526"/>
                  </a:lnTo>
                  <a:lnTo>
                    <a:pt x="202374" y="3316655"/>
                  </a:lnTo>
                  <a:close/>
                </a:path>
                <a:path w="7576820" h="4006850">
                  <a:moveTo>
                    <a:pt x="766495" y="273304"/>
                  </a:moveTo>
                  <a:lnTo>
                    <a:pt x="744207" y="250647"/>
                  </a:lnTo>
                  <a:lnTo>
                    <a:pt x="737476" y="253403"/>
                  </a:lnTo>
                  <a:lnTo>
                    <a:pt x="732256" y="258495"/>
                  </a:lnTo>
                  <a:lnTo>
                    <a:pt x="729284" y="265430"/>
                  </a:lnTo>
                  <a:lnTo>
                    <a:pt x="716559" y="326072"/>
                  </a:lnTo>
                  <a:lnTo>
                    <a:pt x="607872" y="0"/>
                  </a:lnTo>
                  <a:lnTo>
                    <a:pt x="571804" y="12065"/>
                  </a:lnTo>
                  <a:lnTo>
                    <a:pt x="680478" y="338112"/>
                  </a:lnTo>
                  <a:lnTo>
                    <a:pt x="633907" y="297180"/>
                  </a:lnTo>
                  <a:lnTo>
                    <a:pt x="627354" y="293458"/>
                  </a:lnTo>
                  <a:lnTo>
                    <a:pt x="620128" y="292544"/>
                  </a:lnTo>
                  <a:lnTo>
                    <a:pt x="613079" y="294398"/>
                  </a:lnTo>
                  <a:lnTo>
                    <a:pt x="607110" y="298958"/>
                  </a:lnTo>
                  <a:lnTo>
                    <a:pt x="603313" y="305511"/>
                  </a:lnTo>
                  <a:lnTo>
                    <a:pt x="602361" y="312762"/>
                  </a:lnTo>
                  <a:lnTo>
                    <a:pt x="604189" y="319836"/>
                  </a:lnTo>
                  <a:lnTo>
                    <a:pt x="608761" y="325882"/>
                  </a:lnTo>
                  <a:lnTo>
                    <a:pt x="732713" y="434721"/>
                  </a:lnTo>
                  <a:lnTo>
                    <a:pt x="738949" y="404876"/>
                  </a:lnTo>
                  <a:lnTo>
                    <a:pt x="766495" y="273304"/>
                  </a:lnTo>
                  <a:close/>
                </a:path>
                <a:path w="7576820" h="4006850">
                  <a:moveTo>
                    <a:pt x="2746476" y="1643303"/>
                  </a:moveTo>
                  <a:lnTo>
                    <a:pt x="2746006" y="1635988"/>
                  </a:lnTo>
                  <a:lnTo>
                    <a:pt x="2742831" y="1629384"/>
                  </a:lnTo>
                  <a:lnTo>
                    <a:pt x="2737154" y="1624330"/>
                  </a:lnTo>
                  <a:lnTo>
                    <a:pt x="2730030" y="1621891"/>
                  </a:lnTo>
                  <a:lnTo>
                    <a:pt x="2722753" y="1622386"/>
                  </a:lnTo>
                  <a:lnTo>
                    <a:pt x="2716161" y="1625574"/>
                  </a:lnTo>
                  <a:lnTo>
                    <a:pt x="2711119" y="1631188"/>
                  </a:lnTo>
                  <a:lnTo>
                    <a:pt x="2679814" y="1684743"/>
                  </a:lnTo>
                  <a:lnTo>
                    <a:pt x="2681401" y="221107"/>
                  </a:lnTo>
                  <a:lnTo>
                    <a:pt x="2643301" y="221107"/>
                  </a:lnTo>
                  <a:lnTo>
                    <a:pt x="2641714" y="1684477"/>
                  </a:lnTo>
                  <a:lnTo>
                    <a:pt x="2610662" y="1631061"/>
                  </a:lnTo>
                  <a:lnTo>
                    <a:pt x="2605621" y="1625447"/>
                  </a:lnTo>
                  <a:lnTo>
                    <a:pt x="2599067" y="1622259"/>
                  </a:lnTo>
                  <a:lnTo>
                    <a:pt x="2591803" y="1621764"/>
                  </a:lnTo>
                  <a:lnTo>
                    <a:pt x="2584627" y="1624203"/>
                  </a:lnTo>
                  <a:lnTo>
                    <a:pt x="2578938" y="1629257"/>
                  </a:lnTo>
                  <a:lnTo>
                    <a:pt x="2575763" y="1635848"/>
                  </a:lnTo>
                  <a:lnTo>
                    <a:pt x="2575293" y="1643126"/>
                  </a:lnTo>
                  <a:lnTo>
                    <a:pt x="2577769" y="1650238"/>
                  </a:lnTo>
                  <a:lnTo>
                    <a:pt x="2660700" y="1792859"/>
                  </a:lnTo>
                  <a:lnTo>
                    <a:pt x="2682837" y="1755013"/>
                  </a:lnTo>
                  <a:lnTo>
                    <a:pt x="2744012" y="1650492"/>
                  </a:lnTo>
                  <a:lnTo>
                    <a:pt x="2746476" y="1643303"/>
                  </a:lnTo>
                  <a:close/>
                </a:path>
                <a:path w="7576820" h="4006850">
                  <a:moveTo>
                    <a:pt x="3532835" y="3298914"/>
                  </a:moveTo>
                  <a:lnTo>
                    <a:pt x="3530396" y="3291713"/>
                  </a:lnTo>
                  <a:lnTo>
                    <a:pt x="3469398" y="3187065"/>
                  </a:lnTo>
                  <a:lnTo>
                    <a:pt x="3447338" y="3149219"/>
                  </a:lnTo>
                  <a:lnTo>
                    <a:pt x="3364153" y="3291713"/>
                  </a:lnTo>
                  <a:lnTo>
                    <a:pt x="3361677" y="3298837"/>
                  </a:lnTo>
                  <a:lnTo>
                    <a:pt x="3362147" y="3306114"/>
                  </a:lnTo>
                  <a:lnTo>
                    <a:pt x="3365322" y="3312706"/>
                  </a:lnTo>
                  <a:lnTo>
                    <a:pt x="3371011" y="3317748"/>
                  </a:lnTo>
                  <a:lnTo>
                    <a:pt x="3378123" y="3320224"/>
                  </a:lnTo>
                  <a:lnTo>
                    <a:pt x="3385401" y="3319754"/>
                  </a:lnTo>
                  <a:lnTo>
                    <a:pt x="3391992" y="3316579"/>
                  </a:lnTo>
                  <a:lnTo>
                    <a:pt x="3397046" y="3310890"/>
                  </a:lnTo>
                  <a:lnTo>
                    <a:pt x="3428187" y="3257499"/>
                  </a:lnTo>
                  <a:lnTo>
                    <a:pt x="3428288" y="3187065"/>
                  </a:lnTo>
                  <a:lnTo>
                    <a:pt x="3428250" y="3257397"/>
                  </a:lnTo>
                  <a:lnTo>
                    <a:pt x="3427907" y="4006545"/>
                  </a:lnTo>
                  <a:lnTo>
                    <a:pt x="3466007" y="4006558"/>
                  </a:lnTo>
                  <a:lnTo>
                    <a:pt x="3466325" y="3320224"/>
                  </a:lnTo>
                  <a:lnTo>
                    <a:pt x="3466287" y="3257397"/>
                  </a:lnTo>
                  <a:lnTo>
                    <a:pt x="3497503" y="3310890"/>
                  </a:lnTo>
                  <a:lnTo>
                    <a:pt x="3502482" y="3316579"/>
                  </a:lnTo>
                  <a:lnTo>
                    <a:pt x="3509035" y="3319754"/>
                  </a:lnTo>
                  <a:lnTo>
                    <a:pt x="3516338" y="3320224"/>
                  </a:lnTo>
                  <a:lnTo>
                    <a:pt x="3523538" y="3317748"/>
                  </a:lnTo>
                  <a:lnTo>
                    <a:pt x="3529152" y="3312769"/>
                  </a:lnTo>
                  <a:lnTo>
                    <a:pt x="3532340" y="3306216"/>
                  </a:lnTo>
                  <a:lnTo>
                    <a:pt x="3532835" y="3298914"/>
                  </a:lnTo>
                  <a:close/>
                </a:path>
                <a:path w="7576820" h="4006850">
                  <a:moveTo>
                    <a:pt x="4533620" y="2299652"/>
                  </a:moveTo>
                  <a:lnTo>
                    <a:pt x="4531157" y="2292477"/>
                  </a:lnTo>
                  <a:lnTo>
                    <a:pt x="4470222" y="2187702"/>
                  </a:lnTo>
                  <a:lnTo>
                    <a:pt x="4448226" y="2149856"/>
                  </a:lnTo>
                  <a:lnTo>
                    <a:pt x="4364914" y="2292223"/>
                  </a:lnTo>
                  <a:lnTo>
                    <a:pt x="4362462" y="2299424"/>
                  </a:lnTo>
                  <a:lnTo>
                    <a:pt x="4362958" y="2306739"/>
                  </a:lnTo>
                  <a:lnTo>
                    <a:pt x="4366145" y="2313343"/>
                  </a:lnTo>
                  <a:lnTo>
                    <a:pt x="4371772" y="2318385"/>
                  </a:lnTo>
                  <a:lnTo>
                    <a:pt x="4378947" y="2320785"/>
                  </a:lnTo>
                  <a:lnTo>
                    <a:pt x="4386211" y="2320290"/>
                  </a:lnTo>
                  <a:lnTo>
                    <a:pt x="4392765" y="2317140"/>
                  </a:lnTo>
                  <a:lnTo>
                    <a:pt x="4397807" y="2311527"/>
                  </a:lnTo>
                  <a:lnTo>
                    <a:pt x="4429087" y="2258072"/>
                  </a:lnTo>
                  <a:lnTo>
                    <a:pt x="4428414" y="2792095"/>
                  </a:lnTo>
                  <a:lnTo>
                    <a:pt x="4466514" y="2792095"/>
                  </a:lnTo>
                  <a:lnTo>
                    <a:pt x="4467098" y="2320963"/>
                  </a:lnTo>
                  <a:lnTo>
                    <a:pt x="4467085" y="2258072"/>
                  </a:lnTo>
                  <a:lnTo>
                    <a:pt x="4467174" y="2258225"/>
                  </a:lnTo>
                  <a:lnTo>
                    <a:pt x="4498264" y="2311654"/>
                  </a:lnTo>
                  <a:lnTo>
                    <a:pt x="4503305" y="2317280"/>
                  </a:lnTo>
                  <a:lnTo>
                    <a:pt x="4509897" y="2320467"/>
                  </a:lnTo>
                  <a:lnTo>
                    <a:pt x="4517174" y="2320963"/>
                  </a:lnTo>
                  <a:lnTo>
                    <a:pt x="4524299" y="2318512"/>
                  </a:lnTo>
                  <a:lnTo>
                    <a:pt x="4529975" y="2313482"/>
                  </a:lnTo>
                  <a:lnTo>
                    <a:pt x="4533150" y="2306929"/>
                  </a:lnTo>
                  <a:lnTo>
                    <a:pt x="4533620" y="2299652"/>
                  </a:lnTo>
                  <a:close/>
                </a:path>
                <a:path w="7576820" h="4006850">
                  <a:moveTo>
                    <a:pt x="6390208" y="2656040"/>
                  </a:moveTo>
                  <a:lnTo>
                    <a:pt x="6387770" y="2648839"/>
                  </a:lnTo>
                  <a:lnTo>
                    <a:pt x="6326835" y="2544064"/>
                  </a:lnTo>
                  <a:lnTo>
                    <a:pt x="6304839" y="2506218"/>
                  </a:lnTo>
                  <a:lnTo>
                    <a:pt x="6221527" y="2648712"/>
                  </a:lnTo>
                  <a:lnTo>
                    <a:pt x="6219050" y="2655836"/>
                  </a:lnTo>
                  <a:lnTo>
                    <a:pt x="6219520" y="2663113"/>
                  </a:lnTo>
                  <a:lnTo>
                    <a:pt x="6222695" y="2669705"/>
                  </a:lnTo>
                  <a:lnTo>
                    <a:pt x="6228385" y="2674747"/>
                  </a:lnTo>
                  <a:lnTo>
                    <a:pt x="6235497" y="2677223"/>
                  </a:lnTo>
                  <a:lnTo>
                    <a:pt x="6242774" y="2676753"/>
                  </a:lnTo>
                  <a:lnTo>
                    <a:pt x="6249365" y="2673578"/>
                  </a:lnTo>
                  <a:lnTo>
                    <a:pt x="6254420" y="2667889"/>
                  </a:lnTo>
                  <a:lnTo>
                    <a:pt x="6285611" y="2614561"/>
                  </a:lnTo>
                  <a:lnTo>
                    <a:pt x="6285725" y="2581859"/>
                  </a:lnTo>
                  <a:lnTo>
                    <a:pt x="6285687" y="2614447"/>
                  </a:lnTo>
                  <a:lnTo>
                    <a:pt x="6285027" y="3077845"/>
                  </a:lnTo>
                  <a:lnTo>
                    <a:pt x="6323127" y="3077845"/>
                  </a:lnTo>
                  <a:lnTo>
                    <a:pt x="6323698" y="2677350"/>
                  </a:lnTo>
                  <a:lnTo>
                    <a:pt x="6323711" y="2614447"/>
                  </a:lnTo>
                  <a:lnTo>
                    <a:pt x="6354877" y="2668016"/>
                  </a:lnTo>
                  <a:lnTo>
                    <a:pt x="6359855" y="2673705"/>
                  </a:lnTo>
                  <a:lnTo>
                    <a:pt x="6366408" y="2676880"/>
                  </a:lnTo>
                  <a:lnTo>
                    <a:pt x="6373711" y="2677350"/>
                  </a:lnTo>
                  <a:lnTo>
                    <a:pt x="6380912" y="2674874"/>
                  </a:lnTo>
                  <a:lnTo>
                    <a:pt x="6386525" y="2669895"/>
                  </a:lnTo>
                  <a:lnTo>
                    <a:pt x="6389713" y="2663342"/>
                  </a:lnTo>
                  <a:lnTo>
                    <a:pt x="6390208" y="2656040"/>
                  </a:lnTo>
                  <a:close/>
                </a:path>
                <a:path w="7576820" h="4006850">
                  <a:moveTo>
                    <a:pt x="7576299" y="2200795"/>
                  </a:moveTo>
                  <a:lnTo>
                    <a:pt x="7574483" y="2193709"/>
                  </a:lnTo>
                  <a:lnTo>
                    <a:pt x="7570140" y="2187816"/>
                  </a:lnTo>
                  <a:lnTo>
                    <a:pt x="7563663" y="2183892"/>
                  </a:lnTo>
                  <a:lnTo>
                    <a:pt x="7556170" y="2182812"/>
                  </a:lnTo>
                  <a:lnTo>
                    <a:pt x="7549083" y="2184628"/>
                  </a:lnTo>
                  <a:lnTo>
                    <a:pt x="7543190" y="2188972"/>
                  </a:lnTo>
                  <a:lnTo>
                    <a:pt x="7539279" y="2195449"/>
                  </a:lnTo>
                  <a:lnTo>
                    <a:pt x="7518349" y="2253716"/>
                  </a:lnTo>
                  <a:lnTo>
                    <a:pt x="7485812" y="2077593"/>
                  </a:lnTo>
                  <a:lnTo>
                    <a:pt x="7448347" y="2084578"/>
                  </a:lnTo>
                  <a:lnTo>
                    <a:pt x="7480871" y="2260549"/>
                  </a:lnTo>
                  <a:lnTo>
                    <a:pt x="7440600" y="2213737"/>
                  </a:lnTo>
                  <a:lnTo>
                    <a:pt x="7434618" y="2209088"/>
                  </a:lnTo>
                  <a:lnTo>
                    <a:pt x="7427557" y="2207158"/>
                  </a:lnTo>
                  <a:lnTo>
                    <a:pt x="7420292" y="2208009"/>
                  </a:lnTo>
                  <a:lnTo>
                    <a:pt x="7413676" y="2211705"/>
                  </a:lnTo>
                  <a:lnTo>
                    <a:pt x="7409015" y="2217661"/>
                  </a:lnTo>
                  <a:lnTo>
                    <a:pt x="7407084" y="2224684"/>
                  </a:lnTo>
                  <a:lnTo>
                    <a:pt x="7407935" y="2231910"/>
                  </a:lnTo>
                  <a:lnTo>
                    <a:pt x="7411644" y="2238502"/>
                  </a:lnTo>
                  <a:lnTo>
                    <a:pt x="7519340" y="2363597"/>
                  </a:lnTo>
                  <a:lnTo>
                    <a:pt x="7531481" y="2329815"/>
                  </a:lnTo>
                  <a:lnTo>
                    <a:pt x="7575220" y="2208276"/>
                  </a:lnTo>
                  <a:lnTo>
                    <a:pt x="7576299" y="2200795"/>
                  </a:lnTo>
                  <a:close/>
                </a:path>
              </a:pathLst>
            </a:custGeom>
            <a:solidFill>
              <a:srgbClr val="497DBA"/>
            </a:solidFill>
          </p:spPr>
          <p:txBody>
            <a:bodyPr wrap="square" lIns="0" tIns="0" rIns="0" bIns="0" rtlCol="0"/>
            <a:lstStyle/>
            <a:p>
              <a:endParaRPr/>
            </a:p>
          </p:txBody>
        </p:sp>
        <p:sp>
          <p:nvSpPr>
            <p:cNvPr id="13" name="object 13"/>
            <p:cNvSpPr/>
            <p:nvPr/>
          </p:nvSpPr>
          <p:spPr>
            <a:xfrm>
              <a:off x="7572374" y="4214875"/>
              <a:ext cx="1285875" cy="1143000"/>
            </a:xfrm>
            <a:custGeom>
              <a:avLst/>
              <a:gdLst/>
              <a:ahLst/>
              <a:cxnLst/>
              <a:rect l="l" t="t" r="r" b="b"/>
              <a:pathLst>
                <a:path w="1285875" h="1143000">
                  <a:moveTo>
                    <a:pt x="1095375" y="0"/>
                  </a:moveTo>
                  <a:lnTo>
                    <a:pt x="190500" y="0"/>
                  </a:lnTo>
                  <a:lnTo>
                    <a:pt x="146837" y="5027"/>
                  </a:lnTo>
                  <a:lnTo>
                    <a:pt x="106746" y="19349"/>
                  </a:lnTo>
                  <a:lnTo>
                    <a:pt x="71374" y="41827"/>
                  </a:lnTo>
                  <a:lnTo>
                    <a:pt x="41867" y="71321"/>
                  </a:lnTo>
                  <a:lnTo>
                    <a:pt x="19372" y="106691"/>
                  </a:lnTo>
                  <a:lnTo>
                    <a:pt x="5034" y="146797"/>
                  </a:lnTo>
                  <a:lnTo>
                    <a:pt x="0" y="190500"/>
                  </a:lnTo>
                  <a:lnTo>
                    <a:pt x="0" y="952500"/>
                  </a:lnTo>
                  <a:lnTo>
                    <a:pt x="5034" y="996162"/>
                  </a:lnTo>
                  <a:lnTo>
                    <a:pt x="19372" y="1036253"/>
                  </a:lnTo>
                  <a:lnTo>
                    <a:pt x="41867" y="1071625"/>
                  </a:lnTo>
                  <a:lnTo>
                    <a:pt x="71374" y="1101132"/>
                  </a:lnTo>
                  <a:lnTo>
                    <a:pt x="106746" y="1123627"/>
                  </a:lnTo>
                  <a:lnTo>
                    <a:pt x="146837" y="1137965"/>
                  </a:lnTo>
                  <a:lnTo>
                    <a:pt x="190500" y="1143000"/>
                  </a:lnTo>
                  <a:lnTo>
                    <a:pt x="1095375" y="1143000"/>
                  </a:lnTo>
                  <a:lnTo>
                    <a:pt x="1139077" y="1137965"/>
                  </a:lnTo>
                  <a:lnTo>
                    <a:pt x="1179183" y="1123627"/>
                  </a:lnTo>
                  <a:lnTo>
                    <a:pt x="1214553" y="1101132"/>
                  </a:lnTo>
                  <a:lnTo>
                    <a:pt x="1244047" y="1071625"/>
                  </a:lnTo>
                  <a:lnTo>
                    <a:pt x="1266525" y="1036253"/>
                  </a:lnTo>
                  <a:lnTo>
                    <a:pt x="1280847" y="996162"/>
                  </a:lnTo>
                  <a:lnTo>
                    <a:pt x="1285875" y="952500"/>
                  </a:lnTo>
                  <a:lnTo>
                    <a:pt x="1285875" y="190500"/>
                  </a:lnTo>
                  <a:lnTo>
                    <a:pt x="1280847" y="146797"/>
                  </a:lnTo>
                  <a:lnTo>
                    <a:pt x="1266525" y="106691"/>
                  </a:lnTo>
                  <a:lnTo>
                    <a:pt x="1244047" y="71321"/>
                  </a:lnTo>
                  <a:lnTo>
                    <a:pt x="1214553" y="41827"/>
                  </a:lnTo>
                  <a:lnTo>
                    <a:pt x="1179183" y="19349"/>
                  </a:lnTo>
                  <a:lnTo>
                    <a:pt x="1139077" y="5027"/>
                  </a:lnTo>
                  <a:lnTo>
                    <a:pt x="1095375" y="0"/>
                  </a:lnTo>
                  <a:close/>
                </a:path>
              </a:pathLst>
            </a:custGeom>
            <a:solidFill>
              <a:srgbClr val="E36C09">
                <a:alpha val="50195"/>
              </a:srgbClr>
            </a:solidFill>
          </p:spPr>
          <p:txBody>
            <a:bodyPr wrap="square" lIns="0" tIns="0" rIns="0" bIns="0" rtlCol="0"/>
            <a:lstStyle/>
            <a:p>
              <a:endParaRPr/>
            </a:p>
          </p:txBody>
        </p:sp>
        <p:sp>
          <p:nvSpPr>
            <p:cNvPr id="14" name="object 14"/>
            <p:cNvSpPr/>
            <p:nvPr/>
          </p:nvSpPr>
          <p:spPr>
            <a:xfrm>
              <a:off x="7572374" y="4214875"/>
              <a:ext cx="1285875" cy="1143000"/>
            </a:xfrm>
            <a:custGeom>
              <a:avLst/>
              <a:gdLst/>
              <a:ahLst/>
              <a:cxnLst/>
              <a:rect l="l" t="t" r="r" b="b"/>
              <a:pathLst>
                <a:path w="1285875" h="1143000">
                  <a:moveTo>
                    <a:pt x="0" y="190500"/>
                  </a:moveTo>
                  <a:lnTo>
                    <a:pt x="5034" y="146797"/>
                  </a:lnTo>
                  <a:lnTo>
                    <a:pt x="19372" y="106691"/>
                  </a:lnTo>
                  <a:lnTo>
                    <a:pt x="41867" y="71321"/>
                  </a:lnTo>
                  <a:lnTo>
                    <a:pt x="71374" y="41827"/>
                  </a:lnTo>
                  <a:lnTo>
                    <a:pt x="106746" y="19349"/>
                  </a:lnTo>
                  <a:lnTo>
                    <a:pt x="146837" y="5027"/>
                  </a:lnTo>
                  <a:lnTo>
                    <a:pt x="190500" y="0"/>
                  </a:lnTo>
                  <a:lnTo>
                    <a:pt x="1095375" y="0"/>
                  </a:lnTo>
                  <a:lnTo>
                    <a:pt x="1139077" y="5027"/>
                  </a:lnTo>
                  <a:lnTo>
                    <a:pt x="1179183" y="19349"/>
                  </a:lnTo>
                  <a:lnTo>
                    <a:pt x="1214553" y="41827"/>
                  </a:lnTo>
                  <a:lnTo>
                    <a:pt x="1244047" y="71321"/>
                  </a:lnTo>
                  <a:lnTo>
                    <a:pt x="1266525" y="106691"/>
                  </a:lnTo>
                  <a:lnTo>
                    <a:pt x="1280847" y="146797"/>
                  </a:lnTo>
                  <a:lnTo>
                    <a:pt x="1285875" y="190500"/>
                  </a:lnTo>
                  <a:lnTo>
                    <a:pt x="1285875" y="952500"/>
                  </a:lnTo>
                  <a:lnTo>
                    <a:pt x="1280847" y="996162"/>
                  </a:lnTo>
                  <a:lnTo>
                    <a:pt x="1266525" y="1036253"/>
                  </a:lnTo>
                  <a:lnTo>
                    <a:pt x="1244047" y="1071625"/>
                  </a:lnTo>
                  <a:lnTo>
                    <a:pt x="1214553" y="1101132"/>
                  </a:lnTo>
                  <a:lnTo>
                    <a:pt x="1179183" y="1123627"/>
                  </a:lnTo>
                  <a:lnTo>
                    <a:pt x="1139077" y="1137965"/>
                  </a:lnTo>
                  <a:lnTo>
                    <a:pt x="1095375" y="1143000"/>
                  </a:lnTo>
                  <a:lnTo>
                    <a:pt x="190500" y="1143000"/>
                  </a:lnTo>
                  <a:lnTo>
                    <a:pt x="146837" y="1137965"/>
                  </a:lnTo>
                  <a:lnTo>
                    <a:pt x="106746" y="1123627"/>
                  </a:lnTo>
                  <a:lnTo>
                    <a:pt x="71374" y="1101132"/>
                  </a:lnTo>
                  <a:lnTo>
                    <a:pt x="41867" y="1071625"/>
                  </a:lnTo>
                  <a:lnTo>
                    <a:pt x="19372" y="1036253"/>
                  </a:lnTo>
                  <a:lnTo>
                    <a:pt x="5034" y="996162"/>
                  </a:lnTo>
                  <a:lnTo>
                    <a:pt x="0" y="952500"/>
                  </a:lnTo>
                  <a:lnTo>
                    <a:pt x="0" y="190500"/>
                  </a:lnTo>
                  <a:close/>
                </a:path>
              </a:pathLst>
            </a:custGeom>
            <a:ln w="25400">
              <a:solidFill>
                <a:srgbClr val="974707"/>
              </a:solidFill>
            </a:ln>
          </p:spPr>
          <p:txBody>
            <a:bodyPr wrap="square" lIns="0" tIns="0" rIns="0" bIns="0" rtlCol="0"/>
            <a:lstStyle/>
            <a:p>
              <a:endParaRPr/>
            </a:p>
          </p:txBody>
        </p:sp>
      </p:grpSp>
      <p:sp>
        <p:nvSpPr>
          <p:cNvPr id="15" name="object 15"/>
          <p:cNvSpPr txBox="1"/>
          <p:nvPr/>
        </p:nvSpPr>
        <p:spPr>
          <a:xfrm>
            <a:off x="6366205" y="1431545"/>
            <a:ext cx="1021715" cy="574675"/>
          </a:xfrm>
          <a:prstGeom prst="rect">
            <a:avLst/>
          </a:prstGeom>
        </p:spPr>
        <p:txBody>
          <a:bodyPr vert="horz" wrap="square" lIns="0" tIns="12700" rIns="0" bIns="0" rtlCol="0">
            <a:spAutoFit/>
          </a:bodyPr>
          <a:lstStyle/>
          <a:p>
            <a:pPr marL="12700">
              <a:spcBef>
                <a:spcPts val="100"/>
              </a:spcBef>
            </a:pPr>
            <a:r>
              <a:rPr spc="-20" dirty="0">
                <a:latin typeface="Calibri"/>
                <a:cs typeface="Calibri"/>
              </a:rPr>
              <a:t>Breaker</a:t>
            </a:r>
            <a:r>
              <a:rPr spc="-80" dirty="0">
                <a:latin typeface="Calibri"/>
                <a:cs typeface="Calibri"/>
              </a:rPr>
              <a:t> </a:t>
            </a:r>
            <a:r>
              <a:rPr spc="-5" dirty="0">
                <a:latin typeface="Calibri"/>
                <a:cs typeface="Calibri"/>
              </a:rPr>
              <a:t>de</a:t>
            </a:r>
            <a:endParaRPr>
              <a:latin typeface="Calibri"/>
              <a:cs typeface="Calibri"/>
            </a:endParaRPr>
          </a:p>
          <a:p>
            <a:pPr marL="12700"/>
            <a:r>
              <a:rPr spc="-15" dirty="0">
                <a:latin typeface="Calibri"/>
                <a:cs typeface="Calibri"/>
              </a:rPr>
              <a:t>protección</a:t>
            </a:r>
            <a:endParaRPr>
              <a:latin typeface="Calibri"/>
              <a:cs typeface="Calibri"/>
            </a:endParaRPr>
          </a:p>
        </p:txBody>
      </p:sp>
      <p:grpSp>
        <p:nvGrpSpPr>
          <p:cNvPr id="16" name="object 16"/>
          <p:cNvGrpSpPr/>
          <p:nvPr/>
        </p:nvGrpSpPr>
        <p:grpSpPr>
          <a:xfrm>
            <a:off x="2271889" y="1969771"/>
            <a:ext cx="2526030" cy="3597910"/>
            <a:chOff x="630212" y="2273300"/>
            <a:chExt cx="2526030" cy="3597910"/>
          </a:xfrm>
        </p:grpSpPr>
        <p:sp>
          <p:nvSpPr>
            <p:cNvPr id="17" name="object 17"/>
            <p:cNvSpPr/>
            <p:nvPr/>
          </p:nvSpPr>
          <p:spPr>
            <a:xfrm>
              <a:off x="642912" y="2286000"/>
              <a:ext cx="2500630" cy="3572510"/>
            </a:xfrm>
            <a:custGeom>
              <a:avLst/>
              <a:gdLst/>
              <a:ahLst/>
              <a:cxnLst/>
              <a:rect l="l" t="t" r="r" b="b"/>
              <a:pathLst>
                <a:path w="2500630" h="3572510">
                  <a:moveTo>
                    <a:pt x="2083650" y="0"/>
                  </a:moveTo>
                  <a:lnTo>
                    <a:pt x="416725" y="0"/>
                  </a:lnTo>
                  <a:lnTo>
                    <a:pt x="368126" y="2803"/>
                  </a:lnTo>
                  <a:lnTo>
                    <a:pt x="321174" y="11005"/>
                  </a:lnTo>
                  <a:lnTo>
                    <a:pt x="276181" y="24292"/>
                  </a:lnTo>
                  <a:lnTo>
                    <a:pt x="233460" y="42353"/>
                  </a:lnTo>
                  <a:lnTo>
                    <a:pt x="193324" y="64874"/>
                  </a:lnTo>
                  <a:lnTo>
                    <a:pt x="156085" y="91543"/>
                  </a:lnTo>
                  <a:lnTo>
                    <a:pt x="122056" y="122047"/>
                  </a:lnTo>
                  <a:lnTo>
                    <a:pt x="91550" y="156073"/>
                  </a:lnTo>
                  <a:lnTo>
                    <a:pt x="64879" y="193308"/>
                  </a:lnTo>
                  <a:lnTo>
                    <a:pt x="42356" y="233441"/>
                  </a:lnTo>
                  <a:lnTo>
                    <a:pt x="24294" y="276157"/>
                  </a:lnTo>
                  <a:lnTo>
                    <a:pt x="11006" y="321146"/>
                  </a:lnTo>
                  <a:lnTo>
                    <a:pt x="2803" y="368093"/>
                  </a:lnTo>
                  <a:lnTo>
                    <a:pt x="0" y="416687"/>
                  </a:lnTo>
                  <a:lnTo>
                    <a:pt x="0" y="3155188"/>
                  </a:lnTo>
                  <a:lnTo>
                    <a:pt x="2803" y="3203781"/>
                  </a:lnTo>
                  <a:lnTo>
                    <a:pt x="11006" y="3250729"/>
                  </a:lnTo>
                  <a:lnTo>
                    <a:pt x="24294" y="3295718"/>
                  </a:lnTo>
                  <a:lnTo>
                    <a:pt x="42356" y="3338436"/>
                  </a:lnTo>
                  <a:lnTo>
                    <a:pt x="64879" y="3378570"/>
                  </a:lnTo>
                  <a:lnTo>
                    <a:pt x="91550" y="3415806"/>
                  </a:lnTo>
                  <a:lnTo>
                    <a:pt x="122056" y="3449834"/>
                  </a:lnTo>
                  <a:lnTo>
                    <a:pt x="156085" y="3480339"/>
                  </a:lnTo>
                  <a:lnTo>
                    <a:pt x="193324" y="3507009"/>
                  </a:lnTo>
                  <a:lnTo>
                    <a:pt x="233460" y="3529531"/>
                  </a:lnTo>
                  <a:lnTo>
                    <a:pt x="276181" y="3547593"/>
                  </a:lnTo>
                  <a:lnTo>
                    <a:pt x="321174" y="3560881"/>
                  </a:lnTo>
                  <a:lnTo>
                    <a:pt x="368126" y="3569084"/>
                  </a:lnTo>
                  <a:lnTo>
                    <a:pt x="416725" y="3571887"/>
                  </a:lnTo>
                  <a:lnTo>
                    <a:pt x="2083650" y="3571887"/>
                  </a:lnTo>
                  <a:lnTo>
                    <a:pt x="2132244" y="3569084"/>
                  </a:lnTo>
                  <a:lnTo>
                    <a:pt x="2179191" y="3560881"/>
                  </a:lnTo>
                  <a:lnTo>
                    <a:pt x="2224179" y="3547593"/>
                  </a:lnTo>
                  <a:lnTo>
                    <a:pt x="2266896" y="3529531"/>
                  </a:lnTo>
                  <a:lnTo>
                    <a:pt x="2307029" y="3507009"/>
                  </a:lnTo>
                  <a:lnTo>
                    <a:pt x="2344264" y="3480339"/>
                  </a:lnTo>
                  <a:lnTo>
                    <a:pt x="2378290" y="3449834"/>
                  </a:lnTo>
                  <a:lnTo>
                    <a:pt x="2408794" y="3415806"/>
                  </a:lnTo>
                  <a:lnTo>
                    <a:pt x="2435463" y="3378570"/>
                  </a:lnTo>
                  <a:lnTo>
                    <a:pt x="2457984" y="3338436"/>
                  </a:lnTo>
                  <a:lnTo>
                    <a:pt x="2476044" y="3295718"/>
                  </a:lnTo>
                  <a:lnTo>
                    <a:pt x="2489332" y="3250729"/>
                  </a:lnTo>
                  <a:lnTo>
                    <a:pt x="2497534" y="3203781"/>
                  </a:lnTo>
                  <a:lnTo>
                    <a:pt x="2500337" y="3155188"/>
                  </a:lnTo>
                  <a:lnTo>
                    <a:pt x="2500337" y="416687"/>
                  </a:lnTo>
                  <a:lnTo>
                    <a:pt x="2497534" y="368093"/>
                  </a:lnTo>
                  <a:lnTo>
                    <a:pt x="2489332" y="321146"/>
                  </a:lnTo>
                  <a:lnTo>
                    <a:pt x="2476044" y="276157"/>
                  </a:lnTo>
                  <a:lnTo>
                    <a:pt x="2457984" y="233441"/>
                  </a:lnTo>
                  <a:lnTo>
                    <a:pt x="2435463" y="193308"/>
                  </a:lnTo>
                  <a:lnTo>
                    <a:pt x="2408794" y="156073"/>
                  </a:lnTo>
                  <a:lnTo>
                    <a:pt x="2378290" y="122047"/>
                  </a:lnTo>
                  <a:lnTo>
                    <a:pt x="2344264" y="91543"/>
                  </a:lnTo>
                  <a:lnTo>
                    <a:pt x="2307029" y="64874"/>
                  </a:lnTo>
                  <a:lnTo>
                    <a:pt x="2266896" y="42353"/>
                  </a:lnTo>
                  <a:lnTo>
                    <a:pt x="2224179" y="24292"/>
                  </a:lnTo>
                  <a:lnTo>
                    <a:pt x="2179191" y="11005"/>
                  </a:lnTo>
                  <a:lnTo>
                    <a:pt x="2132244" y="2803"/>
                  </a:lnTo>
                  <a:lnTo>
                    <a:pt x="2083650" y="0"/>
                  </a:lnTo>
                  <a:close/>
                </a:path>
              </a:pathLst>
            </a:custGeom>
            <a:solidFill>
              <a:srgbClr val="4F81BC">
                <a:alpha val="50195"/>
              </a:srgbClr>
            </a:solidFill>
          </p:spPr>
          <p:txBody>
            <a:bodyPr wrap="square" lIns="0" tIns="0" rIns="0" bIns="0" rtlCol="0"/>
            <a:lstStyle/>
            <a:p>
              <a:endParaRPr/>
            </a:p>
          </p:txBody>
        </p:sp>
        <p:sp>
          <p:nvSpPr>
            <p:cNvPr id="18" name="object 18"/>
            <p:cNvSpPr/>
            <p:nvPr/>
          </p:nvSpPr>
          <p:spPr>
            <a:xfrm>
              <a:off x="642912" y="2286000"/>
              <a:ext cx="2500630" cy="3572510"/>
            </a:xfrm>
            <a:custGeom>
              <a:avLst/>
              <a:gdLst/>
              <a:ahLst/>
              <a:cxnLst/>
              <a:rect l="l" t="t" r="r" b="b"/>
              <a:pathLst>
                <a:path w="2500630" h="3572510">
                  <a:moveTo>
                    <a:pt x="0" y="416687"/>
                  </a:moveTo>
                  <a:lnTo>
                    <a:pt x="2803" y="368093"/>
                  </a:lnTo>
                  <a:lnTo>
                    <a:pt x="11006" y="321146"/>
                  </a:lnTo>
                  <a:lnTo>
                    <a:pt x="24294" y="276157"/>
                  </a:lnTo>
                  <a:lnTo>
                    <a:pt x="42356" y="233441"/>
                  </a:lnTo>
                  <a:lnTo>
                    <a:pt x="64879" y="193308"/>
                  </a:lnTo>
                  <a:lnTo>
                    <a:pt x="91550" y="156073"/>
                  </a:lnTo>
                  <a:lnTo>
                    <a:pt x="122056" y="122046"/>
                  </a:lnTo>
                  <a:lnTo>
                    <a:pt x="156085" y="91543"/>
                  </a:lnTo>
                  <a:lnTo>
                    <a:pt x="193324" y="64874"/>
                  </a:lnTo>
                  <a:lnTo>
                    <a:pt x="233460" y="42353"/>
                  </a:lnTo>
                  <a:lnTo>
                    <a:pt x="276181" y="24292"/>
                  </a:lnTo>
                  <a:lnTo>
                    <a:pt x="321174" y="11005"/>
                  </a:lnTo>
                  <a:lnTo>
                    <a:pt x="368126" y="2803"/>
                  </a:lnTo>
                  <a:lnTo>
                    <a:pt x="416725" y="0"/>
                  </a:lnTo>
                  <a:lnTo>
                    <a:pt x="2083650" y="0"/>
                  </a:lnTo>
                  <a:lnTo>
                    <a:pt x="2132244" y="2803"/>
                  </a:lnTo>
                  <a:lnTo>
                    <a:pt x="2179191" y="11005"/>
                  </a:lnTo>
                  <a:lnTo>
                    <a:pt x="2224179" y="24292"/>
                  </a:lnTo>
                  <a:lnTo>
                    <a:pt x="2266896" y="42353"/>
                  </a:lnTo>
                  <a:lnTo>
                    <a:pt x="2307029" y="64874"/>
                  </a:lnTo>
                  <a:lnTo>
                    <a:pt x="2344264" y="91543"/>
                  </a:lnTo>
                  <a:lnTo>
                    <a:pt x="2378290" y="122047"/>
                  </a:lnTo>
                  <a:lnTo>
                    <a:pt x="2408794" y="156073"/>
                  </a:lnTo>
                  <a:lnTo>
                    <a:pt x="2435463" y="193308"/>
                  </a:lnTo>
                  <a:lnTo>
                    <a:pt x="2457984" y="233441"/>
                  </a:lnTo>
                  <a:lnTo>
                    <a:pt x="2476044" y="276157"/>
                  </a:lnTo>
                  <a:lnTo>
                    <a:pt x="2489332" y="321146"/>
                  </a:lnTo>
                  <a:lnTo>
                    <a:pt x="2497534" y="368093"/>
                  </a:lnTo>
                  <a:lnTo>
                    <a:pt x="2500337" y="416687"/>
                  </a:lnTo>
                  <a:lnTo>
                    <a:pt x="2500337" y="3155188"/>
                  </a:lnTo>
                  <a:lnTo>
                    <a:pt x="2497534" y="3203781"/>
                  </a:lnTo>
                  <a:lnTo>
                    <a:pt x="2489332" y="3250729"/>
                  </a:lnTo>
                  <a:lnTo>
                    <a:pt x="2476044" y="3295718"/>
                  </a:lnTo>
                  <a:lnTo>
                    <a:pt x="2457984" y="3338436"/>
                  </a:lnTo>
                  <a:lnTo>
                    <a:pt x="2435463" y="3378570"/>
                  </a:lnTo>
                  <a:lnTo>
                    <a:pt x="2408794" y="3415806"/>
                  </a:lnTo>
                  <a:lnTo>
                    <a:pt x="2378290" y="3449834"/>
                  </a:lnTo>
                  <a:lnTo>
                    <a:pt x="2344264" y="3480339"/>
                  </a:lnTo>
                  <a:lnTo>
                    <a:pt x="2307029" y="3507009"/>
                  </a:lnTo>
                  <a:lnTo>
                    <a:pt x="2266896" y="3529531"/>
                  </a:lnTo>
                  <a:lnTo>
                    <a:pt x="2224179" y="3547593"/>
                  </a:lnTo>
                  <a:lnTo>
                    <a:pt x="2179191" y="3560881"/>
                  </a:lnTo>
                  <a:lnTo>
                    <a:pt x="2132244" y="3569084"/>
                  </a:lnTo>
                  <a:lnTo>
                    <a:pt x="2083650" y="3571887"/>
                  </a:lnTo>
                  <a:lnTo>
                    <a:pt x="416725" y="3571887"/>
                  </a:lnTo>
                  <a:lnTo>
                    <a:pt x="368126" y="3569084"/>
                  </a:lnTo>
                  <a:lnTo>
                    <a:pt x="321174" y="3560881"/>
                  </a:lnTo>
                  <a:lnTo>
                    <a:pt x="276181" y="3547593"/>
                  </a:lnTo>
                  <a:lnTo>
                    <a:pt x="233460" y="3529531"/>
                  </a:lnTo>
                  <a:lnTo>
                    <a:pt x="193324" y="3507009"/>
                  </a:lnTo>
                  <a:lnTo>
                    <a:pt x="156085" y="3480339"/>
                  </a:lnTo>
                  <a:lnTo>
                    <a:pt x="122056" y="3449834"/>
                  </a:lnTo>
                  <a:lnTo>
                    <a:pt x="91550" y="3415806"/>
                  </a:lnTo>
                  <a:lnTo>
                    <a:pt x="64879" y="3378570"/>
                  </a:lnTo>
                  <a:lnTo>
                    <a:pt x="42356" y="3338436"/>
                  </a:lnTo>
                  <a:lnTo>
                    <a:pt x="24294" y="3295718"/>
                  </a:lnTo>
                  <a:lnTo>
                    <a:pt x="11006" y="3250729"/>
                  </a:lnTo>
                  <a:lnTo>
                    <a:pt x="2803" y="3203781"/>
                  </a:lnTo>
                  <a:lnTo>
                    <a:pt x="0" y="3155188"/>
                  </a:lnTo>
                  <a:lnTo>
                    <a:pt x="0" y="416687"/>
                  </a:lnTo>
                  <a:close/>
                </a:path>
              </a:pathLst>
            </a:custGeom>
            <a:ln w="25400">
              <a:solidFill>
                <a:srgbClr val="385D89"/>
              </a:solidFill>
            </a:ln>
          </p:spPr>
          <p:txBody>
            <a:bodyPr wrap="square" lIns="0" tIns="0" rIns="0" bIns="0" rtlCol="0"/>
            <a:lstStyle/>
            <a:p>
              <a:endParaRPr/>
            </a:p>
          </p:txBody>
        </p:sp>
      </p:grpSp>
      <p:grpSp>
        <p:nvGrpSpPr>
          <p:cNvPr id="19" name="object 19"/>
          <p:cNvGrpSpPr/>
          <p:nvPr/>
        </p:nvGrpSpPr>
        <p:grpSpPr>
          <a:xfrm>
            <a:off x="5343727" y="1969771"/>
            <a:ext cx="3168650" cy="3526154"/>
            <a:chOff x="3702050" y="2273300"/>
            <a:chExt cx="3168650" cy="3526154"/>
          </a:xfrm>
        </p:grpSpPr>
        <p:sp>
          <p:nvSpPr>
            <p:cNvPr id="20" name="object 20"/>
            <p:cNvSpPr/>
            <p:nvPr/>
          </p:nvSpPr>
          <p:spPr>
            <a:xfrm>
              <a:off x="4643374" y="2345181"/>
              <a:ext cx="372110" cy="441325"/>
            </a:xfrm>
            <a:custGeom>
              <a:avLst/>
              <a:gdLst/>
              <a:ahLst/>
              <a:cxnLst/>
              <a:rect l="l" t="t" r="r" b="b"/>
              <a:pathLst>
                <a:path w="372110" h="441325">
                  <a:moveTo>
                    <a:pt x="49275" y="262635"/>
                  </a:moveTo>
                  <a:lnTo>
                    <a:pt x="0" y="440943"/>
                  </a:lnTo>
                  <a:lnTo>
                    <a:pt x="46555" y="424052"/>
                  </a:lnTo>
                  <a:lnTo>
                    <a:pt x="38862" y="424052"/>
                  </a:lnTo>
                  <a:lnTo>
                    <a:pt x="9525" y="399668"/>
                  </a:lnTo>
                  <a:lnTo>
                    <a:pt x="54704" y="345463"/>
                  </a:lnTo>
                  <a:lnTo>
                    <a:pt x="64897" y="284606"/>
                  </a:lnTo>
                  <a:lnTo>
                    <a:pt x="64670" y="277030"/>
                  </a:lnTo>
                  <a:lnTo>
                    <a:pt x="61658" y="270382"/>
                  </a:lnTo>
                  <a:lnTo>
                    <a:pt x="56360" y="265354"/>
                  </a:lnTo>
                  <a:lnTo>
                    <a:pt x="49275" y="262635"/>
                  </a:lnTo>
                  <a:close/>
                </a:path>
                <a:path w="372110" h="441325">
                  <a:moveTo>
                    <a:pt x="54704" y="345463"/>
                  </a:moveTo>
                  <a:lnTo>
                    <a:pt x="9525" y="399668"/>
                  </a:lnTo>
                  <a:lnTo>
                    <a:pt x="38862" y="424052"/>
                  </a:lnTo>
                  <a:lnTo>
                    <a:pt x="46374" y="415035"/>
                  </a:lnTo>
                  <a:lnTo>
                    <a:pt x="43052" y="415035"/>
                  </a:lnTo>
                  <a:lnTo>
                    <a:pt x="17652" y="393953"/>
                  </a:lnTo>
                  <a:lnTo>
                    <a:pt x="48452" y="382797"/>
                  </a:lnTo>
                  <a:lnTo>
                    <a:pt x="54704" y="345463"/>
                  </a:lnTo>
                  <a:close/>
                </a:path>
                <a:path w="372110" h="441325">
                  <a:moveTo>
                    <a:pt x="149602" y="347761"/>
                  </a:moveTo>
                  <a:lnTo>
                    <a:pt x="142112" y="348868"/>
                  </a:lnTo>
                  <a:lnTo>
                    <a:pt x="83948" y="369938"/>
                  </a:lnTo>
                  <a:lnTo>
                    <a:pt x="38862" y="424052"/>
                  </a:lnTo>
                  <a:lnTo>
                    <a:pt x="46555" y="424052"/>
                  </a:lnTo>
                  <a:lnTo>
                    <a:pt x="155066" y="384682"/>
                  </a:lnTo>
                  <a:lnTo>
                    <a:pt x="161532" y="380765"/>
                  </a:lnTo>
                  <a:lnTo>
                    <a:pt x="165830" y="374872"/>
                  </a:lnTo>
                  <a:lnTo>
                    <a:pt x="167604" y="367788"/>
                  </a:lnTo>
                  <a:lnTo>
                    <a:pt x="166497" y="360298"/>
                  </a:lnTo>
                  <a:lnTo>
                    <a:pt x="162579" y="353833"/>
                  </a:lnTo>
                  <a:lnTo>
                    <a:pt x="156686" y="349535"/>
                  </a:lnTo>
                  <a:lnTo>
                    <a:pt x="149602" y="347761"/>
                  </a:lnTo>
                  <a:close/>
                </a:path>
                <a:path w="372110" h="441325">
                  <a:moveTo>
                    <a:pt x="48452" y="382797"/>
                  </a:moveTo>
                  <a:lnTo>
                    <a:pt x="17652" y="393953"/>
                  </a:lnTo>
                  <a:lnTo>
                    <a:pt x="43052" y="415035"/>
                  </a:lnTo>
                  <a:lnTo>
                    <a:pt x="48452" y="382797"/>
                  </a:lnTo>
                  <a:close/>
                </a:path>
                <a:path w="372110" h="441325">
                  <a:moveTo>
                    <a:pt x="83948" y="369938"/>
                  </a:moveTo>
                  <a:lnTo>
                    <a:pt x="48452" y="382797"/>
                  </a:lnTo>
                  <a:lnTo>
                    <a:pt x="43052" y="415035"/>
                  </a:lnTo>
                  <a:lnTo>
                    <a:pt x="46374" y="415035"/>
                  </a:lnTo>
                  <a:lnTo>
                    <a:pt x="83948" y="369938"/>
                  </a:lnTo>
                  <a:close/>
                </a:path>
                <a:path w="372110" h="441325">
                  <a:moveTo>
                    <a:pt x="342646" y="0"/>
                  </a:moveTo>
                  <a:lnTo>
                    <a:pt x="54704" y="345463"/>
                  </a:lnTo>
                  <a:lnTo>
                    <a:pt x="48452" y="382797"/>
                  </a:lnTo>
                  <a:lnTo>
                    <a:pt x="83948" y="369938"/>
                  </a:lnTo>
                  <a:lnTo>
                    <a:pt x="371855" y="24383"/>
                  </a:lnTo>
                  <a:lnTo>
                    <a:pt x="342646" y="0"/>
                  </a:lnTo>
                  <a:close/>
                </a:path>
              </a:pathLst>
            </a:custGeom>
            <a:solidFill>
              <a:srgbClr val="497DBA"/>
            </a:solidFill>
          </p:spPr>
          <p:txBody>
            <a:bodyPr wrap="square" lIns="0" tIns="0" rIns="0" bIns="0" rtlCol="0"/>
            <a:lstStyle/>
            <a:p>
              <a:endParaRPr/>
            </a:p>
          </p:txBody>
        </p:sp>
        <p:sp>
          <p:nvSpPr>
            <p:cNvPr id="21" name="object 21"/>
            <p:cNvSpPr/>
            <p:nvPr/>
          </p:nvSpPr>
          <p:spPr>
            <a:xfrm>
              <a:off x="3714750" y="2286000"/>
              <a:ext cx="3143250" cy="3500754"/>
            </a:xfrm>
            <a:custGeom>
              <a:avLst/>
              <a:gdLst/>
              <a:ahLst/>
              <a:cxnLst/>
              <a:rect l="l" t="t" r="r" b="b"/>
              <a:pathLst>
                <a:path w="3143250" h="3500754">
                  <a:moveTo>
                    <a:pt x="2619375" y="0"/>
                  </a:moveTo>
                  <a:lnTo>
                    <a:pt x="523875" y="0"/>
                  </a:lnTo>
                  <a:lnTo>
                    <a:pt x="476194" y="2141"/>
                  </a:lnTo>
                  <a:lnTo>
                    <a:pt x="429713" y="8441"/>
                  </a:lnTo>
                  <a:lnTo>
                    <a:pt x="384615" y="18714"/>
                  </a:lnTo>
                  <a:lnTo>
                    <a:pt x="341086" y="32777"/>
                  </a:lnTo>
                  <a:lnTo>
                    <a:pt x="299311" y="50443"/>
                  </a:lnTo>
                  <a:lnTo>
                    <a:pt x="259475" y="71529"/>
                  </a:lnTo>
                  <a:lnTo>
                    <a:pt x="221762" y="95848"/>
                  </a:lnTo>
                  <a:lnTo>
                    <a:pt x="186358" y="123216"/>
                  </a:lnTo>
                  <a:lnTo>
                    <a:pt x="153447" y="153447"/>
                  </a:lnTo>
                  <a:lnTo>
                    <a:pt x="123216" y="186358"/>
                  </a:lnTo>
                  <a:lnTo>
                    <a:pt x="95848" y="221762"/>
                  </a:lnTo>
                  <a:lnTo>
                    <a:pt x="71529" y="259475"/>
                  </a:lnTo>
                  <a:lnTo>
                    <a:pt x="50443" y="299311"/>
                  </a:lnTo>
                  <a:lnTo>
                    <a:pt x="32777" y="341086"/>
                  </a:lnTo>
                  <a:lnTo>
                    <a:pt x="18714" y="384615"/>
                  </a:lnTo>
                  <a:lnTo>
                    <a:pt x="8441" y="429713"/>
                  </a:lnTo>
                  <a:lnTo>
                    <a:pt x="2141" y="476194"/>
                  </a:lnTo>
                  <a:lnTo>
                    <a:pt x="0" y="523875"/>
                  </a:lnTo>
                  <a:lnTo>
                    <a:pt x="0" y="2976626"/>
                  </a:lnTo>
                  <a:lnTo>
                    <a:pt x="2141" y="3024305"/>
                  </a:lnTo>
                  <a:lnTo>
                    <a:pt x="8441" y="3070785"/>
                  </a:lnTo>
                  <a:lnTo>
                    <a:pt x="18714" y="3115881"/>
                  </a:lnTo>
                  <a:lnTo>
                    <a:pt x="32777" y="3159407"/>
                  </a:lnTo>
                  <a:lnTo>
                    <a:pt x="50443" y="3201179"/>
                  </a:lnTo>
                  <a:lnTo>
                    <a:pt x="71529" y="3241012"/>
                  </a:lnTo>
                  <a:lnTo>
                    <a:pt x="95848" y="3278721"/>
                  </a:lnTo>
                  <a:lnTo>
                    <a:pt x="123216" y="3314121"/>
                  </a:lnTo>
                  <a:lnTo>
                    <a:pt x="153447" y="3347027"/>
                  </a:lnTo>
                  <a:lnTo>
                    <a:pt x="186358" y="3377255"/>
                  </a:lnTo>
                  <a:lnTo>
                    <a:pt x="221762" y="3404618"/>
                  </a:lnTo>
                  <a:lnTo>
                    <a:pt x="259475" y="3428934"/>
                  </a:lnTo>
                  <a:lnTo>
                    <a:pt x="299311" y="3450015"/>
                  </a:lnTo>
                  <a:lnTo>
                    <a:pt x="341086" y="3467679"/>
                  </a:lnTo>
                  <a:lnTo>
                    <a:pt x="384615" y="3481739"/>
                  </a:lnTo>
                  <a:lnTo>
                    <a:pt x="429713" y="3492010"/>
                  </a:lnTo>
                  <a:lnTo>
                    <a:pt x="476194" y="3498309"/>
                  </a:lnTo>
                  <a:lnTo>
                    <a:pt x="523875" y="3500450"/>
                  </a:lnTo>
                  <a:lnTo>
                    <a:pt x="2619375" y="3500450"/>
                  </a:lnTo>
                  <a:lnTo>
                    <a:pt x="2667055" y="3498309"/>
                  </a:lnTo>
                  <a:lnTo>
                    <a:pt x="2713536" y="3492010"/>
                  </a:lnTo>
                  <a:lnTo>
                    <a:pt x="2758634" y="3481739"/>
                  </a:lnTo>
                  <a:lnTo>
                    <a:pt x="2802163" y="3467679"/>
                  </a:lnTo>
                  <a:lnTo>
                    <a:pt x="2843938" y="3450015"/>
                  </a:lnTo>
                  <a:lnTo>
                    <a:pt x="2883774" y="3428934"/>
                  </a:lnTo>
                  <a:lnTo>
                    <a:pt x="2921487" y="3404618"/>
                  </a:lnTo>
                  <a:lnTo>
                    <a:pt x="2956891" y="3377255"/>
                  </a:lnTo>
                  <a:lnTo>
                    <a:pt x="2989802" y="3347027"/>
                  </a:lnTo>
                  <a:lnTo>
                    <a:pt x="3020033" y="3314121"/>
                  </a:lnTo>
                  <a:lnTo>
                    <a:pt x="3047401" y="3278721"/>
                  </a:lnTo>
                  <a:lnTo>
                    <a:pt x="3071720" y="3241012"/>
                  </a:lnTo>
                  <a:lnTo>
                    <a:pt x="3092806" y="3201179"/>
                  </a:lnTo>
                  <a:lnTo>
                    <a:pt x="3110472" y="3159407"/>
                  </a:lnTo>
                  <a:lnTo>
                    <a:pt x="3124535" y="3115881"/>
                  </a:lnTo>
                  <a:lnTo>
                    <a:pt x="3134808" y="3070785"/>
                  </a:lnTo>
                  <a:lnTo>
                    <a:pt x="3141108" y="3024305"/>
                  </a:lnTo>
                  <a:lnTo>
                    <a:pt x="3143250" y="2976626"/>
                  </a:lnTo>
                  <a:lnTo>
                    <a:pt x="3143250" y="523875"/>
                  </a:lnTo>
                  <a:lnTo>
                    <a:pt x="3141108" y="476194"/>
                  </a:lnTo>
                  <a:lnTo>
                    <a:pt x="3134808" y="429713"/>
                  </a:lnTo>
                  <a:lnTo>
                    <a:pt x="3124535" y="384615"/>
                  </a:lnTo>
                  <a:lnTo>
                    <a:pt x="3110472" y="341086"/>
                  </a:lnTo>
                  <a:lnTo>
                    <a:pt x="3092806" y="299311"/>
                  </a:lnTo>
                  <a:lnTo>
                    <a:pt x="3071720" y="259475"/>
                  </a:lnTo>
                  <a:lnTo>
                    <a:pt x="3047401" y="221762"/>
                  </a:lnTo>
                  <a:lnTo>
                    <a:pt x="3020033" y="186358"/>
                  </a:lnTo>
                  <a:lnTo>
                    <a:pt x="2989802" y="153447"/>
                  </a:lnTo>
                  <a:lnTo>
                    <a:pt x="2956891" y="123216"/>
                  </a:lnTo>
                  <a:lnTo>
                    <a:pt x="2921487" y="95848"/>
                  </a:lnTo>
                  <a:lnTo>
                    <a:pt x="2883774" y="71529"/>
                  </a:lnTo>
                  <a:lnTo>
                    <a:pt x="2843938" y="50443"/>
                  </a:lnTo>
                  <a:lnTo>
                    <a:pt x="2802163" y="32777"/>
                  </a:lnTo>
                  <a:lnTo>
                    <a:pt x="2758634" y="18714"/>
                  </a:lnTo>
                  <a:lnTo>
                    <a:pt x="2713536" y="8441"/>
                  </a:lnTo>
                  <a:lnTo>
                    <a:pt x="2667055" y="2141"/>
                  </a:lnTo>
                  <a:lnTo>
                    <a:pt x="2619375" y="0"/>
                  </a:lnTo>
                  <a:close/>
                </a:path>
              </a:pathLst>
            </a:custGeom>
            <a:solidFill>
              <a:srgbClr val="943735">
                <a:alpha val="50195"/>
              </a:srgbClr>
            </a:solidFill>
          </p:spPr>
          <p:txBody>
            <a:bodyPr wrap="square" lIns="0" tIns="0" rIns="0" bIns="0" rtlCol="0"/>
            <a:lstStyle/>
            <a:p>
              <a:endParaRPr/>
            </a:p>
          </p:txBody>
        </p:sp>
        <p:sp>
          <p:nvSpPr>
            <p:cNvPr id="22" name="object 22"/>
            <p:cNvSpPr/>
            <p:nvPr/>
          </p:nvSpPr>
          <p:spPr>
            <a:xfrm>
              <a:off x="3714750" y="2286000"/>
              <a:ext cx="3143250" cy="3500754"/>
            </a:xfrm>
            <a:custGeom>
              <a:avLst/>
              <a:gdLst/>
              <a:ahLst/>
              <a:cxnLst/>
              <a:rect l="l" t="t" r="r" b="b"/>
              <a:pathLst>
                <a:path w="3143250" h="3500754">
                  <a:moveTo>
                    <a:pt x="0" y="523875"/>
                  </a:moveTo>
                  <a:lnTo>
                    <a:pt x="2141" y="476194"/>
                  </a:lnTo>
                  <a:lnTo>
                    <a:pt x="8441" y="429713"/>
                  </a:lnTo>
                  <a:lnTo>
                    <a:pt x="18714" y="384615"/>
                  </a:lnTo>
                  <a:lnTo>
                    <a:pt x="32777" y="341086"/>
                  </a:lnTo>
                  <a:lnTo>
                    <a:pt x="50443" y="299311"/>
                  </a:lnTo>
                  <a:lnTo>
                    <a:pt x="71529" y="259475"/>
                  </a:lnTo>
                  <a:lnTo>
                    <a:pt x="95848" y="221762"/>
                  </a:lnTo>
                  <a:lnTo>
                    <a:pt x="123216" y="186358"/>
                  </a:lnTo>
                  <a:lnTo>
                    <a:pt x="153447" y="153447"/>
                  </a:lnTo>
                  <a:lnTo>
                    <a:pt x="186358" y="123216"/>
                  </a:lnTo>
                  <a:lnTo>
                    <a:pt x="221762" y="95848"/>
                  </a:lnTo>
                  <a:lnTo>
                    <a:pt x="259475" y="71529"/>
                  </a:lnTo>
                  <a:lnTo>
                    <a:pt x="299311" y="50443"/>
                  </a:lnTo>
                  <a:lnTo>
                    <a:pt x="341086" y="32777"/>
                  </a:lnTo>
                  <a:lnTo>
                    <a:pt x="384615" y="18714"/>
                  </a:lnTo>
                  <a:lnTo>
                    <a:pt x="429713" y="8441"/>
                  </a:lnTo>
                  <a:lnTo>
                    <a:pt x="476194" y="2141"/>
                  </a:lnTo>
                  <a:lnTo>
                    <a:pt x="523875" y="0"/>
                  </a:lnTo>
                  <a:lnTo>
                    <a:pt x="2619375" y="0"/>
                  </a:lnTo>
                  <a:lnTo>
                    <a:pt x="2667055" y="2141"/>
                  </a:lnTo>
                  <a:lnTo>
                    <a:pt x="2713536" y="8441"/>
                  </a:lnTo>
                  <a:lnTo>
                    <a:pt x="2758634" y="18714"/>
                  </a:lnTo>
                  <a:lnTo>
                    <a:pt x="2802163" y="32777"/>
                  </a:lnTo>
                  <a:lnTo>
                    <a:pt x="2843938" y="50443"/>
                  </a:lnTo>
                  <a:lnTo>
                    <a:pt x="2883774" y="71529"/>
                  </a:lnTo>
                  <a:lnTo>
                    <a:pt x="2921487" y="95848"/>
                  </a:lnTo>
                  <a:lnTo>
                    <a:pt x="2956891" y="123216"/>
                  </a:lnTo>
                  <a:lnTo>
                    <a:pt x="2989802" y="153447"/>
                  </a:lnTo>
                  <a:lnTo>
                    <a:pt x="3020033" y="186358"/>
                  </a:lnTo>
                  <a:lnTo>
                    <a:pt x="3047401" y="221762"/>
                  </a:lnTo>
                  <a:lnTo>
                    <a:pt x="3071720" y="259475"/>
                  </a:lnTo>
                  <a:lnTo>
                    <a:pt x="3092806" y="299311"/>
                  </a:lnTo>
                  <a:lnTo>
                    <a:pt x="3110472" y="341086"/>
                  </a:lnTo>
                  <a:lnTo>
                    <a:pt x="3124535" y="384615"/>
                  </a:lnTo>
                  <a:lnTo>
                    <a:pt x="3134808" y="429713"/>
                  </a:lnTo>
                  <a:lnTo>
                    <a:pt x="3141108" y="476194"/>
                  </a:lnTo>
                  <a:lnTo>
                    <a:pt x="3143250" y="523875"/>
                  </a:lnTo>
                  <a:lnTo>
                    <a:pt x="3143250" y="2976626"/>
                  </a:lnTo>
                  <a:lnTo>
                    <a:pt x="3141108" y="3024305"/>
                  </a:lnTo>
                  <a:lnTo>
                    <a:pt x="3134808" y="3070785"/>
                  </a:lnTo>
                  <a:lnTo>
                    <a:pt x="3124535" y="3115881"/>
                  </a:lnTo>
                  <a:lnTo>
                    <a:pt x="3110472" y="3159407"/>
                  </a:lnTo>
                  <a:lnTo>
                    <a:pt x="3092806" y="3201179"/>
                  </a:lnTo>
                  <a:lnTo>
                    <a:pt x="3071720" y="3241012"/>
                  </a:lnTo>
                  <a:lnTo>
                    <a:pt x="3047401" y="3278721"/>
                  </a:lnTo>
                  <a:lnTo>
                    <a:pt x="3020033" y="3314121"/>
                  </a:lnTo>
                  <a:lnTo>
                    <a:pt x="2989802" y="3347027"/>
                  </a:lnTo>
                  <a:lnTo>
                    <a:pt x="2956891" y="3377255"/>
                  </a:lnTo>
                  <a:lnTo>
                    <a:pt x="2921487" y="3404618"/>
                  </a:lnTo>
                  <a:lnTo>
                    <a:pt x="2883774" y="3428934"/>
                  </a:lnTo>
                  <a:lnTo>
                    <a:pt x="2843938" y="3450015"/>
                  </a:lnTo>
                  <a:lnTo>
                    <a:pt x="2802163" y="3467679"/>
                  </a:lnTo>
                  <a:lnTo>
                    <a:pt x="2758634" y="3481739"/>
                  </a:lnTo>
                  <a:lnTo>
                    <a:pt x="2713536" y="3492010"/>
                  </a:lnTo>
                  <a:lnTo>
                    <a:pt x="2667055" y="3498309"/>
                  </a:lnTo>
                  <a:lnTo>
                    <a:pt x="2619375" y="3500450"/>
                  </a:lnTo>
                  <a:lnTo>
                    <a:pt x="523875" y="3500450"/>
                  </a:lnTo>
                  <a:lnTo>
                    <a:pt x="476194" y="3498309"/>
                  </a:lnTo>
                  <a:lnTo>
                    <a:pt x="429713" y="3492010"/>
                  </a:lnTo>
                  <a:lnTo>
                    <a:pt x="384615" y="3481739"/>
                  </a:lnTo>
                  <a:lnTo>
                    <a:pt x="341086" y="3467679"/>
                  </a:lnTo>
                  <a:lnTo>
                    <a:pt x="299311" y="3450015"/>
                  </a:lnTo>
                  <a:lnTo>
                    <a:pt x="259475" y="3428934"/>
                  </a:lnTo>
                  <a:lnTo>
                    <a:pt x="221762" y="3404618"/>
                  </a:lnTo>
                  <a:lnTo>
                    <a:pt x="186358" y="3377255"/>
                  </a:lnTo>
                  <a:lnTo>
                    <a:pt x="153447" y="3347027"/>
                  </a:lnTo>
                  <a:lnTo>
                    <a:pt x="123216" y="3314121"/>
                  </a:lnTo>
                  <a:lnTo>
                    <a:pt x="95848" y="3278721"/>
                  </a:lnTo>
                  <a:lnTo>
                    <a:pt x="71529" y="3241012"/>
                  </a:lnTo>
                  <a:lnTo>
                    <a:pt x="50443" y="3201179"/>
                  </a:lnTo>
                  <a:lnTo>
                    <a:pt x="32777" y="3159407"/>
                  </a:lnTo>
                  <a:lnTo>
                    <a:pt x="18714" y="3115881"/>
                  </a:lnTo>
                  <a:lnTo>
                    <a:pt x="8441" y="3070785"/>
                  </a:lnTo>
                  <a:lnTo>
                    <a:pt x="2141" y="3024305"/>
                  </a:lnTo>
                  <a:lnTo>
                    <a:pt x="0" y="2976626"/>
                  </a:lnTo>
                  <a:lnTo>
                    <a:pt x="0" y="523875"/>
                  </a:lnTo>
                  <a:close/>
                </a:path>
              </a:pathLst>
            </a:custGeom>
            <a:ln w="25400">
              <a:solidFill>
                <a:srgbClr val="622422"/>
              </a:solidFill>
            </a:ln>
          </p:spPr>
          <p:txBody>
            <a:bodyPr wrap="square" lIns="0" tIns="0" rIns="0" bIns="0" rtlCol="0"/>
            <a:lstStyle/>
            <a:p>
              <a:endParaRPr/>
            </a:p>
          </p:txBody>
        </p:sp>
      </p:grpSp>
      <p:sp>
        <p:nvSpPr>
          <p:cNvPr id="23" name="object 23"/>
          <p:cNvSpPr txBox="1">
            <a:spLocks noGrp="1"/>
          </p:cNvSpPr>
          <p:nvPr>
            <p:ph type="sldNum" sz="quarter" idx="7"/>
          </p:nvPr>
        </p:nvSpPr>
        <p:spPr>
          <a:xfrm>
            <a:off x="11321786" y="6164048"/>
            <a:ext cx="309033" cy="153888"/>
          </a:xfrm>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60</a:t>
            </a:fld>
            <a:endParaRPr spc="15"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96646" y="2531104"/>
            <a:ext cx="7710243" cy="3330873"/>
          </a:xfrm>
          <a:prstGeom prst="rect">
            <a:avLst/>
          </a:prstGeom>
        </p:spPr>
      </p:pic>
      <p:sp>
        <p:nvSpPr>
          <p:cNvPr id="3" name="object 3"/>
          <p:cNvSpPr txBox="1">
            <a:spLocks noGrp="1"/>
          </p:cNvSpPr>
          <p:nvPr>
            <p:ph type="title"/>
          </p:nvPr>
        </p:nvSpPr>
        <p:spPr>
          <a:xfrm>
            <a:off x="791345" y="574500"/>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4" name="object 4"/>
          <p:cNvSpPr txBox="1"/>
          <p:nvPr/>
        </p:nvSpPr>
        <p:spPr>
          <a:xfrm>
            <a:off x="6248528" y="1735074"/>
            <a:ext cx="1021715" cy="574675"/>
          </a:xfrm>
          <a:prstGeom prst="rect">
            <a:avLst/>
          </a:prstGeom>
        </p:spPr>
        <p:txBody>
          <a:bodyPr vert="horz" wrap="square" lIns="0" tIns="12700" rIns="0" bIns="0" rtlCol="0">
            <a:spAutoFit/>
          </a:bodyPr>
          <a:lstStyle/>
          <a:p>
            <a:pPr marL="12700">
              <a:spcBef>
                <a:spcPts val="100"/>
              </a:spcBef>
            </a:pPr>
            <a:r>
              <a:rPr spc="-20" dirty="0">
                <a:latin typeface="Calibri"/>
                <a:cs typeface="Calibri"/>
              </a:rPr>
              <a:t>Breaker</a:t>
            </a:r>
            <a:r>
              <a:rPr spc="-80" dirty="0">
                <a:latin typeface="Calibri"/>
                <a:cs typeface="Calibri"/>
              </a:rPr>
              <a:t> </a:t>
            </a:r>
            <a:r>
              <a:rPr spc="-5" dirty="0">
                <a:latin typeface="Calibri"/>
                <a:cs typeface="Calibri"/>
              </a:rPr>
              <a:t>de</a:t>
            </a:r>
            <a:endParaRPr>
              <a:latin typeface="Calibri"/>
              <a:cs typeface="Calibri"/>
            </a:endParaRPr>
          </a:p>
          <a:p>
            <a:pPr marL="12700"/>
            <a:r>
              <a:rPr spc="-15" dirty="0">
                <a:latin typeface="Calibri"/>
                <a:cs typeface="Calibri"/>
              </a:rPr>
              <a:t>protección</a:t>
            </a:r>
            <a:endParaRPr>
              <a:latin typeface="Calibri"/>
              <a:cs typeface="Calibri"/>
            </a:endParaRPr>
          </a:p>
        </p:txBody>
      </p:sp>
      <p:sp>
        <p:nvSpPr>
          <p:cNvPr id="5" name="object 5"/>
          <p:cNvSpPr txBox="1"/>
          <p:nvPr/>
        </p:nvSpPr>
        <p:spPr>
          <a:xfrm>
            <a:off x="7596251" y="1500251"/>
            <a:ext cx="2500630" cy="1384935"/>
          </a:xfrm>
          <a:prstGeom prst="rect">
            <a:avLst/>
          </a:prstGeom>
          <a:solidFill>
            <a:srgbClr val="0F243E"/>
          </a:solidFill>
        </p:spPr>
        <p:txBody>
          <a:bodyPr vert="horz" wrap="square" lIns="0" tIns="635" rIns="0" bIns="0" rtlCol="0">
            <a:spAutoFit/>
          </a:bodyPr>
          <a:lstStyle/>
          <a:p>
            <a:pPr marL="62230" marR="53975" indent="6985" algn="ctr">
              <a:spcBef>
                <a:spcPts val="5"/>
              </a:spcBef>
            </a:pPr>
            <a:r>
              <a:rPr spc="-5" dirty="0">
                <a:solidFill>
                  <a:srgbClr val="FFC000"/>
                </a:solidFill>
                <a:latin typeface="Calibri"/>
                <a:cs typeface="Calibri"/>
              </a:rPr>
              <a:t>Las</a:t>
            </a:r>
            <a:r>
              <a:rPr spc="-45" dirty="0">
                <a:solidFill>
                  <a:srgbClr val="FFC000"/>
                </a:solidFill>
                <a:latin typeface="Calibri"/>
                <a:cs typeface="Calibri"/>
              </a:rPr>
              <a:t> </a:t>
            </a:r>
            <a:r>
              <a:rPr spc="-15" dirty="0">
                <a:solidFill>
                  <a:srgbClr val="FFC000"/>
                </a:solidFill>
                <a:latin typeface="Calibri"/>
                <a:cs typeface="Calibri"/>
              </a:rPr>
              <a:t>Protecciones</a:t>
            </a:r>
            <a:r>
              <a:rPr spc="65" dirty="0">
                <a:solidFill>
                  <a:srgbClr val="FFC000"/>
                </a:solidFill>
                <a:latin typeface="Calibri"/>
                <a:cs typeface="Calibri"/>
              </a:rPr>
              <a:t> </a:t>
            </a:r>
            <a:r>
              <a:rPr spc="-5" dirty="0">
                <a:solidFill>
                  <a:srgbClr val="FFC000"/>
                </a:solidFill>
                <a:latin typeface="Calibri"/>
                <a:cs typeface="Calibri"/>
              </a:rPr>
              <a:t>deben </a:t>
            </a:r>
            <a:r>
              <a:rPr dirty="0">
                <a:solidFill>
                  <a:srgbClr val="FFC000"/>
                </a:solidFill>
                <a:latin typeface="Calibri"/>
                <a:cs typeface="Calibri"/>
              </a:rPr>
              <a:t> </a:t>
            </a:r>
            <a:r>
              <a:rPr spc="-15" dirty="0">
                <a:solidFill>
                  <a:srgbClr val="FFC000"/>
                </a:solidFill>
                <a:latin typeface="Calibri"/>
                <a:cs typeface="Calibri"/>
              </a:rPr>
              <a:t>disparar</a:t>
            </a:r>
            <a:r>
              <a:rPr spc="-5" dirty="0">
                <a:solidFill>
                  <a:srgbClr val="FFC000"/>
                </a:solidFill>
                <a:latin typeface="Calibri"/>
                <a:cs typeface="Calibri"/>
              </a:rPr>
              <a:t> </a:t>
            </a:r>
            <a:r>
              <a:rPr spc="-15" dirty="0">
                <a:solidFill>
                  <a:srgbClr val="FFC000"/>
                </a:solidFill>
                <a:latin typeface="Calibri"/>
                <a:cs typeface="Calibri"/>
              </a:rPr>
              <a:t>los</a:t>
            </a:r>
            <a:r>
              <a:rPr spc="-5" dirty="0">
                <a:solidFill>
                  <a:srgbClr val="FFC000"/>
                </a:solidFill>
                <a:latin typeface="Calibri"/>
                <a:cs typeface="Calibri"/>
              </a:rPr>
              <a:t> </a:t>
            </a:r>
            <a:r>
              <a:rPr spc="-25" dirty="0">
                <a:solidFill>
                  <a:srgbClr val="FFC000"/>
                </a:solidFill>
                <a:latin typeface="Calibri"/>
                <a:cs typeface="Calibri"/>
              </a:rPr>
              <a:t>breakers</a:t>
            </a:r>
            <a:r>
              <a:rPr spc="65" dirty="0">
                <a:solidFill>
                  <a:srgbClr val="FFC000"/>
                </a:solidFill>
                <a:latin typeface="Calibri"/>
                <a:cs typeface="Calibri"/>
              </a:rPr>
              <a:t> </a:t>
            </a:r>
            <a:r>
              <a:rPr spc="-20" dirty="0">
                <a:solidFill>
                  <a:srgbClr val="FFC000"/>
                </a:solidFill>
                <a:latin typeface="Calibri"/>
                <a:cs typeface="Calibri"/>
              </a:rPr>
              <a:t>para </a:t>
            </a:r>
            <a:r>
              <a:rPr spc="-395" dirty="0">
                <a:solidFill>
                  <a:srgbClr val="FFC000"/>
                </a:solidFill>
                <a:latin typeface="Calibri"/>
                <a:cs typeface="Calibri"/>
              </a:rPr>
              <a:t> </a:t>
            </a:r>
            <a:r>
              <a:rPr spc="-15" dirty="0">
                <a:solidFill>
                  <a:srgbClr val="FFC000"/>
                </a:solidFill>
                <a:latin typeface="Calibri"/>
                <a:cs typeface="Calibri"/>
              </a:rPr>
              <a:t>interrumpir</a:t>
            </a:r>
            <a:r>
              <a:rPr spc="30" dirty="0">
                <a:solidFill>
                  <a:srgbClr val="FFC000"/>
                </a:solidFill>
                <a:latin typeface="Calibri"/>
                <a:cs typeface="Calibri"/>
              </a:rPr>
              <a:t> </a:t>
            </a:r>
            <a:r>
              <a:rPr dirty="0">
                <a:solidFill>
                  <a:srgbClr val="FFC000"/>
                </a:solidFill>
                <a:latin typeface="Calibri"/>
                <a:cs typeface="Calibri"/>
              </a:rPr>
              <a:t>el</a:t>
            </a:r>
            <a:r>
              <a:rPr spc="-5" dirty="0">
                <a:solidFill>
                  <a:srgbClr val="FFC000"/>
                </a:solidFill>
                <a:latin typeface="Calibri"/>
                <a:cs typeface="Calibri"/>
              </a:rPr>
              <a:t> </a:t>
            </a:r>
            <a:r>
              <a:rPr spc="-10" dirty="0">
                <a:solidFill>
                  <a:srgbClr val="FFC000"/>
                </a:solidFill>
                <a:latin typeface="Calibri"/>
                <a:cs typeface="Calibri"/>
              </a:rPr>
              <a:t>flujo</a:t>
            </a:r>
            <a:r>
              <a:rPr spc="35" dirty="0">
                <a:solidFill>
                  <a:srgbClr val="FFC000"/>
                </a:solidFill>
                <a:latin typeface="Calibri"/>
                <a:cs typeface="Calibri"/>
              </a:rPr>
              <a:t> </a:t>
            </a:r>
            <a:r>
              <a:rPr spc="-10" dirty="0">
                <a:solidFill>
                  <a:srgbClr val="FFC000"/>
                </a:solidFill>
                <a:latin typeface="Calibri"/>
                <a:cs typeface="Calibri"/>
              </a:rPr>
              <a:t>de</a:t>
            </a:r>
            <a:r>
              <a:rPr spc="15" dirty="0">
                <a:solidFill>
                  <a:srgbClr val="FFC000"/>
                </a:solidFill>
                <a:latin typeface="Calibri"/>
                <a:cs typeface="Calibri"/>
              </a:rPr>
              <a:t> </a:t>
            </a:r>
            <a:r>
              <a:rPr spc="-10" dirty="0">
                <a:solidFill>
                  <a:srgbClr val="FFC000"/>
                </a:solidFill>
                <a:latin typeface="Calibri"/>
                <a:cs typeface="Calibri"/>
              </a:rPr>
              <a:t>la </a:t>
            </a:r>
            <a:r>
              <a:rPr spc="-5" dirty="0">
                <a:solidFill>
                  <a:srgbClr val="FFC000"/>
                </a:solidFill>
                <a:latin typeface="Calibri"/>
                <a:cs typeface="Calibri"/>
              </a:rPr>
              <a:t> </a:t>
            </a:r>
            <a:r>
              <a:rPr spc="-15" dirty="0">
                <a:solidFill>
                  <a:srgbClr val="FFC000"/>
                </a:solidFill>
                <a:latin typeface="Calibri"/>
                <a:cs typeface="Calibri"/>
              </a:rPr>
              <a:t>potencia</a:t>
            </a:r>
            <a:r>
              <a:rPr spc="15" dirty="0">
                <a:solidFill>
                  <a:srgbClr val="FFC000"/>
                </a:solidFill>
                <a:latin typeface="Calibri"/>
                <a:cs typeface="Calibri"/>
              </a:rPr>
              <a:t> </a:t>
            </a:r>
            <a:r>
              <a:rPr spc="-10" dirty="0">
                <a:solidFill>
                  <a:srgbClr val="FFC000"/>
                </a:solidFill>
                <a:latin typeface="Calibri"/>
                <a:cs typeface="Calibri"/>
              </a:rPr>
              <a:t>cuando</a:t>
            </a:r>
            <a:r>
              <a:rPr spc="40" dirty="0">
                <a:solidFill>
                  <a:srgbClr val="FFC000"/>
                </a:solidFill>
                <a:latin typeface="Calibri"/>
                <a:cs typeface="Calibri"/>
              </a:rPr>
              <a:t> </a:t>
            </a:r>
            <a:r>
              <a:rPr spc="-20" dirty="0">
                <a:solidFill>
                  <a:srgbClr val="FFC000"/>
                </a:solidFill>
                <a:latin typeface="Calibri"/>
                <a:cs typeface="Calibri"/>
              </a:rPr>
              <a:t>ocurre </a:t>
            </a:r>
            <a:r>
              <a:rPr spc="-15" dirty="0">
                <a:solidFill>
                  <a:srgbClr val="FFC000"/>
                </a:solidFill>
                <a:latin typeface="Calibri"/>
                <a:cs typeface="Calibri"/>
              </a:rPr>
              <a:t> </a:t>
            </a:r>
            <a:r>
              <a:rPr spc="-10" dirty="0">
                <a:solidFill>
                  <a:srgbClr val="FFC000"/>
                </a:solidFill>
                <a:latin typeface="Calibri"/>
                <a:cs typeface="Calibri"/>
              </a:rPr>
              <a:t>una</a:t>
            </a:r>
            <a:r>
              <a:rPr spc="-20" dirty="0">
                <a:solidFill>
                  <a:srgbClr val="FFC000"/>
                </a:solidFill>
                <a:latin typeface="Calibri"/>
                <a:cs typeface="Calibri"/>
              </a:rPr>
              <a:t> </a:t>
            </a:r>
            <a:r>
              <a:rPr spc="-15" dirty="0">
                <a:solidFill>
                  <a:srgbClr val="FFC000"/>
                </a:solidFill>
                <a:latin typeface="Calibri"/>
                <a:cs typeface="Calibri"/>
              </a:rPr>
              <a:t>falla.</a:t>
            </a:r>
            <a:endParaRPr>
              <a:latin typeface="Calibri"/>
              <a:cs typeface="Calibri"/>
            </a:endParaRPr>
          </a:p>
        </p:txBody>
      </p:sp>
      <p:grpSp>
        <p:nvGrpSpPr>
          <p:cNvPr id="6" name="object 6"/>
          <p:cNvGrpSpPr/>
          <p:nvPr/>
        </p:nvGrpSpPr>
        <p:grpSpPr>
          <a:xfrm>
            <a:off x="3582923" y="2345182"/>
            <a:ext cx="5883910" cy="2954020"/>
            <a:chOff x="2058923" y="2345182"/>
            <a:chExt cx="5883910" cy="2954020"/>
          </a:xfrm>
        </p:grpSpPr>
        <p:pic>
          <p:nvPicPr>
            <p:cNvPr id="7" name="object 7"/>
            <p:cNvPicPr/>
            <p:nvPr/>
          </p:nvPicPr>
          <p:blipFill>
            <a:blip r:embed="rId3" cstate="print"/>
            <a:stretch>
              <a:fillRect/>
            </a:stretch>
          </p:blipFill>
          <p:spPr>
            <a:xfrm>
              <a:off x="4559300" y="2773299"/>
              <a:ext cx="168275" cy="168275"/>
            </a:xfrm>
            <a:prstGeom prst="rect">
              <a:avLst/>
            </a:prstGeom>
          </p:spPr>
        </p:pic>
        <p:pic>
          <p:nvPicPr>
            <p:cNvPr id="8" name="object 8"/>
            <p:cNvPicPr/>
            <p:nvPr/>
          </p:nvPicPr>
          <p:blipFill>
            <a:blip r:embed="rId4" cstate="print"/>
            <a:stretch>
              <a:fillRect/>
            </a:stretch>
          </p:blipFill>
          <p:spPr>
            <a:xfrm>
              <a:off x="2058923" y="2773299"/>
              <a:ext cx="168275" cy="168275"/>
            </a:xfrm>
            <a:prstGeom prst="rect">
              <a:avLst/>
            </a:prstGeom>
          </p:spPr>
        </p:pic>
        <p:pic>
          <p:nvPicPr>
            <p:cNvPr id="9" name="object 9"/>
            <p:cNvPicPr/>
            <p:nvPr/>
          </p:nvPicPr>
          <p:blipFill>
            <a:blip r:embed="rId5" cstate="print"/>
            <a:stretch>
              <a:fillRect/>
            </a:stretch>
          </p:blipFill>
          <p:spPr>
            <a:xfrm>
              <a:off x="2058923" y="3916426"/>
              <a:ext cx="168275" cy="168275"/>
            </a:xfrm>
            <a:prstGeom prst="rect">
              <a:avLst/>
            </a:prstGeom>
          </p:spPr>
        </p:pic>
        <p:pic>
          <p:nvPicPr>
            <p:cNvPr id="10" name="object 10"/>
            <p:cNvPicPr/>
            <p:nvPr/>
          </p:nvPicPr>
          <p:blipFill>
            <a:blip r:embed="rId6" cstate="print"/>
            <a:stretch>
              <a:fillRect/>
            </a:stretch>
          </p:blipFill>
          <p:spPr>
            <a:xfrm>
              <a:off x="2058923" y="5130800"/>
              <a:ext cx="168275" cy="168275"/>
            </a:xfrm>
            <a:prstGeom prst="rect">
              <a:avLst/>
            </a:prstGeom>
          </p:spPr>
        </p:pic>
        <p:pic>
          <p:nvPicPr>
            <p:cNvPr id="11" name="object 11"/>
            <p:cNvPicPr/>
            <p:nvPr/>
          </p:nvPicPr>
          <p:blipFill>
            <a:blip r:embed="rId4" cstate="print"/>
            <a:stretch>
              <a:fillRect/>
            </a:stretch>
          </p:blipFill>
          <p:spPr>
            <a:xfrm>
              <a:off x="2773298" y="3201924"/>
              <a:ext cx="168275" cy="168275"/>
            </a:xfrm>
            <a:prstGeom prst="rect">
              <a:avLst/>
            </a:prstGeom>
          </p:spPr>
        </p:pic>
        <p:pic>
          <p:nvPicPr>
            <p:cNvPr id="12" name="object 12"/>
            <p:cNvPicPr/>
            <p:nvPr/>
          </p:nvPicPr>
          <p:blipFill>
            <a:blip r:embed="rId5" cstate="print"/>
            <a:stretch>
              <a:fillRect/>
            </a:stretch>
          </p:blipFill>
          <p:spPr>
            <a:xfrm>
              <a:off x="2773298" y="3916426"/>
              <a:ext cx="168275" cy="168275"/>
            </a:xfrm>
            <a:prstGeom prst="rect">
              <a:avLst/>
            </a:prstGeom>
          </p:spPr>
        </p:pic>
        <p:pic>
          <p:nvPicPr>
            <p:cNvPr id="13" name="object 13"/>
            <p:cNvPicPr/>
            <p:nvPr/>
          </p:nvPicPr>
          <p:blipFill>
            <a:blip r:embed="rId5" cstate="print"/>
            <a:stretch>
              <a:fillRect/>
            </a:stretch>
          </p:blipFill>
          <p:spPr>
            <a:xfrm>
              <a:off x="2773298" y="4630801"/>
              <a:ext cx="168275" cy="168275"/>
            </a:xfrm>
            <a:prstGeom prst="rect">
              <a:avLst/>
            </a:prstGeom>
          </p:spPr>
        </p:pic>
        <p:pic>
          <p:nvPicPr>
            <p:cNvPr id="14" name="object 14"/>
            <p:cNvPicPr/>
            <p:nvPr/>
          </p:nvPicPr>
          <p:blipFill>
            <a:blip r:embed="rId5" cstate="print"/>
            <a:stretch>
              <a:fillRect/>
            </a:stretch>
          </p:blipFill>
          <p:spPr>
            <a:xfrm>
              <a:off x="3916298" y="3916426"/>
              <a:ext cx="168275" cy="168275"/>
            </a:xfrm>
            <a:prstGeom prst="rect">
              <a:avLst/>
            </a:prstGeom>
          </p:spPr>
        </p:pic>
        <p:pic>
          <p:nvPicPr>
            <p:cNvPr id="15" name="object 15"/>
            <p:cNvPicPr/>
            <p:nvPr/>
          </p:nvPicPr>
          <p:blipFill>
            <a:blip r:embed="rId5" cstate="print"/>
            <a:stretch>
              <a:fillRect/>
            </a:stretch>
          </p:blipFill>
          <p:spPr>
            <a:xfrm>
              <a:off x="3773423" y="4916551"/>
              <a:ext cx="168275" cy="168275"/>
            </a:xfrm>
            <a:prstGeom prst="rect">
              <a:avLst/>
            </a:prstGeom>
          </p:spPr>
        </p:pic>
        <p:pic>
          <p:nvPicPr>
            <p:cNvPr id="16" name="object 16"/>
            <p:cNvPicPr/>
            <p:nvPr/>
          </p:nvPicPr>
          <p:blipFill>
            <a:blip r:embed="rId7" cstate="print"/>
            <a:stretch>
              <a:fillRect/>
            </a:stretch>
          </p:blipFill>
          <p:spPr>
            <a:xfrm>
              <a:off x="4559300" y="3916426"/>
              <a:ext cx="168275" cy="168275"/>
            </a:xfrm>
            <a:prstGeom prst="rect">
              <a:avLst/>
            </a:prstGeom>
          </p:spPr>
        </p:pic>
        <p:pic>
          <p:nvPicPr>
            <p:cNvPr id="17" name="object 17"/>
            <p:cNvPicPr/>
            <p:nvPr/>
          </p:nvPicPr>
          <p:blipFill>
            <a:blip r:embed="rId8" cstate="print"/>
            <a:stretch>
              <a:fillRect/>
            </a:stretch>
          </p:blipFill>
          <p:spPr>
            <a:xfrm>
              <a:off x="5773801" y="3916426"/>
              <a:ext cx="168275" cy="168275"/>
            </a:xfrm>
            <a:prstGeom prst="rect">
              <a:avLst/>
            </a:prstGeom>
          </p:spPr>
        </p:pic>
        <p:pic>
          <p:nvPicPr>
            <p:cNvPr id="18" name="object 18"/>
            <p:cNvPicPr/>
            <p:nvPr/>
          </p:nvPicPr>
          <p:blipFill>
            <a:blip r:embed="rId9" cstate="print"/>
            <a:stretch>
              <a:fillRect/>
            </a:stretch>
          </p:blipFill>
          <p:spPr>
            <a:xfrm>
              <a:off x="6488176" y="3344799"/>
              <a:ext cx="168275" cy="168401"/>
            </a:xfrm>
            <a:prstGeom prst="rect">
              <a:avLst/>
            </a:prstGeom>
          </p:spPr>
        </p:pic>
        <p:pic>
          <p:nvPicPr>
            <p:cNvPr id="19" name="object 19"/>
            <p:cNvPicPr/>
            <p:nvPr/>
          </p:nvPicPr>
          <p:blipFill>
            <a:blip r:embed="rId8" cstate="print"/>
            <a:stretch>
              <a:fillRect/>
            </a:stretch>
          </p:blipFill>
          <p:spPr>
            <a:xfrm>
              <a:off x="6488176" y="4630801"/>
              <a:ext cx="168275" cy="168275"/>
            </a:xfrm>
            <a:prstGeom prst="rect">
              <a:avLst/>
            </a:prstGeom>
          </p:spPr>
        </p:pic>
        <p:pic>
          <p:nvPicPr>
            <p:cNvPr id="20" name="object 20"/>
            <p:cNvPicPr/>
            <p:nvPr/>
          </p:nvPicPr>
          <p:blipFill>
            <a:blip r:embed="rId10" cstate="print"/>
            <a:stretch>
              <a:fillRect/>
            </a:stretch>
          </p:blipFill>
          <p:spPr>
            <a:xfrm>
              <a:off x="7774051" y="4630801"/>
              <a:ext cx="168275" cy="168275"/>
            </a:xfrm>
            <a:prstGeom prst="rect">
              <a:avLst/>
            </a:prstGeom>
          </p:spPr>
        </p:pic>
        <p:sp>
          <p:nvSpPr>
            <p:cNvPr id="21" name="object 21"/>
            <p:cNvSpPr/>
            <p:nvPr/>
          </p:nvSpPr>
          <p:spPr>
            <a:xfrm>
              <a:off x="4643373" y="2345182"/>
              <a:ext cx="372110" cy="441325"/>
            </a:xfrm>
            <a:custGeom>
              <a:avLst/>
              <a:gdLst/>
              <a:ahLst/>
              <a:cxnLst/>
              <a:rect l="l" t="t" r="r" b="b"/>
              <a:pathLst>
                <a:path w="372110" h="441325">
                  <a:moveTo>
                    <a:pt x="49275" y="262635"/>
                  </a:moveTo>
                  <a:lnTo>
                    <a:pt x="0" y="440943"/>
                  </a:lnTo>
                  <a:lnTo>
                    <a:pt x="46555" y="424052"/>
                  </a:lnTo>
                  <a:lnTo>
                    <a:pt x="38862" y="424052"/>
                  </a:lnTo>
                  <a:lnTo>
                    <a:pt x="9525" y="399668"/>
                  </a:lnTo>
                  <a:lnTo>
                    <a:pt x="54704" y="345463"/>
                  </a:lnTo>
                  <a:lnTo>
                    <a:pt x="64897" y="284606"/>
                  </a:lnTo>
                  <a:lnTo>
                    <a:pt x="64670" y="277030"/>
                  </a:lnTo>
                  <a:lnTo>
                    <a:pt x="61658" y="270382"/>
                  </a:lnTo>
                  <a:lnTo>
                    <a:pt x="56360" y="265354"/>
                  </a:lnTo>
                  <a:lnTo>
                    <a:pt x="49275" y="262635"/>
                  </a:lnTo>
                  <a:close/>
                </a:path>
                <a:path w="372110" h="441325">
                  <a:moveTo>
                    <a:pt x="54704" y="345463"/>
                  </a:moveTo>
                  <a:lnTo>
                    <a:pt x="9525" y="399668"/>
                  </a:lnTo>
                  <a:lnTo>
                    <a:pt x="38862" y="424052"/>
                  </a:lnTo>
                  <a:lnTo>
                    <a:pt x="46374" y="415035"/>
                  </a:lnTo>
                  <a:lnTo>
                    <a:pt x="43052" y="415035"/>
                  </a:lnTo>
                  <a:lnTo>
                    <a:pt x="17652" y="393953"/>
                  </a:lnTo>
                  <a:lnTo>
                    <a:pt x="48452" y="382797"/>
                  </a:lnTo>
                  <a:lnTo>
                    <a:pt x="54704" y="345463"/>
                  </a:lnTo>
                  <a:close/>
                </a:path>
                <a:path w="372110" h="441325">
                  <a:moveTo>
                    <a:pt x="149602" y="347761"/>
                  </a:moveTo>
                  <a:lnTo>
                    <a:pt x="142112" y="348868"/>
                  </a:lnTo>
                  <a:lnTo>
                    <a:pt x="83948" y="369938"/>
                  </a:lnTo>
                  <a:lnTo>
                    <a:pt x="38862" y="424052"/>
                  </a:lnTo>
                  <a:lnTo>
                    <a:pt x="46555" y="424052"/>
                  </a:lnTo>
                  <a:lnTo>
                    <a:pt x="155066" y="384682"/>
                  </a:lnTo>
                  <a:lnTo>
                    <a:pt x="161532" y="380765"/>
                  </a:lnTo>
                  <a:lnTo>
                    <a:pt x="165830" y="374872"/>
                  </a:lnTo>
                  <a:lnTo>
                    <a:pt x="167604" y="367788"/>
                  </a:lnTo>
                  <a:lnTo>
                    <a:pt x="166497" y="360298"/>
                  </a:lnTo>
                  <a:lnTo>
                    <a:pt x="162579" y="353833"/>
                  </a:lnTo>
                  <a:lnTo>
                    <a:pt x="156686" y="349535"/>
                  </a:lnTo>
                  <a:lnTo>
                    <a:pt x="149602" y="347761"/>
                  </a:lnTo>
                  <a:close/>
                </a:path>
                <a:path w="372110" h="441325">
                  <a:moveTo>
                    <a:pt x="48452" y="382797"/>
                  </a:moveTo>
                  <a:lnTo>
                    <a:pt x="17652" y="393953"/>
                  </a:lnTo>
                  <a:lnTo>
                    <a:pt x="43052" y="415035"/>
                  </a:lnTo>
                  <a:lnTo>
                    <a:pt x="48452" y="382797"/>
                  </a:lnTo>
                  <a:close/>
                </a:path>
                <a:path w="372110" h="441325">
                  <a:moveTo>
                    <a:pt x="83948" y="369938"/>
                  </a:moveTo>
                  <a:lnTo>
                    <a:pt x="48452" y="382797"/>
                  </a:lnTo>
                  <a:lnTo>
                    <a:pt x="43052" y="415035"/>
                  </a:lnTo>
                  <a:lnTo>
                    <a:pt x="46374" y="415035"/>
                  </a:lnTo>
                  <a:lnTo>
                    <a:pt x="83948" y="369938"/>
                  </a:lnTo>
                  <a:close/>
                </a:path>
                <a:path w="372110" h="441325">
                  <a:moveTo>
                    <a:pt x="342646" y="0"/>
                  </a:moveTo>
                  <a:lnTo>
                    <a:pt x="54704" y="345463"/>
                  </a:lnTo>
                  <a:lnTo>
                    <a:pt x="48452" y="382797"/>
                  </a:lnTo>
                  <a:lnTo>
                    <a:pt x="83948" y="369938"/>
                  </a:lnTo>
                  <a:lnTo>
                    <a:pt x="371855" y="24383"/>
                  </a:lnTo>
                  <a:lnTo>
                    <a:pt x="342646" y="0"/>
                  </a:lnTo>
                  <a:close/>
                </a:path>
              </a:pathLst>
            </a:custGeom>
            <a:solidFill>
              <a:srgbClr val="497DBA"/>
            </a:solidFill>
          </p:spPr>
          <p:txBody>
            <a:bodyPr wrap="square" lIns="0" tIns="0" rIns="0" bIns="0" rtlCol="0"/>
            <a:lstStyle/>
            <a:p>
              <a:endParaRPr/>
            </a:p>
          </p:txBody>
        </p:sp>
      </p:grpSp>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61</a:t>
            </a:fld>
            <a:endParaRPr spc="15"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96646" y="2531104"/>
            <a:ext cx="7710243" cy="3330873"/>
          </a:xfrm>
          <a:prstGeom prst="rect">
            <a:avLst/>
          </a:prstGeom>
        </p:spPr>
      </p:pic>
      <p:sp>
        <p:nvSpPr>
          <p:cNvPr id="3" name="object 3"/>
          <p:cNvSpPr txBox="1">
            <a:spLocks noGrp="1"/>
          </p:cNvSpPr>
          <p:nvPr>
            <p:ph type="title"/>
          </p:nvPr>
        </p:nvSpPr>
        <p:spPr>
          <a:xfrm>
            <a:off x="791346" y="559647"/>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4" name="object 4"/>
          <p:cNvSpPr txBox="1"/>
          <p:nvPr/>
        </p:nvSpPr>
        <p:spPr>
          <a:xfrm>
            <a:off x="6248528" y="1735074"/>
            <a:ext cx="1021715" cy="574675"/>
          </a:xfrm>
          <a:prstGeom prst="rect">
            <a:avLst/>
          </a:prstGeom>
        </p:spPr>
        <p:txBody>
          <a:bodyPr vert="horz" wrap="square" lIns="0" tIns="12700" rIns="0" bIns="0" rtlCol="0">
            <a:spAutoFit/>
          </a:bodyPr>
          <a:lstStyle/>
          <a:p>
            <a:pPr marL="12700">
              <a:spcBef>
                <a:spcPts val="100"/>
              </a:spcBef>
            </a:pPr>
            <a:r>
              <a:rPr spc="-20" dirty="0">
                <a:latin typeface="Calibri"/>
                <a:cs typeface="Calibri"/>
              </a:rPr>
              <a:t>Breaker</a:t>
            </a:r>
            <a:r>
              <a:rPr spc="-80" dirty="0">
                <a:latin typeface="Calibri"/>
                <a:cs typeface="Calibri"/>
              </a:rPr>
              <a:t> </a:t>
            </a:r>
            <a:r>
              <a:rPr spc="-5" dirty="0">
                <a:latin typeface="Calibri"/>
                <a:cs typeface="Calibri"/>
              </a:rPr>
              <a:t>de</a:t>
            </a:r>
            <a:endParaRPr>
              <a:latin typeface="Calibri"/>
              <a:cs typeface="Calibri"/>
            </a:endParaRPr>
          </a:p>
          <a:p>
            <a:pPr marL="12700"/>
            <a:r>
              <a:rPr spc="-15" dirty="0">
                <a:latin typeface="Calibri"/>
                <a:cs typeface="Calibri"/>
              </a:rPr>
              <a:t>protección</a:t>
            </a:r>
            <a:endParaRPr>
              <a:latin typeface="Calibri"/>
              <a:cs typeface="Calibri"/>
            </a:endParaRPr>
          </a:p>
        </p:txBody>
      </p:sp>
      <p:sp>
        <p:nvSpPr>
          <p:cNvPr id="5" name="object 5"/>
          <p:cNvSpPr txBox="1"/>
          <p:nvPr/>
        </p:nvSpPr>
        <p:spPr>
          <a:xfrm>
            <a:off x="7596251" y="1500251"/>
            <a:ext cx="2500630" cy="1384935"/>
          </a:xfrm>
          <a:prstGeom prst="rect">
            <a:avLst/>
          </a:prstGeom>
          <a:solidFill>
            <a:srgbClr val="0F243E">
              <a:alpha val="59999"/>
            </a:srgbClr>
          </a:solidFill>
        </p:spPr>
        <p:txBody>
          <a:bodyPr vert="horz" wrap="square" lIns="0" tIns="635" rIns="0" bIns="0" rtlCol="0">
            <a:spAutoFit/>
          </a:bodyPr>
          <a:lstStyle/>
          <a:p>
            <a:pPr marL="62230" marR="53975" indent="6985" algn="ctr">
              <a:spcBef>
                <a:spcPts val="5"/>
              </a:spcBef>
            </a:pPr>
            <a:r>
              <a:rPr spc="-5" dirty="0">
                <a:solidFill>
                  <a:srgbClr val="FCEADA"/>
                </a:solidFill>
                <a:latin typeface="Calibri"/>
                <a:cs typeface="Calibri"/>
              </a:rPr>
              <a:t>Las</a:t>
            </a:r>
            <a:r>
              <a:rPr spc="-45" dirty="0">
                <a:solidFill>
                  <a:srgbClr val="FCEADA"/>
                </a:solidFill>
                <a:latin typeface="Calibri"/>
                <a:cs typeface="Calibri"/>
              </a:rPr>
              <a:t> </a:t>
            </a:r>
            <a:r>
              <a:rPr spc="-15" dirty="0">
                <a:solidFill>
                  <a:srgbClr val="FCEADA"/>
                </a:solidFill>
                <a:latin typeface="Calibri"/>
                <a:cs typeface="Calibri"/>
              </a:rPr>
              <a:t>Protecciones</a:t>
            </a:r>
            <a:r>
              <a:rPr spc="65" dirty="0">
                <a:solidFill>
                  <a:srgbClr val="FCEADA"/>
                </a:solidFill>
                <a:latin typeface="Calibri"/>
                <a:cs typeface="Calibri"/>
              </a:rPr>
              <a:t> </a:t>
            </a:r>
            <a:r>
              <a:rPr spc="-5" dirty="0">
                <a:solidFill>
                  <a:srgbClr val="FCEADA"/>
                </a:solidFill>
                <a:latin typeface="Calibri"/>
                <a:cs typeface="Calibri"/>
              </a:rPr>
              <a:t>deben </a:t>
            </a:r>
            <a:r>
              <a:rPr dirty="0">
                <a:solidFill>
                  <a:srgbClr val="FCEADA"/>
                </a:solidFill>
                <a:latin typeface="Calibri"/>
                <a:cs typeface="Calibri"/>
              </a:rPr>
              <a:t> </a:t>
            </a:r>
            <a:r>
              <a:rPr spc="-15" dirty="0">
                <a:solidFill>
                  <a:srgbClr val="FCEADA"/>
                </a:solidFill>
                <a:latin typeface="Calibri"/>
                <a:cs typeface="Calibri"/>
              </a:rPr>
              <a:t>disparar</a:t>
            </a:r>
            <a:r>
              <a:rPr spc="-5" dirty="0">
                <a:solidFill>
                  <a:srgbClr val="FCEADA"/>
                </a:solidFill>
                <a:latin typeface="Calibri"/>
                <a:cs typeface="Calibri"/>
              </a:rPr>
              <a:t> </a:t>
            </a:r>
            <a:r>
              <a:rPr spc="-15" dirty="0">
                <a:solidFill>
                  <a:srgbClr val="FCEADA"/>
                </a:solidFill>
                <a:latin typeface="Calibri"/>
                <a:cs typeface="Calibri"/>
              </a:rPr>
              <a:t>los</a:t>
            </a:r>
            <a:r>
              <a:rPr spc="-5" dirty="0">
                <a:solidFill>
                  <a:srgbClr val="FCEADA"/>
                </a:solidFill>
                <a:latin typeface="Calibri"/>
                <a:cs typeface="Calibri"/>
              </a:rPr>
              <a:t> </a:t>
            </a:r>
            <a:r>
              <a:rPr spc="-25" dirty="0">
                <a:solidFill>
                  <a:srgbClr val="FCEADA"/>
                </a:solidFill>
                <a:latin typeface="Calibri"/>
                <a:cs typeface="Calibri"/>
              </a:rPr>
              <a:t>breakers</a:t>
            </a:r>
            <a:r>
              <a:rPr spc="65" dirty="0">
                <a:solidFill>
                  <a:srgbClr val="FCEADA"/>
                </a:solidFill>
                <a:latin typeface="Calibri"/>
                <a:cs typeface="Calibri"/>
              </a:rPr>
              <a:t> </a:t>
            </a:r>
            <a:r>
              <a:rPr spc="-20" dirty="0">
                <a:solidFill>
                  <a:srgbClr val="FCEADA"/>
                </a:solidFill>
                <a:latin typeface="Calibri"/>
                <a:cs typeface="Calibri"/>
              </a:rPr>
              <a:t>para </a:t>
            </a:r>
            <a:r>
              <a:rPr spc="-395" dirty="0">
                <a:solidFill>
                  <a:srgbClr val="FCEADA"/>
                </a:solidFill>
                <a:latin typeface="Calibri"/>
                <a:cs typeface="Calibri"/>
              </a:rPr>
              <a:t> </a:t>
            </a:r>
            <a:r>
              <a:rPr spc="-15" dirty="0">
                <a:solidFill>
                  <a:srgbClr val="FCEADA"/>
                </a:solidFill>
                <a:latin typeface="Calibri"/>
                <a:cs typeface="Calibri"/>
              </a:rPr>
              <a:t>interrumpir</a:t>
            </a:r>
            <a:r>
              <a:rPr spc="30" dirty="0">
                <a:solidFill>
                  <a:srgbClr val="FCEADA"/>
                </a:solidFill>
                <a:latin typeface="Calibri"/>
                <a:cs typeface="Calibri"/>
              </a:rPr>
              <a:t> </a:t>
            </a:r>
            <a:r>
              <a:rPr dirty="0">
                <a:solidFill>
                  <a:srgbClr val="FCEADA"/>
                </a:solidFill>
                <a:latin typeface="Calibri"/>
                <a:cs typeface="Calibri"/>
              </a:rPr>
              <a:t>el</a:t>
            </a:r>
            <a:r>
              <a:rPr spc="-5" dirty="0">
                <a:solidFill>
                  <a:srgbClr val="FCEADA"/>
                </a:solidFill>
                <a:latin typeface="Calibri"/>
                <a:cs typeface="Calibri"/>
              </a:rPr>
              <a:t> </a:t>
            </a:r>
            <a:r>
              <a:rPr spc="-10" dirty="0">
                <a:solidFill>
                  <a:srgbClr val="FCEADA"/>
                </a:solidFill>
                <a:latin typeface="Calibri"/>
                <a:cs typeface="Calibri"/>
              </a:rPr>
              <a:t>flujo</a:t>
            </a:r>
            <a:r>
              <a:rPr spc="35" dirty="0">
                <a:solidFill>
                  <a:srgbClr val="FCEADA"/>
                </a:solidFill>
                <a:latin typeface="Calibri"/>
                <a:cs typeface="Calibri"/>
              </a:rPr>
              <a:t> </a:t>
            </a:r>
            <a:r>
              <a:rPr spc="-10" dirty="0">
                <a:solidFill>
                  <a:srgbClr val="FCEADA"/>
                </a:solidFill>
                <a:latin typeface="Calibri"/>
                <a:cs typeface="Calibri"/>
              </a:rPr>
              <a:t>de</a:t>
            </a:r>
            <a:r>
              <a:rPr spc="15" dirty="0">
                <a:solidFill>
                  <a:srgbClr val="FCEADA"/>
                </a:solidFill>
                <a:latin typeface="Calibri"/>
                <a:cs typeface="Calibri"/>
              </a:rPr>
              <a:t> </a:t>
            </a:r>
            <a:r>
              <a:rPr spc="-10" dirty="0">
                <a:solidFill>
                  <a:srgbClr val="FCEADA"/>
                </a:solidFill>
                <a:latin typeface="Calibri"/>
                <a:cs typeface="Calibri"/>
              </a:rPr>
              <a:t>la </a:t>
            </a:r>
            <a:r>
              <a:rPr spc="-5" dirty="0">
                <a:solidFill>
                  <a:srgbClr val="FCEADA"/>
                </a:solidFill>
                <a:latin typeface="Calibri"/>
                <a:cs typeface="Calibri"/>
              </a:rPr>
              <a:t> </a:t>
            </a:r>
            <a:r>
              <a:rPr spc="-15" dirty="0">
                <a:solidFill>
                  <a:srgbClr val="FCEADA"/>
                </a:solidFill>
                <a:latin typeface="Calibri"/>
                <a:cs typeface="Calibri"/>
              </a:rPr>
              <a:t>potencia</a:t>
            </a:r>
            <a:r>
              <a:rPr spc="15" dirty="0">
                <a:solidFill>
                  <a:srgbClr val="FCEADA"/>
                </a:solidFill>
                <a:latin typeface="Calibri"/>
                <a:cs typeface="Calibri"/>
              </a:rPr>
              <a:t> </a:t>
            </a:r>
            <a:r>
              <a:rPr spc="-10" dirty="0">
                <a:solidFill>
                  <a:srgbClr val="FCEADA"/>
                </a:solidFill>
                <a:latin typeface="Calibri"/>
                <a:cs typeface="Calibri"/>
              </a:rPr>
              <a:t>cuando</a:t>
            </a:r>
            <a:r>
              <a:rPr spc="40" dirty="0">
                <a:solidFill>
                  <a:srgbClr val="FCEADA"/>
                </a:solidFill>
                <a:latin typeface="Calibri"/>
                <a:cs typeface="Calibri"/>
              </a:rPr>
              <a:t> </a:t>
            </a:r>
            <a:r>
              <a:rPr spc="-20" dirty="0">
                <a:solidFill>
                  <a:srgbClr val="FCEADA"/>
                </a:solidFill>
                <a:latin typeface="Calibri"/>
                <a:cs typeface="Calibri"/>
              </a:rPr>
              <a:t>ocurre </a:t>
            </a:r>
            <a:r>
              <a:rPr spc="-15" dirty="0">
                <a:solidFill>
                  <a:srgbClr val="FCEADA"/>
                </a:solidFill>
                <a:latin typeface="Calibri"/>
                <a:cs typeface="Calibri"/>
              </a:rPr>
              <a:t> </a:t>
            </a:r>
            <a:r>
              <a:rPr spc="-10" dirty="0">
                <a:solidFill>
                  <a:srgbClr val="FCEADA"/>
                </a:solidFill>
                <a:latin typeface="Calibri"/>
                <a:cs typeface="Calibri"/>
              </a:rPr>
              <a:t>una</a:t>
            </a:r>
            <a:r>
              <a:rPr spc="-20" dirty="0">
                <a:solidFill>
                  <a:srgbClr val="FCEADA"/>
                </a:solidFill>
                <a:latin typeface="Calibri"/>
                <a:cs typeface="Calibri"/>
              </a:rPr>
              <a:t> </a:t>
            </a:r>
            <a:r>
              <a:rPr spc="-15" dirty="0">
                <a:solidFill>
                  <a:srgbClr val="FCEADA"/>
                </a:solidFill>
                <a:latin typeface="Calibri"/>
                <a:cs typeface="Calibri"/>
              </a:rPr>
              <a:t>falla.</a:t>
            </a:r>
            <a:endParaRPr>
              <a:latin typeface="Calibri"/>
              <a:cs typeface="Calibri"/>
            </a:endParaRPr>
          </a:p>
        </p:txBody>
      </p:sp>
      <p:grpSp>
        <p:nvGrpSpPr>
          <p:cNvPr id="6" name="object 6"/>
          <p:cNvGrpSpPr/>
          <p:nvPr/>
        </p:nvGrpSpPr>
        <p:grpSpPr>
          <a:xfrm>
            <a:off x="3582923" y="2773298"/>
            <a:ext cx="5883910" cy="2526030"/>
            <a:chOff x="2058923" y="2773298"/>
            <a:chExt cx="5883910" cy="2526030"/>
          </a:xfrm>
        </p:grpSpPr>
        <p:pic>
          <p:nvPicPr>
            <p:cNvPr id="7" name="object 7"/>
            <p:cNvPicPr/>
            <p:nvPr/>
          </p:nvPicPr>
          <p:blipFill>
            <a:blip r:embed="rId3" cstate="print"/>
            <a:stretch>
              <a:fillRect/>
            </a:stretch>
          </p:blipFill>
          <p:spPr>
            <a:xfrm>
              <a:off x="4559300" y="2773298"/>
              <a:ext cx="168275" cy="168275"/>
            </a:xfrm>
            <a:prstGeom prst="rect">
              <a:avLst/>
            </a:prstGeom>
          </p:spPr>
        </p:pic>
        <p:pic>
          <p:nvPicPr>
            <p:cNvPr id="8" name="object 8"/>
            <p:cNvPicPr/>
            <p:nvPr/>
          </p:nvPicPr>
          <p:blipFill>
            <a:blip r:embed="rId4" cstate="print"/>
            <a:stretch>
              <a:fillRect/>
            </a:stretch>
          </p:blipFill>
          <p:spPr>
            <a:xfrm>
              <a:off x="2058923" y="2773298"/>
              <a:ext cx="168275" cy="168275"/>
            </a:xfrm>
            <a:prstGeom prst="rect">
              <a:avLst/>
            </a:prstGeom>
          </p:spPr>
        </p:pic>
        <p:pic>
          <p:nvPicPr>
            <p:cNvPr id="9" name="object 9"/>
            <p:cNvPicPr/>
            <p:nvPr/>
          </p:nvPicPr>
          <p:blipFill>
            <a:blip r:embed="rId5" cstate="print"/>
            <a:stretch>
              <a:fillRect/>
            </a:stretch>
          </p:blipFill>
          <p:spPr>
            <a:xfrm>
              <a:off x="2058923" y="3916425"/>
              <a:ext cx="168275" cy="168275"/>
            </a:xfrm>
            <a:prstGeom prst="rect">
              <a:avLst/>
            </a:prstGeom>
          </p:spPr>
        </p:pic>
        <p:pic>
          <p:nvPicPr>
            <p:cNvPr id="10" name="object 10"/>
            <p:cNvPicPr/>
            <p:nvPr/>
          </p:nvPicPr>
          <p:blipFill>
            <a:blip r:embed="rId6" cstate="print"/>
            <a:stretch>
              <a:fillRect/>
            </a:stretch>
          </p:blipFill>
          <p:spPr>
            <a:xfrm>
              <a:off x="2058923" y="5130800"/>
              <a:ext cx="168275" cy="168275"/>
            </a:xfrm>
            <a:prstGeom prst="rect">
              <a:avLst/>
            </a:prstGeom>
          </p:spPr>
        </p:pic>
        <p:pic>
          <p:nvPicPr>
            <p:cNvPr id="11" name="object 11"/>
            <p:cNvPicPr/>
            <p:nvPr/>
          </p:nvPicPr>
          <p:blipFill>
            <a:blip r:embed="rId4" cstate="print"/>
            <a:stretch>
              <a:fillRect/>
            </a:stretch>
          </p:blipFill>
          <p:spPr>
            <a:xfrm>
              <a:off x="2773298" y="3201923"/>
              <a:ext cx="168275" cy="168275"/>
            </a:xfrm>
            <a:prstGeom prst="rect">
              <a:avLst/>
            </a:prstGeom>
          </p:spPr>
        </p:pic>
        <p:pic>
          <p:nvPicPr>
            <p:cNvPr id="12" name="object 12"/>
            <p:cNvPicPr/>
            <p:nvPr/>
          </p:nvPicPr>
          <p:blipFill>
            <a:blip r:embed="rId5" cstate="print"/>
            <a:stretch>
              <a:fillRect/>
            </a:stretch>
          </p:blipFill>
          <p:spPr>
            <a:xfrm>
              <a:off x="2773298" y="3916425"/>
              <a:ext cx="168275" cy="168275"/>
            </a:xfrm>
            <a:prstGeom prst="rect">
              <a:avLst/>
            </a:prstGeom>
          </p:spPr>
        </p:pic>
        <p:pic>
          <p:nvPicPr>
            <p:cNvPr id="13" name="object 13"/>
            <p:cNvPicPr/>
            <p:nvPr/>
          </p:nvPicPr>
          <p:blipFill>
            <a:blip r:embed="rId5" cstate="print"/>
            <a:stretch>
              <a:fillRect/>
            </a:stretch>
          </p:blipFill>
          <p:spPr>
            <a:xfrm>
              <a:off x="2773298" y="4630800"/>
              <a:ext cx="168275" cy="168275"/>
            </a:xfrm>
            <a:prstGeom prst="rect">
              <a:avLst/>
            </a:prstGeom>
          </p:spPr>
        </p:pic>
        <p:pic>
          <p:nvPicPr>
            <p:cNvPr id="14" name="object 14"/>
            <p:cNvPicPr/>
            <p:nvPr/>
          </p:nvPicPr>
          <p:blipFill>
            <a:blip r:embed="rId5" cstate="print"/>
            <a:stretch>
              <a:fillRect/>
            </a:stretch>
          </p:blipFill>
          <p:spPr>
            <a:xfrm>
              <a:off x="3916298" y="3916425"/>
              <a:ext cx="168275" cy="168275"/>
            </a:xfrm>
            <a:prstGeom prst="rect">
              <a:avLst/>
            </a:prstGeom>
          </p:spPr>
        </p:pic>
        <p:pic>
          <p:nvPicPr>
            <p:cNvPr id="15" name="object 15"/>
            <p:cNvPicPr/>
            <p:nvPr/>
          </p:nvPicPr>
          <p:blipFill>
            <a:blip r:embed="rId5" cstate="print"/>
            <a:stretch>
              <a:fillRect/>
            </a:stretch>
          </p:blipFill>
          <p:spPr>
            <a:xfrm>
              <a:off x="3773423" y="4916550"/>
              <a:ext cx="168275" cy="168275"/>
            </a:xfrm>
            <a:prstGeom prst="rect">
              <a:avLst/>
            </a:prstGeom>
          </p:spPr>
        </p:pic>
        <p:pic>
          <p:nvPicPr>
            <p:cNvPr id="16" name="object 16"/>
            <p:cNvPicPr/>
            <p:nvPr/>
          </p:nvPicPr>
          <p:blipFill>
            <a:blip r:embed="rId7" cstate="print"/>
            <a:stretch>
              <a:fillRect/>
            </a:stretch>
          </p:blipFill>
          <p:spPr>
            <a:xfrm>
              <a:off x="4559300" y="3916425"/>
              <a:ext cx="168275" cy="168275"/>
            </a:xfrm>
            <a:prstGeom prst="rect">
              <a:avLst/>
            </a:prstGeom>
          </p:spPr>
        </p:pic>
        <p:pic>
          <p:nvPicPr>
            <p:cNvPr id="17" name="object 17"/>
            <p:cNvPicPr/>
            <p:nvPr/>
          </p:nvPicPr>
          <p:blipFill>
            <a:blip r:embed="rId8" cstate="print"/>
            <a:stretch>
              <a:fillRect/>
            </a:stretch>
          </p:blipFill>
          <p:spPr>
            <a:xfrm>
              <a:off x="5773801" y="3916425"/>
              <a:ext cx="168275" cy="168275"/>
            </a:xfrm>
            <a:prstGeom prst="rect">
              <a:avLst/>
            </a:prstGeom>
          </p:spPr>
        </p:pic>
        <p:pic>
          <p:nvPicPr>
            <p:cNvPr id="18" name="object 18"/>
            <p:cNvPicPr/>
            <p:nvPr/>
          </p:nvPicPr>
          <p:blipFill>
            <a:blip r:embed="rId9" cstate="print"/>
            <a:stretch>
              <a:fillRect/>
            </a:stretch>
          </p:blipFill>
          <p:spPr>
            <a:xfrm>
              <a:off x="6488176" y="3344798"/>
              <a:ext cx="168275" cy="168401"/>
            </a:xfrm>
            <a:prstGeom prst="rect">
              <a:avLst/>
            </a:prstGeom>
          </p:spPr>
        </p:pic>
        <p:pic>
          <p:nvPicPr>
            <p:cNvPr id="19" name="object 19"/>
            <p:cNvPicPr/>
            <p:nvPr/>
          </p:nvPicPr>
          <p:blipFill>
            <a:blip r:embed="rId8" cstate="print"/>
            <a:stretch>
              <a:fillRect/>
            </a:stretch>
          </p:blipFill>
          <p:spPr>
            <a:xfrm>
              <a:off x="6488176" y="4630800"/>
              <a:ext cx="168275" cy="168275"/>
            </a:xfrm>
            <a:prstGeom prst="rect">
              <a:avLst/>
            </a:prstGeom>
          </p:spPr>
        </p:pic>
        <p:pic>
          <p:nvPicPr>
            <p:cNvPr id="20" name="object 20"/>
            <p:cNvPicPr/>
            <p:nvPr/>
          </p:nvPicPr>
          <p:blipFill>
            <a:blip r:embed="rId10" cstate="print"/>
            <a:stretch>
              <a:fillRect/>
            </a:stretch>
          </p:blipFill>
          <p:spPr>
            <a:xfrm>
              <a:off x="7774051" y="4630800"/>
              <a:ext cx="168275" cy="168275"/>
            </a:xfrm>
            <a:prstGeom prst="rect">
              <a:avLst/>
            </a:prstGeom>
          </p:spPr>
        </p:pic>
      </p:grpSp>
      <p:grpSp>
        <p:nvGrpSpPr>
          <p:cNvPr id="21" name="object 21"/>
          <p:cNvGrpSpPr/>
          <p:nvPr/>
        </p:nvGrpSpPr>
        <p:grpSpPr>
          <a:xfrm>
            <a:off x="6167374" y="2143125"/>
            <a:ext cx="4041775" cy="3056890"/>
            <a:chOff x="4643373" y="2143125"/>
            <a:chExt cx="4041775" cy="3056890"/>
          </a:xfrm>
        </p:grpSpPr>
        <p:sp>
          <p:nvSpPr>
            <p:cNvPr id="22" name="object 22"/>
            <p:cNvSpPr/>
            <p:nvPr/>
          </p:nvSpPr>
          <p:spPr>
            <a:xfrm>
              <a:off x="4643373" y="2345181"/>
              <a:ext cx="372110" cy="441325"/>
            </a:xfrm>
            <a:custGeom>
              <a:avLst/>
              <a:gdLst/>
              <a:ahLst/>
              <a:cxnLst/>
              <a:rect l="l" t="t" r="r" b="b"/>
              <a:pathLst>
                <a:path w="372110" h="441325">
                  <a:moveTo>
                    <a:pt x="49275" y="262635"/>
                  </a:moveTo>
                  <a:lnTo>
                    <a:pt x="0" y="440943"/>
                  </a:lnTo>
                  <a:lnTo>
                    <a:pt x="46555" y="424052"/>
                  </a:lnTo>
                  <a:lnTo>
                    <a:pt x="38862" y="424052"/>
                  </a:lnTo>
                  <a:lnTo>
                    <a:pt x="9525" y="399668"/>
                  </a:lnTo>
                  <a:lnTo>
                    <a:pt x="54704" y="345463"/>
                  </a:lnTo>
                  <a:lnTo>
                    <a:pt x="64897" y="284606"/>
                  </a:lnTo>
                  <a:lnTo>
                    <a:pt x="64670" y="277030"/>
                  </a:lnTo>
                  <a:lnTo>
                    <a:pt x="61658" y="270382"/>
                  </a:lnTo>
                  <a:lnTo>
                    <a:pt x="56360" y="265354"/>
                  </a:lnTo>
                  <a:lnTo>
                    <a:pt x="49275" y="262635"/>
                  </a:lnTo>
                  <a:close/>
                </a:path>
                <a:path w="372110" h="441325">
                  <a:moveTo>
                    <a:pt x="54704" y="345463"/>
                  </a:moveTo>
                  <a:lnTo>
                    <a:pt x="9525" y="399668"/>
                  </a:lnTo>
                  <a:lnTo>
                    <a:pt x="38862" y="424052"/>
                  </a:lnTo>
                  <a:lnTo>
                    <a:pt x="46374" y="415035"/>
                  </a:lnTo>
                  <a:lnTo>
                    <a:pt x="43052" y="415035"/>
                  </a:lnTo>
                  <a:lnTo>
                    <a:pt x="17652" y="393953"/>
                  </a:lnTo>
                  <a:lnTo>
                    <a:pt x="48452" y="382797"/>
                  </a:lnTo>
                  <a:lnTo>
                    <a:pt x="54704" y="345463"/>
                  </a:lnTo>
                  <a:close/>
                </a:path>
                <a:path w="372110" h="441325">
                  <a:moveTo>
                    <a:pt x="149602" y="347761"/>
                  </a:moveTo>
                  <a:lnTo>
                    <a:pt x="142112" y="348868"/>
                  </a:lnTo>
                  <a:lnTo>
                    <a:pt x="83948" y="369938"/>
                  </a:lnTo>
                  <a:lnTo>
                    <a:pt x="38862" y="424052"/>
                  </a:lnTo>
                  <a:lnTo>
                    <a:pt x="46555" y="424052"/>
                  </a:lnTo>
                  <a:lnTo>
                    <a:pt x="155066" y="384682"/>
                  </a:lnTo>
                  <a:lnTo>
                    <a:pt x="161532" y="380765"/>
                  </a:lnTo>
                  <a:lnTo>
                    <a:pt x="165830" y="374872"/>
                  </a:lnTo>
                  <a:lnTo>
                    <a:pt x="167604" y="367788"/>
                  </a:lnTo>
                  <a:lnTo>
                    <a:pt x="166497" y="360298"/>
                  </a:lnTo>
                  <a:lnTo>
                    <a:pt x="162579" y="353833"/>
                  </a:lnTo>
                  <a:lnTo>
                    <a:pt x="156686" y="349535"/>
                  </a:lnTo>
                  <a:lnTo>
                    <a:pt x="149602" y="347761"/>
                  </a:lnTo>
                  <a:close/>
                </a:path>
                <a:path w="372110" h="441325">
                  <a:moveTo>
                    <a:pt x="48452" y="382797"/>
                  </a:moveTo>
                  <a:lnTo>
                    <a:pt x="17652" y="393953"/>
                  </a:lnTo>
                  <a:lnTo>
                    <a:pt x="43052" y="415035"/>
                  </a:lnTo>
                  <a:lnTo>
                    <a:pt x="48452" y="382797"/>
                  </a:lnTo>
                  <a:close/>
                </a:path>
                <a:path w="372110" h="441325">
                  <a:moveTo>
                    <a:pt x="83948" y="369938"/>
                  </a:moveTo>
                  <a:lnTo>
                    <a:pt x="48452" y="382797"/>
                  </a:lnTo>
                  <a:lnTo>
                    <a:pt x="43052" y="415035"/>
                  </a:lnTo>
                  <a:lnTo>
                    <a:pt x="46374" y="415035"/>
                  </a:lnTo>
                  <a:lnTo>
                    <a:pt x="83948" y="369938"/>
                  </a:lnTo>
                  <a:close/>
                </a:path>
                <a:path w="372110" h="441325">
                  <a:moveTo>
                    <a:pt x="342646" y="0"/>
                  </a:moveTo>
                  <a:lnTo>
                    <a:pt x="54704" y="345463"/>
                  </a:lnTo>
                  <a:lnTo>
                    <a:pt x="48452" y="382797"/>
                  </a:lnTo>
                  <a:lnTo>
                    <a:pt x="83948" y="369938"/>
                  </a:lnTo>
                  <a:lnTo>
                    <a:pt x="371855" y="24383"/>
                  </a:lnTo>
                  <a:lnTo>
                    <a:pt x="342646" y="0"/>
                  </a:lnTo>
                  <a:close/>
                </a:path>
              </a:pathLst>
            </a:custGeom>
            <a:solidFill>
              <a:srgbClr val="497DBA"/>
            </a:solidFill>
          </p:spPr>
          <p:txBody>
            <a:bodyPr wrap="square" lIns="0" tIns="0" rIns="0" bIns="0" rtlCol="0"/>
            <a:lstStyle/>
            <a:p>
              <a:endParaRPr/>
            </a:p>
          </p:txBody>
        </p:sp>
        <p:sp>
          <p:nvSpPr>
            <p:cNvPr id="23" name="object 23"/>
            <p:cNvSpPr/>
            <p:nvPr/>
          </p:nvSpPr>
          <p:spPr>
            <a:xfrm>
              <a:off x="4714874" y="2143125"/>
              <a:ext cx="3970020" cy="3056890"/>
            </a:xfrm>
            <a:custGeom>
              <a:avLst/>
              <a:gdLst/>
              <a:ahLst/>
              <a:cxnLst/>
              <a:rect l="l" t="t" r="r" b="b"/>
              <a:pathLst>
                <a:path w="3970020" h="3056890">
                  <a:moveTo>
                    <a:pt x="3311398" y="0"/>
                  </a:moveTo>
                  <a:lnTo>
                    <a:pt x="0" y="1134872"/>
                  </a:lnTo>
                  <a:lnTo>
                    <a:pt x="658622" y="3056509"/>
                  </a:lnTo>
                  <a:lnTo>
                    <a:pt x="3970020" y="1921637"/>
                  </a:lnTo>
                  <a:lnTo>
                    <a:pt x="3311398" y="0"/>
                  </a:lnTo>
                  <a:close/>
                </a:path>
              </a:pathLst>
            </a:custGeom>
            <a:solidFill>
              <a:srgbClr val="FFC000"/>
            </a:solidFill>
          </p:spPr>
          <p:txBody>
            <a:bodyPr wrap="square" lIns="0" tIns="0" rIns="0" bIns="0" rtlCol="0"/>
            <a:lstStyle/>
            <a:p>
              <a:endParaRPr/>
            </a:p>
          </p:txBody>
        </p:sp>
        <p:pic>
          <p:nvPicPr>
            <p:cNvPr id="24" name="object 24"/>
            <p:cNvPicPr/>
            <p:nvPr/>
          </p:nvPicPr>
          <p:blipFill>
            <a:blip r:embed="rId11" cstate="print"/>
            <a:stretch>
              <a:fillRect/>
            </a:stretch>
          </p:blipFill>
          <p:spPr>
            <a:xfrm>
              <a:off x="4858892" y="2613151"/>
              <a:ext cx="3361816" cy="2432558"/>
            </a:xfrm>
            <a:prstGeom prst="rect">
              <a:avLst/>
            </a:prstGeom>
          </p:spPr>
        </p:pic>
      </p:grpSp>
      <p:sp>
        <p:nvSpPr>
          <p:cNvPr id="25" name="object 2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62</a:t>
            </a:fld>
            <a:endParaRPr spc="15"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96646" y="2531104"/>
            <a:ext cx="7710243" cy="3330873"/>
          </a:xfrm>
          <a:prstGeom prst="rect">
            <a:avLst/>
          </a:prstGeom>
        </p:spPr>
      </p:pic>
      <p:sp>
        <p:nvSpPr>
          <p:cNvPr id="3" name="object 3"/>
          <p:cNvSpPr txBox="1">
            <a:spLocks noGrp="1"/>
          </p:cNvSpPr>
          <p:nvPr>
            <p:ph type="title"/>
          </p:nvPr>
        </p:nvSpPr>
        <p:spPr>
          <a:xfrm>
            <a:off x="977401" y="558314"/>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4" name="object 4"/>
          <p:cNvSpPr txBox="1"/>
          <p:nvPr/>
        </p:nvSpPr>
        <p:spPr>
          <a:xfrm>
            <a:off x="6248528" y="1735074"/>
            <a:ext cx="1021715" cy="574675"/>
          </a:xfrm>
          <a:prstGeom prst="rect">
            <a:avLst/>
          </a:prstGeom>
        </p:spPr>
        <p:txBody>
          <a:bodyPr vert="horz" wrap="square" lIns="0" tIns="12700" rIns="0" bIns="0" rtlCol="0">
            <a:spAutoFit/>
          </a:bodyPr>
          <a:lstStyle/>
          <a:p>
            <a:pPr marL="12700">
              <a:spcBef>
                <a:spcPts val="100"/>
              </a:spcBef>
            </a:pPr>
            <a:r>
              <a:rPr spc="-20" dirty="0">
                <a:latin typeface="Calibri"/>
                <a:cs typeface="Calibri"/>
              </a:rPr>
              <a:t>Breaker</a:t>
            </a:r>
            <a:r>
              <a:rPr spc="-80" dirty="0">
                <a:latin typeface="Calibri"/>
                <a:cs typeface="Calibri"/>
              </a:rPr>
              <a:t> </a:t>
            </a:r>
            <a:r>
              <a:rPr spc="-5" dirty="0">
                <a:latin typeface="Calibri"/>
                <a:cs typeface="Calibri"/>
              </a:rPr>
              <a:t>de</a:t>
            </a:r>
            <a:endParaRPr>
              <a:latin typeface="Calibri"/>
              <a:cs typeface="Calibri"/>
            </a:endParaRPr>
          </a:p>
          <a:p>
            <a:pPr marL="12700"/>
            <a:r>
              <a:rPr spc="-15" dirty="0">
                <a:latin typeface="Calibri"/>
                <a:cs typeface="Calibri"/>
              </a:rPr>
              <a:t>protección</a:t>
            </a:r>
            <a:endParaRPr>
              <a:latin typeface="Calibri"/>
              <a:cs typeface="Calibri"/>
            </a:endParaRPr>
          </a:p>
        </p:txBody>
      </p:sp>
      <p:sp>
        <p:nvSpPr>
          <p:cNvPr id="5" name="object 5"/>
          <p:cNvSpPr txBox="1"/>
          <p:nvPr/>
        </p:nvSpPr>
        <p:spPr>
          <a:xfrm>
            <a:off x="7596251" y="1500251"/>
            <a:ext cx="2500630" cy="1384935"/>
          </a:xfrm>
          <a:prstGeom prst="rect">
            <a:avLst/>
          </a:prstGeom>
          <a:solidFill>
            <a:srgbClr val="0F243E">
              <a:alpha val="59999"/>
            </a:srgbClr>
          </a:solidFill>
        </p:spPr>
        <p:txBody>
          <a:bodyPr vert="horz" wrap="square" lIns="0" tIns="635" rIns="0" bIns="0" rtlCol="0">
            <a:spAutoFit/>
          </a:bodyPr>
          <a:lstStyle/>
          <a:p>
            <a:pPr marL="62230" marR="53975" indent="6985" algn="ctr">
              <a:spcBef>
                <a:spcPts val="5"/>
              </a:spcBef>
            </a:pPr>
            <a:r>
              <a:rPr spc="-5" dirty="0">
                <a:solidFill>
                  <a:srgbClr val="FFC000"/>
                </a:solidFill>
                <a:latin typeface="Calibri"/>
                <a:cs typeface="Calibri"/>
              </a:rPr>
              <a:t>Las</a:t>
            </a:r>
            <a:r>
              <a:rPr spc="-45" dirty="0">
                <a:solidFill>
                  <a:srgbClr val="FFC000"/>
                </a:solidFill>
                <a:latin typeface="Calibri"/>
                <a:cs typeface="Calibri"/>
              </a:rPr>
              <a:t> </a:t>
            </a:r>
            <a:r>
              <a:rPr spc="-15" dirty="0">
                <a:solidFill>
                  <a:srgbClr val="FFC000"/>
                </a:solidFill>
                <a:latin typeface="Calibri"/>
                <a:cs typeface="Calibri"/>
              </a:rPr>
              <a:t>Protecciones</a:t>
            </a:r>
            <a:r>
              <a:rPr spc="65" dirty="0">
                <a:solidFill>
                  <a:srgbClr val="FFC000"/>
                </a:solidFill>
                <a:latin typeface="Calibri"/>
                <a:cs typeface="Calibri"/>
              </a:rPr>
              <a:t> </a:t>
            </a:r>
            <a:r>
              <a:rPr spc="-5" dirty="0">
                <a:solidFill>
                  <a:srgbClr val="FFC000"/>
                </a:solidFill>
                <a:latin typeface="Calibri"/>
                <a:cs typeface="Calibri"/>
              </a:rPr>
              <a:t>deben </a:t>
            </a:r>
            <a:r>
              <a:rPr dirty="0">
                <a:solidFill>
                  <a:srgbClr val="FFC000"/>
                </a:solidFill>
                <a:latin typeface="Calibri"/>
                <a:cs typeface="Calibri"/>
              </a:rPr>
              <a:t> </a:t>
            </a:r>
            <a:r>
              <a:rPr spc="-15" dirty="0">
                <a:solidFill>
                  <a:srgbClr val="FFC000"/>
                </a:solidFill>
                <a:latin typeface="Calibri"/>
                <a:cs typeface="Calibri"/>
              </a:rPr>
              <a:t>disparar</a:t>
            </a:r>
            <a:r>
              <a:rPr spc="-5" dirty="0">
                <a:solidFill>
                  <a:srgbClr val="FFC000"/>
                </a:solidFill>
                <a:latin typeface="Calibri"/>
                <a:cs typeface="Calibri"/>
              </a:rPr>
              <a:t> </a:t>
            </a:r>
            <a:r>
              <a:rPr spc="-15" dirty="0">
                <a:solidFill>
                  <a:srgbClr val="FFC000"/>
                </a:solidFill>
                <a:latin typeface="Calibri"/>
                <a:cs typeface="Calibri"/>
              </a:rPr>
              <a:t>los</a:t>
            </a:r>
            <a:r>
              <a:rPr spc="-5" dirty="0">
                <a:solidFill>
                  <a:srgbClr val="FFC000"/>
                </a:solidFill>
                <a:latin typeface="Calibri"/>
                <a:cs typeface="Calibri"/>
              </a:rPr>
              <a:t> </a:t>
            </a:r>
            <a:r>
              <a:rPr spc="-25" dirty="0">
                <a:solidFill>
                  <a:srgbClr val="FFC000"/>
                </a:solidFill>
                <a:latin typeface="Calibri"/>
                <a:cs typeface="Calibri"/>
              </a:rPr>
              <a:t>breakers</a:t>
            </a:r>
            <a:r>
              <a:rPr spc="65" dirty="0">
                <a:solidFill>
                  <a:srgbClr val="FFC000"/>
                </a:solidFill>
                <a:latin typeface="Calibri"/>
                <a:cs typeface="Calibri"/>
              </a:rPr>
              <a:t> </a:t>
            </a:r>
            <a:r>
              <a:rPr spc="-20" dirty="0">
                <a:solidFill>
                  <a:srgbClr val="FFC000"/>
                </a:solidFill>
                <a:latin typeface="Calibri"/>
                <a:cs typeface="Calibri"/>
              </a:rPr>
              <a:t>para </a:t>
            </a:r>
            <a:r>
              <a:rPr spc="-395" dirty="0">
                <a:solidFill>
                  <a:srgbClr val="FFC000"/>
                </a:solidFill>
                <a:latin typeface="Calibri"/>
                <a:cs typeface="Calibri"/>
              </a:rPr>
              <a:t> </a:t>
            </a:r>
            <a:r>
              <a:rPr spc="-15" dirty="0">
                <a:solidFill>
                  <a:srgbClr val="FFC000"/>
                </a:solidFill>
                <a:latin typeface="Calibri"/>
                <a:cs typeface="Calibri"/>
              </a:rPr>
              <a:t>interrumpir</a:t>
            </a:r>
            <a:r>
              <a:rPr spc="30" dirty="0">
                <a:solidFill>
                  <a:srgbClr val="FFC000"/>
                </a:solidFill>
                <a:latin typeface="Calibri"/>
                <a:cs typeface="Calibri"/>
              </a:rPr>
              <a:t> </a:t>
            </a:r>
            <a:r>
              <a:rPr dirty="0">
                <a:solidFill>
                  <a:srgbClr val="FFC000"/>
                </a:solidFill>
                <a:latin typeface="Calibri"/>
                <a:cs typeface="Calibri"/>
              </a:rPr>
              <a:t>el</a:t>
            </a:r>
            <a:r>
              <a:rPr spc="-5" dirty="0">
                <a:solidFill>
                  <a:srgbClr val="FFC000"/>
                </a:solidFill>
                <a:latin typeface="Calibri"/>
                <a:cs typeface="Calibri"/>
              </a:rPr>
              <a:t> </a:t>
            </a:r>
            <a:r>
              <a:rPr spc="-10" dirty="0">
                <a:solidFill>
                  <a:srgbClr val="FFC000"/>
                </a:solidFill>
                <a:latin typeface="Calibri"/>
                <a:cs typeface="Calibri"/>
              </a:rPr>
              <a:t>flujo</a:t>
            </a:r>
            <a:r>
              <a:rPr spc="35" dirty="0">
                <a:solidFill>
                  <a:srgbClr val="FFC000"/>
                </a:solidFill>
                <a:latin typeface="Calibri"/>
                <a:cs typeface="Calibri"/>
              </a:rPr>
              <a:t> </a:t>
            </a:r>
            <a:r>
              <a:rPr spc="-10" dirty="0">
                <a:solidFill>
                  <a:srgbClr val="FFC000"/>
                </a:solidFill>
                <a:latin typeface="Calibri"/>
                <a:cs typeface="Calibri"/>
              </a:rPr>
              <a:t>de</a:t>
            </a:r>
            <a:r>
              <a:rPr spc="15" dirty="0">
                <a:solidFill>
                  <a:srgbClr val="FFC000"/>
                </a:solidFill>
                <a:latin typeface="Calibri"/>
                <a:cs typeface="Calibri"/>
              </a:rPr>
              <a:t> </a:t>
            </a:r>
            <a:r>
              <a:rPr spc="-10" dirty="0">
                <a:solidFill>
                  <a:srgbClr val="FFC000"/>
                </a:solidFill>
                <a:latin typeface="Calibri"/>
                <a:cs typeface="Calibri"/>
              </a:rPr>
              <a:t>la </a:t>
            </a:r>
            <a:r>
              <a:rPr spc="-5" dirty="0">
                <a:solidFill>
                  <a:srgbClr val="FFC000"/>
                </a:solidFill>
                <a:latin typeface="Calibri"/>
                <a:cs typeface="Calibri"/>
              </a:rPr>
              <a:t> </a:t>
            </a:r>
            <a:r>
              <a:rPr spc="-15" dirty="0">
                <a:solidFill>
                  <a:srgbClr val="FFC000"/>
                </a:solidFill>
                <a:latin typeface="Calibri"/>
                <a:cs typeface="Calibri"/>
              </a:rPr>
              <a:t>potencia</a:t>
            </a:r>
            <a:r>
              <a:rPr spc="15" dirty="0">
                <a:solidFill>
                  <a:srgbClr val="FFC000"/>
                </a:solidFill>
                <a:latin typeface="Calibri"/>
                <a:cs typeface="Calibri"/>
              </a:rPr>
              <a:t> </a:t>
            </a:r>
            <a:r>
              <a:rPr spc="-10" dirty="0">
                <a:solidFill>
                  <a:srgbClr val="FFC000"/>
                </a:solidFill>
                <a:latin typeface="Calibri"/>
                <a:cs typeface="Calibri"/>
              </a:rPr>
              <a:t>cuando</a:t>
            </a:r>
            <a:r>
              <a:rPr spc="40" dirty="0">
                <a:solidFill>
                  <a:srgbClr val="FFC000"/>
                </a:solidFill>
                <a:latin typeface="Calibri"/>
                <a:cs typeface="Calibri"/>
              </a:rPr>
              <a:t> </a:t>
            </a:r>
            <a:r>
              <a:rPr spc="-20" dirty="0">
                <a:solidFill>
                  <a:srgbClr val="FFC000"/>
                </a:solidFill>
                <a:latin typeface="Calibri"/>
                <a:cs typeface="Calibri"/>
              </a:rPr>
              <a:t>ocurre </a:t>
            </a:r>
            <a:r>
              <a:rPr spc="-15" dirty="0">
                <a:solidFill>
                  <a:srgbClr val="FFC000"/>
                </a:solidFill>
                <a:latin typeface="Calibri"/>
                <a:cs typeface="Calibri"/>
              </a:rPr>
              <a:t> </a:t>
            </a:r>
            <a:r>
              <a:rPr spc="-10" dirty="0">
                <a:solidFill>
                  <a:srgbClr val="FFC000"/>
                </a:solidFill>
                <a:latin typeface="Calibri"/>
                <a:cs typeface="Calibri"/>
              </a:rPr>
              <a:t>una</a:t>
            </a:r>
            <a:r>
              <a:rPr spc="-20" dirty="0">
                <a:solidFill>
                  <a:srgbClr val="FFC000"/>
                </a:solidFill>
                <a:latin typeface="Calibri"/>
                <a:cs typeface="Calibri"/>
              </a:rPr>
              <a:t> </a:t>
            </a:r>
            <a:r>
              <a:rPr spc="-15" dirty="0">
                <a:solidFill>
                  <a:srgbClr val="FFC000"/>
                </a:solidFill>
                <a:latin typeface="Calibri"/>
                <a:cs typeface="Calibri"/>
              </a:rPr>
              <a:t>falla.</a:t>
            </a:r>
            <a:endParaRPr>
              <a:latin typeface="Calibri"/>
              <a:cs typeface="Calibri"/>
            </a:endParaRPr>
          </a:p>
        </p:txBody>
      </p:sp>
      <p:grpSp>
        <p:nvGrpSpPr>
          <p:cNvPr id="6" name="object 6"/>
          <p:cNvGrpSpPr/>
          <p:nvPr/>
        </p:nvGrpSpPr>
        <p:grpSpPr>
          <a:xfrm>
            <a:off x="3582923" y="2773298"/>
            <a:ext cx="5883910" cy="2526030"/>
            <a:chOff x="2058923" y="2773298"/>
            <a:chExt cx="5883910" cy="2526030"/>
          </a:xfrm>
        </p:grpSpPr>
        <p:pic>
          <p:nvPicPr>
            <p:cNvPr id="7" name="object 7"/>
            <p:cNvPicPr/>
            <p:nvPr/>
          </p:nvPicPr>
          <p:blipFill>
            <a:blip r:embed="rId3" cstate="print"/>
            <a:stretch>
              <a:fillRect/>
            </a:stretch>
          </p:blipFill>
          <p:spPr>
            <a:xfrm>
              <a:off x="4559300" y="2773298"/>
              <a:ext cx="168275" cy="168275"/>
            </a:xfrm>
            <a:prstGeom prst="rect">
              <a:avLst/>
            </a:prstGeom>
          </p:spPr>
        </p:pic>
        <p:pic>
          <p:nvPicPr>
            <p:cNvPr id="8" name="object 8"/>
            <p:cNvPicPr/>
            <p:nvPr/>
          </p:nvPicPr>
          <p:blipFill>
            <a:blip r:embed="rId4" cstate="print"/>
            <a:stretch>
              <a:fillRect/>
            </a:stretch>
          </p:blipFill>
          <p:spPr>
            <a:xfrm>
              <a:off x="2058923" y="2773298"/>
              <a:ext cx="168275" cy="168275"/>
            </a:xfrm>
            <a:prstGeom prst="rect">
              <a:avLst/>
            </a:prstGeom>
          </p:spPr>
        </p:pic>
        <p:pic>
          <p:nvPicPr>
            <p:cNvPr id="9" name="object 9"/>
            <p:cNvPicPr/>
            <p:nvPr/>
          </p:nvPicPr>
          <p:blipFill>
            <a:blip r:embed="rId5" cstate="print"/>
            <a:stretch>
              <a:fillRect/>
            </a:stretch>
          </p:blipFill>
          <p:spPr>
            <a:xfrm>
              <a:off x="2058923" y="3916425"/>
              <a:ext cx="168275" cy="168275"/>
            </a:xfrm>
            <a:prstGeom prst="rect">
              <a:avLst/>
            </a:prstGeom>
          </p:spPr>
        </p:pic>
        <p:pic>
          <p:nvPicPr>
            <p:cNvPr id="10" name="object 10"/>
            <p:cNvPicPr/>
            <p:nvPr/>
          </p:nvPicPr>
          <p:blipFill>
            <a:blip r:embed="rId6" cstate="print"/>
            <a:stretch>
              <a:fillRect/>
            </a:stretch>
          </p:blipFill>
          <p:spPr>
            <a:xfrm>
              <a:off x="2058923" y="5130800"/>
              <a:ext cx="168275" cy="168275"/>
            </a:xfrm>
            <a:prstGeom prst="rect">
              <a:avLst/>
            </a:prstGeom>
          </p:spPr>
        </p:pic>
        <p:pic>
          <p:nvPicPr>
            <p:cNvPr id="11" name="object 11"/>
            <p:cNvPicPr/>
            <p:nvPr/>
          </p:nvPicPr>
          <p:blipFill>
            <a:blip r:embed="rId4" cstate="print"/>
            <a:stretch>
              <a:fillRect/>
            </a:stretch>
          </p:blipFill>
          <p:spPr>
            <a:xfrm>
              <a:off x="2773298" y="3201923"/>
              <a:ext cx="168275" cy="168275"/>
            </a:xfrm>
            <a:prstGeom prst="rect">
              <a:avLst/>
            </a:prstGeom>
          </p:spPr>
        </p:pic>
        <p:pic>
          <p:nvPicPr>
            <p:cNvPr id="12" name="object 12"/>
            <p:cNvPicPr/>
            <p:nvPr/>
          </p:nvPicPr>
          <p:blipFill>
            <a:blip r:embed="rId5" cstate="print"/>
            <a:stretch>
              <a:fillRect/>
            </a:stretch>
          </p:blipFill>
          <p:spPr>
            <a:xfrm>
              <a:off x="2773298" y="3916425"/>
              <a:ext cx="168275" cy="168275"/>
            </a:xfrm>
            <a:prstGeom prst="rect">
              <a:avLst/>
            </a:prstGeom>
          </p:spPr>
        </p:pic>
        <p:pic>
          <p:nvPicPr>
            <p:cNvPr id="13" name="object 13"/>
            <p:cNvPicPr/>
            <p:nvPr/>
          </p:nvPicPr>
          <p:blipFill>
            <a:blip r:embed="rId5" cstate="print"/>
            <a:stretch>
              <a:fillRect/>
            </a:stretch>
          </p:blipFill>
          <p:spPr>
            <a:xfrm>
              <a:off x="2773298" y="4630800"/>
              <a:ext cx="168275" cy="168275"/>
            </a:xfrm>
            <a:prstGeom prst="rect">
              <a:avLst/>
            </a:prstGeom>
          </p:spPr>
        </p:pic>
        <p:pic>
          <p:nvPicPr>
            <p:cNvPr id="14" name="object 14"/>
            <p:cNvPicPr/>
            <p:nvPr/>
          </p:nvPicPr>
          <p:blipFill>
            <a:blip r:embed="rId5" cstate="print"/>
            <a:stretch>
              <a:fillRect/>
            </a:stretch>
          </p:blipFill>
          <p:spPr>
            <a:xfrm>
              <a:off x="3916298" y="3916425"/>
              <a:ext cx="168275" cy="168275"/>
            </a:xfrm>
            <a:prstGeom prst="rect">
              <a:avLst/>
            </a:prstGeom>
          </p:spPr>
        </p:pic>
        <p:pic>
          <p:nvPicPr>
            <p:cNvPr id="15" name="object 15"/>
            <p:cNvPicPr/>
            <p:nvPr/>
          </p:nvPicPr>
          <p:blipFill>
            <a:blip r:embed="rId5" cstate="print"/>
            <a:stretch>
              <a:fillRect/>
            </a:stretch>
          </p:blipFill>
          <p:spPr>
            <a:xfrm>
              <a:off x="3773423" y="4916550"/>
              <a:ext cx="168275" cy="168275"/>
            </a:xfrm>
            <a:prstGeom prst="rect">
              <a:avLst/>
            </a:prstGeom>
          </p:spPr>
        </p:pic>
        <p:pic>
          <p:nvPicPr>
            <p:cNvPr id="16" name="object 16"/>
            <p:cNvPicPr/>
            <p:nvPr/>
          </p:nvPicPr>
          <p:blipFill>
            <a:blip r:embed="rId7" cstate="print"/>
            <a:stretch>
              <a:fillRect/>
            </a:stretch>
          </p:blipFill>
          <p:spPr>
            <a:xfrm>
              <a:off x="4559300" y="3916425"/>
              <a:ext cx="168275" cy="168275"/>
            </a:xfrm>
            <a:prstGeom prst="rect">
              <a:avLst/>
            </a:prstGeom>
          </p:spPr>
        </p:pic>
        <p:pic>
          <p:nvPicPr>
            <p:cNvPr id="17" name="object 17"/>
            <p:cNvPicPr/>
            <p:nvPr/>
          </p:nvPicPr>
          <p:blipFill>
            <a:blip r:embed="rId8" cstate="print"/>
            <a:stretch>
              <a:fillRect/>
            </a:stretch>
          </p:blipFill>
          <p:spPr>
            <a:xfrm>
              <a:off x="5773801" y="3916425"/>
              <a:ext cx="168275" cy="168275"/>
            </a:xfrm>
            <a:prstGeom prst="rect">
              <a:avLst/>
            </a:prstGeom>
          </p:spPr>
        </p:pic>
        <p:pic>
          <p:nvPicPr>
            <p:cNvPr id="18" name="object 18"/>
            <p:cNvPicPr/>
            <p:nvPr/>
          </p:nvPicPr>
          <p:blipFill>
            <a:blip r:embed="rId9" cstate="print"/>
            <a:stretch>
              <a:fillRect/>
            </a:stretch>
          </p:blipFill>
          <p:spPr>
            <a:xfrm>
              <a:off x="6488176" y="3344798"/>
              <a:ext cx="168275" cy="168401"/>
            </a:xfrm>
            <a:prstGeom prst="rect">
              <a:avLst/>
            </a:prstGeom>
          </p:spPr>
        </p:pic>
        <p:pic>
          <p:nvPicPr>
            <p:cNvPr id="19" name="object 19"/>
            <p:cNvPicPr/>
            <p:nvPr/>
          </p:nvPicPr>
          <p:blipFill>
            <a:blip r:embed="rId8" cstate="print"/>
            <a:stretch>
              <a:fillRect/>
            </a:stretch>
          </p:blipFill>
          <p:spPr>
            <a:xfrm>
              <a:off x="6488176" y="4630800"/>
              <a:ext cx="168275" cy="168275"/>
            </a:xfrm>
            <a:prstGeom prst="rect">
              <a:avLst/>
            </a:prstGeom>
          </p:spPr>
        </p:pic>
        <p:pic>
          <p:nvPicPr>
            <p:cNvPr id="20" name="object 20"/>
            <p:cNvPicPr/>
            <p:nvPr/>
          </p:nvPicPr>
          <p:blipFill>
            <a:blip r:embed="rId10" cstate="print"/>
            <a:stretch>
              <a:fillRect/>
            </a:stretch>
          </p:blipFill>
          <p:spPr>
            <a:xfrm>
              <a:off x="7774051" y="4630800"/>
              <a:ext cx="168275" cy="168275"/>
            </a:xfrm>
            <a:prstGeom prst="rect">
              <a:avLst/>
            </a:prstGeom>
          </p:spPr>
        </p:pic>
      </p:grpSp>
      <p:grpSp>
        <p:nvGrpSpPr>
          <p:cNvPr id="21" name="object 21"/>
          <p:cNvGrpSpPr/>
          <p:nvPr/>
        </p:nvGrpSpPr>
        <p:grpSpPr>
          <a:xfrm>
            <a:off x="6167374" y="2143125"/>
            <a:ext cx="4041775" cy="3056890"/>
            <a:chOff x="4643373" y="2143125"/>
            <a:chExt cx="4041775" cy="3056890"/>
          </a:xfrm>
        </p:grpSpPr>
        <p:sp>
          <p:nvSpPr>
            <p:cNvPr id="22" name="object 22"/>
            <p:cNvSpPr/>
            <p:nvPr/>
          </p:nvSpPr>
          <p:spPr>
            <a:xfrm>
              <a:off x="4643373" y="2345181"/>
              <a:ext cx="372110" cy="441325"/>
            </a:xfrm>
            <a:custGeom>
              <a:avLst/>
              <a:gdLst/>
              <a:ahLst/>
              <a:cxnLst/>
              <a:rect l="l" t="t" r="r" b="b"/>
              <a:pathLst>
                <a:path w="372110" h="441325">
                  <a:moveTo>
                    <a:pt x="49275" y="262635"/>
                  </a:moveTo>
                  <a:lnTo>
                    <a:pt x="0" y="440943"/>
                  </a:lnTo>
                  <a:lnTo>
                    <a:pt x="46555" y="424052"/>
                  </a:lnTo>
                  <a:lnTo>
                    <a:pt x="38862" y="424052"/>
                  </a:lnTo>
                  <a:lnTo>
                    <a:pt x="9525" y="399668"/>
                  </a:lnTo>
                  <a:lnTo>
                    <a:pt x="54704" y="345463"/>
                  </a:lnTo>
                  <a:lnTo>
                    <a:pt x="64897" y="284606"/>
                  </a:lnTo>
                  <a:lnTo>
                    <a:pt x="64670" y="277030"/>
                  </a:lnTo>
                  <a:lnTo>
                    <a:pt x="61658" y="270382"/>
                  </a:lnTo>
                  <a:lnTo>
                    <a:pt x="56360" y="265354"/>
                  </a:lnTo>
                  <a:lnTo>
                    <a:pt x="49275" y="262635"/>
                  </a:lnTo>
                  <a:close/>
                </a:path>
                <a:path w="372110" h="441325">
                  <a:moveTo>
                    <a:pt x="54704" y="345463"/>
                  </a:moveTo>
                  <a:lnTo>
                    <a:pt x="9525" y="399668"/>
                  </a:lnTo>
                  <a:lnTo>
                    <a:pt x="38862" y="424052"/>
                  </a:lnTo>
                  <a:lnTo>
                    <a:pt x="46374" y="415035"/>
                  </a:lnTo>
                  <a:lnTo>
                    <a:pt x="43052" y="415035"/>
                  </a:lnTo>
                  <a:lnTo>
                    <a:pt x="17652" y="393953"/>
                  </a:lnTo>
                  <a:lnTo>
                    <a:pt x="48452" y="382797"/>
                  </a:lnTo>
                  <a:lnTo>
                    <a:pt x="54704" y="345463"/>
                  </a:lnTo>
                  <a:close/>
                </a:path>
                <a:path w="372110" h="441325">
                  <a:moveTo>
                    <a:pt x="149602" y="347761"/>
                  </a:moveTo>
                  <a:lnTo>
                    <a:pt x="142112" y="348868"/>
                  </a:lnTo>
                  <a:lnTo>
                    <a:pt x="83948" y="369938"/>
                  </a:lnTo>
                  <a:lnTo>
                    <a:pt x="38862" y="424052"/>
                  </a:lnTo>
                  <a:lnTo>
                    <a:pt x="46555" y="424052"/>
                  </a:lnTo>
                  <a:lnTo>
                    <a:pt x="155066" y="384682"/>
                  </a:lnTo>
                  <a:lnTo>
                    <a:pt x="161532" y="380765"/>
                  </a:lnTo>
                  <a:lnTo>
                    <a:pt x="165830" y="374872"/>
                  </a:lnTo>
                  <a:lnTo>
                    <a:pt x="167604" y="367788"/>
                  </a:lnTo>
                  <a:lnTo>
                    <a:pt x="166497" y="360298"/>
                  </a:lnTo>
                  <a:lnTo>
                    <a:pt x="162579" y="353833"/>
                  </a:lnTo>
                  <a:lnTo>
                    <a:pt x="156686" y="349535"/>
                  </a:lnTo>
                  <a:lnTo>
                    <a:pt x="149602" y="347761"/>
                  </a:lnTo>
                  <a:close/>
                </a:path>
                <a:path w="372110" h="441325">
                  <a:moveTo>
                    <a:pt x="48452" y="382797"/>
                  </a:moveTo>
                  <a:lnTo>
                    <a:pt x="17652" y="393953"/>
                  </a:lnTo>
                  <a:lnTo>
                    <a:pt x="43052" y="415035"/>
                  </a:lnTo>
                  <a:lnTo>
                    <a:pt x="48452" y="382797"/>
                  </a:lnTo>
                  <a:close/>
                </a:path>
                <a:path w="372110" h="441325">
                  <a:moveTo>
                    <a:pt x="83948" y="369938"/>
                  </a:moveTo>
                  <a:lnTo>
                    <a:pt x="48452" y="382797"/>
                  </a:lnTo>
                  <a:lnTo>
                    <a:pt x="43052" y="415035"/>
                  </a:lnTo>
                  <a:lnTo>
                    <a:pt x="46374" y="415035"/>
                  </a:lnTo>
                  <a:lnTo>
                    <a:pt x="83948" y="369938"/>
                  </a:lnTo>
                  <a:close/>
                </a:path>
                <a:path w="372110" h="441325">
                  <a:moveTo>
                    <a:pt x="342646" y="0"/>
                  </a:moveTo>
                  <a:lnTo>
                    <a:pt x="54704" y="345463"/>
                  </a:lnTo>
                  <a:lnTo>
                    <a:pt x="48452" y="382797"/>
                  </a:lnTo>
                  <a:lnTo>
                    <a:pt x="83948" y="369938"/>
                  </a:lnTo>
                  <a:lnTo>
                    <a:pt x="371855" y="24383"/>
                  </a:lnTo>
                  <a:lnTo>
                    <a:pt x="342646" y="0"/>
                  </a:lnTo>
                  <a:close/>
                </a:path>
              </a:pathLst>
            </a:custGeom>
            <a:solidFill>
              <a:srgbClr val="497DBA"/>
            </a:solidFill>
          </p:spPr>
          <p:txBody>
            <a:bodyPr wrap="square" lIns="0" tIns="0" rIns="0" bIns="0" rtlCol="0"/>
            <a:lstStyle/>
            <a:p>
              <a:endParaRPr/>
            </a:p>
          </p:txBody>
        </p:sp>
        <p:sp>
          <p:nvSpPr>
            <p:cNvPr id="23" name="object 23"/>
            <p:cNvSpPr/>
            <p:nvPr/>
          </p:nvSpPr>
          <p:spPr>
            <a:xfrm>
              <a:off x="4714874" y="2143125"/>
              <a:ext cx="3970020" cy="3056890"/>
            </a:xfrm>
            <a:custGeom>
              <a:avLst/>
              <a:gdLst/>
              <a:ahLst/>
              <a:cxnLst/>
              <a:rect l="l" t="t" r="r" b="b"/>
              <a:pathLst>
                <a:path w="3970020" h="3056890">
                  <a:moveTo>
                    <a:pt x="3311398" y="0"/>
                  </a:moveTo>
                  <a:lnTo>
                    <a:pt x="0" y="1134872"/>
                  </a:lnTo>
                  <a:lnTo>
                    <a:pt x="658622" y="3056509"/>
                  </a:lnTo>
                  <a:lnTo>
                    <a:pt x="3970020" y="1921637"/>
                  </a:lnTo>
                  <a:lnTo>
                    <a:pt x="3311398" y="0"/>
                  </a:lnTo>
                  <a:close/>
                </a:path>
              </a:pathLst>
            </a:custGeom>
            <a:solidFill>
              <a:srgbClr val="FFE081"/>
            </a:solidFill>
          </p:spPr>
          <p:txBody>
            <a:bodyPr wrap="square" lIns="0" tIns="0" rIns="0" bIns="0" rtlCol="0"/>
            <a:lstStyle/>
            <a:p>
              <a:endParaRPr/>
            </a:p>
          </p:txBody>
        </p:sp>
        <p:pic>
          <p:nvPicPr>
            <p:cNvPr id="24" name="object 24"/>
            <p:cNvPicPr/>
            <p:nvPr/>
          </p:nvPicPr>
          <p:blipFill>
            <a:blip r:embed="rId11" cstate="print"/>
            <a:stretch>
              <a:fillRect/>
            </a:stretch>
          </p:blipFill>
          <p:spPr>
            <a:xfrm>
              <a:off x="4858892" y="2613151"/>
              <a:ext cx="3361816" cy="2432558"/>
            </a:xfrm>
            <a:prstGeom prst="rect">
              <a:avLst/>
            </a:prstGeom>
          </p:spPr>
        </p:pic>
        <p:sp>
          <p:nvSpPr>
            <p:cNvPr id="25" name="object 25"/>
            <p:cNvSpPr/>
            <p:nvPr/>
          </p:nvSpPr>
          <p:spPr>
            <a:xfrm>
              <a:off x="4929250" y="2785998"/>
              <a:ext cx="3470910" cy="1760220"/>
            </a:xfrm>
            <a:custGeom>
              <a:avLst/>
              <a:gdLst/>
              <a:ahLst/>
              <a:cxnLst/>
              <a:rect l="l" t="t" r="r" b="b"/>
              <a:pathLst>
                <a:path w="3470909" h="1760220">
                  <a:moveTo>
                    <a:pt x="202819" y="0"/>
                  </a:moveTo>
                  <a:lnTo>
                    <a:pt x="0" y="1214374"/>
                  </a:lnTo>
                  <a:lnTo>
                    <a:pt x="3267582" y="1760220"/>
                  </a:lnTo>
                  <a:lnTo>
                    <a:pt x="3470402" y="545846"/>
                  </a:lnTo>
                  <a:lnTo>
                    <a:pt x="202819" y="0"/>
                  </a:lnTo>
                  <a:close/>
                </a:path>
              </a:pathLst>
            </a:custGeom>
            <a:solidFill>
              <a:srgbClr val="0F243E"/>
            </a:solidFill>
          </p:spPr>
          <p:txBody>
            <a:bodyPr wrap="square" lIns="0" tIns="0" rIns="0" bIns="0" rtlCol="0"/>
            <a:lstStyle/>
            <a:p>
              <a:endParaRPr/>
            </a:p>
          </p:txBody>
        </p:sp>
        <p:pic>
          <p:nvPicPr>
            <p:cNvPr id="26" name="object 26"/>
            <p:cNvPicPr/>
            <p:nvPr/>
          </p:nvPicPr>
          <p:blipFill>
            <a:blip r:embed="rId12" cstate="print"/>
            <a:stretch>
              <a:fillRect/>
            </a:stretch>
          </p:blipFill>
          <p:spPr>
            <a:xfrm>
              <a:off x="5083277" y="2897886"/>
              <a:ext cx="3137559" cy="1481327"/>
            </a:xfrm>
            <a:prstGeom prst="rect">
              <a:avLst/>
            </a:prstGeom>
          </p:spPr>
        </p:pic>
      </p:grpSp>
      <p:sp>
        <p:nvSpPr>
          <p:cNvPr id="27" name="object 27"/>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63</a:t>
            </a:fld>
            <a:endParaRPr spc="15"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862112" y="1987550"/>
            <a:ext cx="8244840" cy="3874770"/>
            <a:chOff x="338112" y="1987550"/>
            <a:chExt cx="8244840" cy="3874770"/>
          </a:xfrm>
        </p:grpSpPr>
        <p:pic>
          <p:nvPicPr>
            <p:cNvPr id="3" name="object 3"/>
            <p:cNvPicPr/>
            <p:nvPr/>
          </p:nvPicPr>
          <p:blipFill>
            <a:blip r:embed="rId2" cstate="print"/>
            <a:stretch>
              <a:fillRect/>
            </a:stretch>
          </p:blipFill>
          <p:spPr>
            <a:xfrm>
              <a:off x="872645" y="2531103"/>
              <a:ext cx="7710243" cy="3330873"/>
            </a:xfrm>
            <a:prstGeom prst="rect">
              <a:avLst/>
            </a:prstGeom>
          </p:spPr>
        </p:pic>
        <p:sp>
          <p:nvSpPr>
            <p:cNvPr id="4" name="object 4"/>
            <p:cNvSpPr/>
            <p:nvPr/>
          </p:nvSpPr>
          <p:spPr>
            <a:xfrm>
              <a:off x="714349" y="4786376"/>
              <a:ext cx="1715135" cy="929005"/>
            </a:xfrm>
            <a:custGeom>
              <a:avLst/>
              <a:gdLst/>
              <a:ahLst/>
              <a:cxnLst/>
              <a:rect l="l" t="t" r="r" b="b"/>
              <a:pathLst>
                <a:path w="1715135" h="929004">
                  <a:moveTo>
                    <a:pt x="1559712" y="0"/>
                  </a:moveTo>
                  <a:lnTo>
                    <a:pt x="154787" y="0"/>
                  </a:lnTo>
                  <a:lnTo>
                    <a:pt x="105863" y="7882"/>
                  </a:lnTo>
                  <a:lnTo>
                    <a:pt x="63373" y="29833"/>
                  </a:lnTo>
                  <a:lnTo>
                    <a:pt x="29865" y="63313"/>
                  </a:lnTo>
                  <a:lnTo>
                    <a:pt x="7891" y="105777"/>
                  </a:lnTo>
                  <a:lnTo>
                    <a:pt x="0" y="154686"/>
                  </a:lnTo>
                  <a:lnTo>
                    <a:pt x="0" y="773811"/>
                  </a:lnTo>
                  <a:lnTo>
                    <a:pt x="7891" y="822758"/>
                  </a:lnTo>
                  <a:lnTo>
                    <a:pt x="29865" y="865260"/>
                  </a:lnTo>
                  <a:lnTo>
                    <a:pt x="63373" y="898771"/>
                  </a:lnTo>
                  <a:lnTo>
                    <a:pt x="105863" y="920746"/>
                  </a:lnTo>
                  <a:lnTo>
                    <a:pt x="154787" y="928636"/>
                  </a:lnTo>
                  <a:lnTo>
                    <a:pt x="1559712" y="928636"/>
                  </a:lnTo>
                  <a:lnTo>
                    <a:pt x="1608633" y="920746"/>
                  </a:lnTo>
                  <a:lnTo>
                    <a:pt x="1651130" y="898771"/>
                  </a:lnTo>
                  <a:lnTo>
                    <a:pt x="1684646" y="865260"/>
                  </a:lnTo>
                  <a:lnTo>
                    <a:pt x="1706630" y="822758"/>
                  </a:lnTo>
                  <a:lnTo>
                    <a:pt x="1714525" y="773811"/>
                  </a:lnTo>
                  <a:lnTo>
                    <a:pt x="1714525" y="154686"/>
                  </a:lnTo>
                  <a:lnTo>
                    <a:pt x="1706630" y="105777"/>
                  </a:lnTo>
                  <a:lnTo>
                    <a:pt x="1684646" y="63313"/>
                  </a:lnTo>
                  <a:lnTo>
                    <a:pt x="1651130" y="29833"/>
                  </a:lnTo>
                  <a:lnTo>
                    <a:pt x="1608633" y="7882"/>
                  </a:lnTo>
                  <a:lnTo>
                    <a:pt x="1559712" y="0"/>
                  </a:lnTo>
                  <a:close/>
                </a:path>
              </a:pathLst>
            </a:custGeom>
            <a:solidFill>
              <a:srgbClr val="4F81BC">
                <a:alpha val="50195"/>
              </a:srgbClr>
            </a:solidFill>
          </p:spPr>
          <p:txBody>
            <a:bodyPr wrap="square" lIns="0" tIns="0" rIns="0" bIns="0" rtlCol="0"/>
            <a:lstStyle/>
            <a:p>
              <a:endParaRPr/>
            </a:p>
          </p:txBody>
        </p:sp>
        <p:sp>
          <p:nvSpPr>
            <p:cNvPr id="5" name="object 5"/>
            <p:cNvSpPr/>
            <p:nvPr/>
          </p:nvSpPr>
          <p:spPr>
            <a:xfrm>
              <a:off x="714349" y="4786376"/>
              <a:ext cx="1715135" cy="929005"/>
            </a:xfrm>
            <a:custGeom>
              <a:avLst/>
              <a:gdLst/>
              <a:ahLst/>
              <a:cxnLst/>
              <a:rect l="l" t="t" r="r" b="b"/>
              <a:pathLst>
                <a:path w="1715135" h="929004">
                  <a:moveTo>
                    <a:pt x="0" y="154686"/>
                  </a:moveTo>
                  <a:lnTo>
                    <a:pt x="7891" y="105777"/>
                  </a:lnTo>
                  <a:lnTo>
                    <a:pt x="29865" y="63313"/>
                  </a:lnTo>
                  <a:lnTo>
                    <a:pt x="63373" y="29833"/>
                  </a:lnTo>
                  <a:lnTo>
                    <a:pt x="105863" y="7882"/>
                  </a:lnTo>
                  <a:lnTo>
                    <a:pt x="154787" y="0"/>
                  </a:lnTo>
                  <a:lnTo>
                    <a:pt x="1559712" y="0"/>
                  </a:lnTo>
                  <a:lnTo>
                    <a:pt x="1608633" y="7882"/>
                  </a:lnTo>
                  <a:lnTo>
                    <a:pt x="1651130" y="29833"/>
                  </a:lnTo>
                  <a:lnTo>
                    <a:pt x="1684646" y="63313"/>
                  </a:lnTo>
                  <a:lnTo>
                    <a:pt x="1706630" y="105777"/>
                  </a:lnTo>
                  <a:lnTo>
                    <a:pt x="1714525" y="154686"/>
                  </a:lnTo>
                  <a:lnTo>
                    <a:pt x="1714525" y="773811"/>
                  </a:lnTo>
                  <a:lnTo>
                    <a:pt x="1706630" y="822758"/>
                  </a:lnTo>
                  <a:lnTo>
                    <a:pt x="1684646" y="865260"/>
                  </a:lnTo>
                  <a:lnTo>
                    <a:pt x="1651130" y="898771"/>
                  </a:lnTo>
                  <a:lnTo>
                    <a:pt x="1608633" y="920746"/>
                  </a:lnTo>
                  <a:lnTo>
                    <a:pt x="1559712" y="928636"/>
                  </a:lnTo>
                  <a:lnTo>
                    <a:pt x="154787" y="928636"/>
                  </a:lnTo>
                  <a:lnTo>
                    <a:pt x="105863" y="920746"/>
                  </a:lnTo>
                  <a:lnTo>
                    <a:pt x="63373" y="898771"/>
                  </a:lnTo>
                  <a:lnTo>
                    <a:pt x="29865" y="865260"/>
                  </a:lnTo>
                  <a:lnTo>
                    <a:pt x="7891" y="822758"/>
                  </a:lnTo>
                  <a:lnTo>
                    <a:pt x="0" y="773811"/>
                  </a:lnTo>
                  <a:lnTo>
                    <a:pt x="0" y="154686"/>
                  </a:lnTo>
                  <a:close/>
                </a:path>
              </a:pathLst>
            </a:custGeom>
            <a:ln w="25400">
              <a:solidFill>
                <a:srgbClr val="385D89"/>
              </a:solidFill>
            </a:ln>
          </p:spPr>
          <p:txBody>
            <a:bodyPr wrap="square" lIns="0" tIns="0" rIns="0" bIns="0" rtlCol="0"/>
            <a:lstStyle/>
            <a:p>
              <a:endParaRPr/>
            </a:p>
          </p:txBody>
        </p:sp>
        <p:sp>
          <p:nvSpPr>
            <p:cNvPr id="6" name="object 6"/>
            <p:cNvSpPr/>
            <p:nvPr/>
          </p:nvSpPr>
          <p:spPr>
            <a:xfrm>
              <a:off x="714349" y="3571875"/>
              <a:ext cx="1715135" cy="929005"/>
            </a:xfrm>
            <a:custGeom>
              <a:avLst/>
              <a:gdLst/>
              <a:ahLst/>
              <a:cxnLst/>
              <a:rect l="l" t="t" r="r" b="b"/>
              <a:pathLst>
                <a:path w="1715135" h="929004">
                  <a:moveTo>
                    <a:pt x="1559712" y="0"/>
                  </a:moveTo>
                  <a:lnTo>
                    <a:pt x="154787" y="0"/>
                  </a:lnTo>
                  <a:lnTo>
                    <a:pt x="105863" y="7895"/>
                  </a:lnTo>
                  <a:lnTo>
                    <a:pt x="63373" y="29878"/>
                  </a:lnTo>
                  <a:lnTo>
                    <a:pt x="29865" y="63395"/>
                  </a:lnTo>
                  <a:lnTo>
                    <a:pt x="7891" y="105891"/>
                  </a:lnTo>
                  <a:lnTo>
                    <a:pt x="0" y="154812"/>
                  </a:lnTo>
                  <a:lnTo>
                    <a:pt x="0" y="773938"/>
                  </a:lnTo>
                  <a:lnTo>
                    <a:pt x="7891" y="822859"/>
                  </a:lnTo>
                  <a:lnTo>
                    <a:pt x="29865" y="865355"/>
                  </a:lnTo>
                  <a:lnTo>
                    <a:pt x="63373" y="898872"/>
                  </a:lnTo>
                  <a:lnTo>
                    <a:pt x="105863" y="920855"/>
                  </a:lnTo>
                  <a:lnTo>
                    <a:pt x="154787" y="928751"/>
                  </a:lnTo>
                  <a:lnTo>
                    <a:pt x="1559712" y="928751"/>
                  </a:lnTo>
                  <a:lnTo>
                    <a:pt x="1608633" y="920855"/>
                  </a:lnTo>
                  <a:lnTo>
                    <a:pt x="1651130" y="898872"/>
                  </a:lnTo>
                  <a:lnTo>
                    <a:pt x="1684646" y="865355"/>
                  </a:lnTo>
                  <a:lnTo>
                    <a:pt x="1706630" y="822859"/>
                  </a:lnTo>
                  <a:lnTo>
                    <a:pt x="1714525" y="773938"/>
                  </a:lnTo>
                  <a:lnTo>
                    <a:pt x="1714525" y="154812"/>
                  </a:lnTo>
                  <a:lnTo>
                    <a:pt x="1706630" y="105891"/>
                  </a:lnTo>
                  <a:lnTo>
                    <a:pt x="1684646" y="63395"/>
                  </a:lnTo>
                  <a:lnTo>
                    <a:pt x="1651130" y="29878"/>
                  </a:lnTo>
                  <a:lnTo>
                    <a:pt x="1608633" y="7895"/>
                  </a:lnTo>
                  <a:lnTo>
                    <a:pt x="1559712" y="0"/>
                  </a:lnTo>
                  <a:close/>
                </a:path>
              </a:pathLst>
            </a:custGeom>
            <a:solidFill>
              <a:srgbClr val="4F81BC">
                <a:alpha val="50195"/>
              </a:srgbClr>
            </a:solidFill>
          </p:spPr>
          <p:txBody>
            <a:bodyPr wrap="square" lIns="0" tIns="0" rIns="0" bIns="0" rtlCol="0"/>
            <a:lstStyle/>
            <a:p>
              <a:endParaRPr/>
            </a:p>
          </p:txBody>
        </p:sp>
        <p:sp>
          <p:nvSpPr>
            <p:cNvPr id="7" name="object 7"/>
            <p:cNvSpPr/>
            <p:nvPr/>
          </p:nvSpPr>
          <p:spPr>
            <a:xfrm>
              <a:off x="714349" y="3571875"/>
              <a:ext cx="1715135" cy="929005"/>
            </a:xfrm>
            <a:custGeom>
              <a:avLst/>
              <a:gdLst/>
              <a:ahLst/>
              <a:cxnLst/>
              <a:rect l="l" t="t" r="r" b="b"/>
              <a:pathLst>
                <a:path w="1715135" h="929004">
                  <a:moveTo>
                    <a:pt x="0" y="154812"/>
                  </a:moveTo>
                  <a:lnTo>
                    <a:pt x="7891" y="105891"/>
                  </a:lnTo>
                  <a:lnTo>
                    <a:pt x="29865" y="63395"/>
                  </a:lnTo>
                  <a:lnTo>
                    <a:pt x="63373" y="29878"/>
                  </a:lnTo>
                  <a:lnTo>
                    <a:pt x="105863" y="7895"/>
                  </a:lnTo>
                  <a:lnTo>
                    <a:pt x="154787" y="0"/>
                  </a:lnTo>
                  <a:lnTo>
                    <a:pt x="1559712" y="0"/>
                  </a:lnTo>
                  <a:lnTo>
                    <a:pt x="1608633" y="7895"/>
                  </a:lnTo>
                  <a:lnTo>
                    <a:pt x="1651130" y="29878"/>
                  </a:lnTo>
                  <a:lnTo>
                    <a:pt x="1684646" y="63395"/>
                  </a:lnTo>
                  <a:lnTo>
                    <a:pt x="1706630" y="105891"/>
                  </a:lnTo>
                  <a:lnTo>
                    <a:pt x="1714525" y="154812"/>
                  </a:lnTo>
                  <a:lnTo>
                    <a:pt x="1714525" y="773938"/>
                  </a:lnTo>
                  <a:lnTo>
                    <a:pt x="1706630" y="822859"/>
                  </a:lnTo>
                  <a:lnTo>
                    <a:pt x="1684646" y="865355"/>
                  </a:lnTo>
                  <a:lnTo>
                    <a:pt x="1651130" y="898872"/>
                  </a:lnTo>
                  <a:lnTo>
                    <a:pt x="1608633" y="920855"/>
                  </a:lnTo>
                  <a:lnTo>
                    <a:pt x="1559712" y="928751"/>
                  </a:lnTo>
                  <a:lnTo>
                    <a:pt x="154787" y="928751"/>
                  </a:lnTo>
                  <a:lnTo>
                    <a:pt x="105863" y="920855"/>
                  </a:lnTo>
                  <a:lnTo>
                    <a:pt x="63373" y="898872"/>
                  </a:lnTo>
                  <a:lnTo>
                    <a:pt x="29865" y="865355"/>
                  </a:lnTo>
                  <a:lnTo>
                    <a:pt x="7891" y="822859"/>
                  </a:lnTo>
                  <a:lnTo>
                    <a:pt x="0" y="773938"/>
                  </a:lnTo>
                  <a:lnTo>
                    <a:pt x="0" y="154812"/>
                  </a:lnTo>
                  <a:close/>
                </a:path>
              </a:pathLst>
            </a:custGeom>
            <a:ln w="25400">
              <a:solidFill>
                <a:srgbClr val="385D89"/>
              </a:solidFill>
            </a:ln>
          </p:spPr>
          <p:txBody>
            <a:bodyPr wrap="square" lIns="0" tIns="0" rIns="0" bIns="0" rtlCol="0"/>
            <a:lstStyle/>
            <a:p>
              <a:endParaRPr/>
            </a:p>
          </p:txBody>
        </p:sp>
        <p:sp>
          <p:nvSpPr>
            <p:cNvPr id="8" name="object 8"/>
            <p:cNvSpPr/>
            <p:nvPr/>
          </p:nvSpPr>
          <p:spPr>
            <a:xfrm>
              <a:off x="714349" y="2428875"/>
              <a:ext cx="1715135" cy="929005"/>
            </a:xfrm>
            <a:custGeom>
              <a:avLst/>
              <a:gdLst/>
              <a:ahLst/>
              <a:cxnLst/>
              <a:rect l="l" t="t" r="r" b="b"/>
              <a:pathLst>
                <a:path w="1715135" h="929004">
                  <a:moveTo>
                    <a:pt x="1559712" y="0"/>
                  </a:moveTo>
                  <a:lnTo>
                    <a:pt x="154787" y="0"/>
                  </a:lnTo>
                  <a:lnTo>
                    <a:pt x="105863" y="7895"/>
                  </a:lnTo>
                  <a:lnTo>
                    <a:pt x="63373" y="29878"/>
                  </a:lnTo>
                  <a:lnTo>
                    <a:pt x="29865" y="63395"/>
                  </a:lnTo>
                  <a:lnTo>
                    <a:pt x="7891" y="105891"/>
                  </a:lnTo>
                  <a:lnTo>
                    <a:pt x="0" y="154812"/>
                  </a:lnTo>
                  <a:lnTo>
                    <a:pt x="0" y="773938"/>
                  </a:lnTo>
                  <a:lnTo>
                    <a:pt x="7891" y="822846"/>
                  </a:lnTo>
                  <a:lnTo>
                    <a:pt x="29865" y="865310"/>
                  </a:lnTo>
                  <a:lnTo>
                    <a:pt x="63373" y="898790"/>
                  </a:lnTo>
                  <a:lnTo>
                    <a:pt x="105863" y="920741"/>
                  </a:lnTo>
                  <a:lnTo>
                    <a:pt x="154787" y="928624"/>
                  </a:lnTo>
                  <a:lnTo>
                    <a:pt x="1559712" y="928624"/>
                  </a:lnTo>
                  <a:lnTo>
                    <a:pt x="1608633" y="920741"/>
                  </a:lnTo>
                  <a:lnTo>
                    <a:pt x="1651130" y="898790"/>
                  </a:lnTo>
                  <a:lnTo>
                    <a:pt x="1684646" y="865310"/>
                  </a:lnTo>
                  <a:lnTo>
                    <a:pt x="1706630" y="822846"/>
                  </a:lnTo>
                  <a:lnTo>
                    <a:pt x="1714525" y="773938"/>
                  </a:lnTo>
                  <a:lnTo>
                    <a:pt x="1714525" y="154812"/>
                  </a:lnTo>
                  <a:lnTo>
                    <a:pt x="1706630" y="105891"/>
                  </a:lnTo>
                  <a:lnTo>
                    <a:pt x="1684646" y="63395"/>
                  </a:lnTo>
                  <a:lnTo>
                    <a:pt x="1651130" y="29878"/>
                  </a:lnTo>
                  <a:lnTo>
                    <a:pt x="1608633" y="7895"/>
                  </a:lnTo>
                  <a:lnTo>
                    <a:pt x="1559712" y="0"/>
                  </a:lnTo>
                  <a:close/>
                </a:path>
              </a:pathLst>
            </a:custGeom>
            <a:solidFill>
              <a:srgbClr val="4F81BC">
                <a:alpha val="50195"/>
              </a:srgbClr>
            </a:solidFill>
          </p:spPr>
          <p:txBody>
            <a:bodyPr wrap="square" lIns="0" tIns="0" rIns="0" bIns="0" rtlCol="0"/>
            <a:lstStyle/>
            <a:p>
              <a:endParaRPr/>
            </a:p>
          </p:txBody>
        </p:sp>
        <p:sp>
          <p:nvSpPr>
            <p:cNvPr id="9" name="object 9"/>
            <p:cNvSpPr/>
            <p:nvPr/>
          </p:nvSpPr>
          <p:spPr>
            <a:xfrm>
              <a:off x="714349" y="2428875"/>
              <a:ext cx="1715135" cy="929005"/>
            </a:xfrm>
            <a:custGeom>
              <a:avLst/>
              <a:gdLst/>
              <a:ahLst/>
              <a:cxnLst/>
              <a:rect l="l" t="t" r="r" b="b"/>
              <a:pathLst>
                <a:path w="1715135" h="929004">
                  <a:moveTo>
                    <a:pt x="0" y="154812"/>
                  </a:moveTo>
                  <a:lnTo>
                    <a:pt x="7891" y="105891"/>
                  </a:lnTo>
                  <a:lnTo>
                    <a:pt x="29865" y="63395"/>
                  </a:lnTo>
                  <a:lnTo>
                    <a:pt x="63373" y="29878"/>
                  </a:lnTo>
                  <a:lnTo>
                    <a:pt x="105863" y="7895"/>
                  </a:lnTo>
                  <a:lnTo>
                    <a:pt x="154787" y="0"/>
                  </a:lnTo>
                  <a:lnTo>
                    <a:pt x="1559712" y="0"/>
                  </a:lnTo>
                  <a:lnTo>
                    <a:pt x="1608633" y="7895"/>
                  </a:lnTo>
                  <a:lnTo>
                    <a:pt x="1651130" y="29878"/>
                  </a:lnTo>
                  <a:lnTo>
                    <a:pt x="1684646" y="63395"/>
                  </a:lnTo>
                  <a:lnTo>
                    <a:pt x="1706630" y="105891"/>
                  </a:lnTo>
                  <a:lnTo>
                    <a:pt x="1714525" y="154812"/>
                  </a:lnTo>
                  <a:lnTo>
                    <a:pt x="1714525" y="773938"/>
                  </a:lnTo>
                  <a:lnTo>
                    <a:pt x="1706630" y="822846"/>
                  </a:lnTo>
                  <a:lnTo>
                    <a:pt x="1684646" y="865310"/>
                  </a:lnTo>
                  <a:lnTo>
                    <a:pt x="1651130" y="898790"/>
                  </a:lnTo>
                  <a:lnTo>
                    <a:pt x="1608633" y="920741"/>
                  </a:lnTo>
                  <a:lnTo>
                    <a:pt x="1559712" y="928624"/>
                  </a:lnTo>
                  <a:lnTo>
                    <a:pt x="154787" y="928624"/>
                  </a:lnTo>
                  <a:lnTo>
                    <a:pt x="105863" y="920741"/>
                  </a:lnTo>
                  <a:lnTo>
                    <a:pt x="63373" y="898790"/>
                  </a:lnTo>
                  <a:lnTo>
                    <a:pt x="29865" y="865310"/>
                  </a:lnTo>
                  <a:lnTo>
                    <a:pt x="7891" y="822846"/>
                  </a:lnTo>
                  <a:lnTo>
                    <a:pt x="0" y="773938"/>
                  </a:lnTo>
                  <a:lnTo>
                    <a:pt x="0" y="154812"/>
                  </a:lnTo>
                  <a:close/>
                </a:path>
              </a:pathLst>
            </a:custGeom>
            <a:ln w="25400">
              <a:solidFill>
                <a:srgbClr val="385D89"/>
              </a:solidFill>
            </a:ln>
          </p:spPr>
          <p:txBody>
            <a:bodyPr wrap="square" lIns="0" tIns="0" rIns="0" bIns="0" rtlCol="0"/>
            <a:lstStyle/>
            <a:p>
              <a:endParaRPr/>
            </a:p>
          </p:txBody>
        </p:sp>
        <p:sp>
          <p:nvSpPr>
            <p:cNvPr id="10" name="object 10"/>
            <p:cNvSpPr/>
            <p:nvPr/>
          </p:nvSpPr>
          <p:spPr>
            <a:xfrm>
              <a:off x="338112" y="2143124"/>
              <a:ext cx="376555" cy="3193415"/>
            </a:xfrm>
            <a:custGeom>
              <a:avLst/>
              <a:gdLst/>
              <a:ahLst/>
              <a:cxnLst/>
              <a:rect l="l" t="t" r="r" b="b"/>
              <a:pathLst>
                <a:path w="376555" h="3193415">
                  <a:moveTo>
                    <a:pt x="376326" y="750062"/>
                  </a:moveTo>
                  <a:lnTo>
                    <a:pt x="343636" y="731012"/>
                  </a:lnTo>
                  <a:lnTo>
                    <a:pt x="233819" y="667004"/>
                  </a:lnTo>
                  <a:lnTo>
                    <a:pt x="226656" y="664540"/>
                  </a:lnTo>
                  <a:lnTo>
                    <a:pt x="219367" y="665010"/>
                  </a:lnTo>
                  <a:lnTo>
                    <a:pt x="212788" y="668185"/>
                  </a:lnTo>
                  <a:lnTo>
                    <a:pt x="207759" y="673862"/>
                  </a:lnTo>
                  <a:lnTo>
                    <a:pt x="205308" y="680986"/>
                  </a:lnTo>
                  <a:lnTo>
                    <a:pt x="205790" y="688263"/>
                  </a:lnTo>
                  <a:lnTo>
                    <a:pt x="208965" y="694855"/>
                  </a:lnTo>
                  <a:lnTo>
                    <a:pt x="214617" y="699897"/>
                  </a:lnTo>
                  <a:lnTo>
                    <a:pt x="267944" y="731012"/>
                  </a:lnTo>
                  <a:lnTo>
                    <a:pt x="38100" y="731012"/>
                  </a:lnTo>
                  <a:lnTo>
                    <a:pt x="38100" y="714375"/>
                  </a:lnTo>
                  <a:lnTo>
                    <a:pt x="38100" y="0"/>
                  </a:lnTo>
                  <a:lnTo>
                    <a:pt x="0" y="0"/>
                  </a:lnTo>
                  <a:lnTo>
                    <a:pt x="0" y="714375"/>
                  </a:lnTo>
                  <a:lnTo>
                    <a:pt x="0" y="1857375"/>
                  </a:lnTo>
                  <a:lnTo>
                    <a:pt x="0" y="3107563"/>
                  </a:lnTo>
                  <a:lnTo>
                    <a:pt x="1485" y="3114992"/>
                  </a:lnTo>
                  <a:lnTo>
                    <a:pt x="5575" y="3121050"/>
                  </a:lnTo>
                  <a:lnTo>
                    <a:pt x="11620" y="3125127"/>
                  </a:lnTo>
                  <a:lnTo>
                    <a:pt x="19050" y="3126613"/>
                  </a:lnTo>
                  <a:lnTo>
                    <a:pt x="267957" y="3126613"/>
                  </a:lnTo>
                  <a:lnTo>
                    <a:pt x="214617" y="3157728"/>
                  </a:lnTo>
                  <a:lnTo>
                    <a:pt x="208965" y="3162782"/>
                  </a:lnTo>
                  <a:lnTo>
                    <a:pt x="205790" y="3169374"/>
                  </a:lnTo>
                  <a:lnTo>
                    <a:pt x="205308" y="3176651"/>
                  </a:lnTo>
                  <a:lnTo>
                    <a:pt x="207759" y="3183763"/>
                  </a:lnTo>
                  <a:lnTo>
                    <a:pt x="212788" y="3189452"/>
                  </a:lnTo>
                  <a:lnTo>
                    <a:pt x="219367" y="3192627"/>
                  </a:lnTo>
                  <a:lnTo>
                    <a:pt x="226656" y="3193097"/>
                  </a:lnTo>
                  <a:lnTo>
                    <a:pt x="233819" y="3190621"/>
                  </a:lnTo>
                  <a:lnTo>
                    <a:pt x="343636" y="3126613"/>
                  </a:lnTo>
                  <a:lnTo>
                    <a:pt x="376326" y="3107563"/>
                  </a:lnTo>
                  <a:lnTo>
                    <a:pt x="343687" y="3088513"/>
                  </a:lnTo>
                  <a:lnTo>
                    <a:pt x="233819" y="3024378"/>
                  </a:lnTo>
                  <a:lnTo>
                    <a:pt x="226656" y="3021990"/>
                  </a:lnTo>
                  <a:lnTo>
                    <a:pt x="219367" y="3022473"/>
                  </a:lnTo>
                  <a:lnTo>
                    <a:pt x="212788" y="3025635"/>
                  </a:lnTo>
                  <a:lnTo>
                    <a:pt x="207759" y="3031236"/>
                  </a:lnTo>
                  <a:lnTo>
                    <a:pt x="205308" y="3038437"/>
                  </a:lnTo>
                  <a:lnTo>
                    <a:pt x="205790" y="3045739"/>
                  </a:lnTo>
                  <a:lnTo>
                    <a:pt x="208965" y="3052292"/>
                  </a:lnTo>
                  <a:lnTo>
                    <a:pt x="214617" y="3057271"/>
                  </a:lnTo>
                  <a:lnTo>
                    <a:pt x="268173" y="3088513"/>
                  </a:lnTo>
                  <a:lnTo>
                    <a:pt x="38100" y="3088513"/>
                  </a:lnTo>
                  <a:lnTo>
                    <a:pt x="38100" y="1912112"/>
                  </a:lnTo>
                  <a:lnTo>
                    <a:pt x="268160" y="1912112"/>
                  </a:lnTo>
                  <a:lnTo>
                    <a:pt x="214617" y="1943354"/>
                  </a:lnTo>
                  <a:lnTo>
                    <a:pt x="208965" y="1948345"/>
                  </a:lnTo>
                  <a:lnTo>
                    <a:pt x="205790" y="1954898"/>
                  </a:lnTo>
                  <a:lnTo>
                    <a:pt x="205308" y="1962200"/>
                  </a:lnTo>
                  <a:lnTo>
                    <a:pt x="207759" y="1969389"/>
                  </a:lnTo>
                  <a:lnTo>
                    <a:pt x="212788" y="1975015"/>
                  </a:lnTo>
                  <a:lnTo>
                    <a:pt x="219367" y="1978202"/>
                  </a:lnTo>
                  <a:lnTo>
                    <a:pt x="226656" y="1978698"/>
                  </a:lnTo>
                  <a:lnTo>
                    <a:pt x="233819" y="1976247"/>
                  </a:lnTo>
                  <a:lnTo>
                    <a:pt x="343687" y="1912112"/>
                  </a:lnTo>
                  <a:lnTo>
                    <a:pt x="376326" y="1893062"/>
                  </a:lnTo>
                  <a:lnTo>
                    <a:pt x="343636" y="1874012"/>
                  </a:lnTo>
                  <a:lnTo>
                    <a:pt x="233819" y="1810004"/>
                  </a:lnTo>
                  <a:lnTo>
                    <a:pt x="226656" y="1807540"/>
                  </a:lnTo>
                  <a:lnTo>
                    <a:pt x="219367" y="1808010"/>
                  </a:lnTo>
                  <a:lnTo>
                    <a:pt x="212788" y="1811185"/>
                  </a:lnTo>
                  <a:lnTo>
                    <a:pt x="207759" y="1816862"/>
                  </a:lnTo>
                  <a:lnTo>
                    <a:pt x="205308" y="1823986"/>
                  </a:lnTo>
                  <a:lnTo>
                    <a:pt x="205790" y="1831263"/>
                  </a:lnTo>
                  <a:lnTo>
                    <a:pt x="208965" y="1837855"/>
                  </a:lnTo>
                  <a:lnTo>
                    <a:pt x="214617" y="1842897"/>
                  </a:lnTo>
                  <a:lnTo>
                    <a:pt x="267944" y="1874012"/>
                  </a:lnTo>
                  <a:lnTo>
                    <a:pt x="38100" y="1874012"/>
                  </a:lnTo>
                  <a:lnTo>
                    <a:pt x="38100" y="1857375"/>
                  </a:lnTo>
                  <a:lnTo>
                    <a:pt x="38100" y="769112"/>
                  </a:lnTo>
                  <a:lnTo>
                    <a:pt x="268160" y="769112"/>
                  </a:lnTo>
                  <a:lnTo>
                    <a:pt x="214617" y="800354"/>
                  </a:lnTo>
                  <a:lnTo>
                    <a:pt x="208965" y="805345"/>
                  </a:lnTo>
                  <a:lnTo>
                    <a:pt x="205790" y="811898"/>
                  </a:lnTo>
                  <a:lnTo>
                    <a:pt x="205308" y="819200"/>
                  </a:lnTo>
                  <a:lnTo>
                    <a:pt x="207759" y="826389"/>
                  </a:lnTo>
                  <a:lnTo>
                    <a:pt x="212788" y="832015"/>
                  </a:lnTo>
                  <a:lnTo>
                    <a:pt x="219367" y="835202"/>
                  </a:lnTo>
                  <a:lnTo>
                    <a:pt x="226656" y="835698"/>
                  </a:lnTo>
                  <a:lnTo>
                    <a:pt x="233819" y="833247"/>
                  </a:lnTo>
                  <a:lnTo>
                    <a:pt x="343687" y="769112"/>
                  </a:lnTo>
                  <a:lnTo>
                    <a:pt x="376326" y="750062"/>
                  </a:lnTo>
                  <a:close/>
                </a:path>
              </a:pathLst>
            </a:custGeom>
            <a:solidFill>
              <a:srgbClr val="497DBA"/>
            </a:solidFill>
          </p:spPr>
          <p:txBody>
            <a:bodyPr wrap="square" lIns="0" tIns="0" rIns="0" bIns="0" rtlCol="0"/>
            <a:lstStyle/>
            <a:p>
              <a:endParaRPr/>
            </a:p>
          </p:txBody>
        </p:sp>
        <p:pic>
          <p:nvPicPr>
            <p:cNvPr id="11" name="object 11"/>
            <p:cNvPicPr/>
            <p:nvPr/>
          </p:nvPicPr>
          <p:blipFill>
            <a:blip r:embed="rId3" cstate="print"/>
            <a:stretch>
              <a:fillRect/>
            </a:stretch>
          </p:blipFill>
          <p:spPr>
            <a:xfrm>
              <a:off x="2130424" y="2844800"/>
              <a:ext cx="96774" cy="96774"/>
            </a:xfrm>
            <a:prstGeom prst="rect">
              <a:avLst/>
            </a:prstGeom>
          </p:spPr>
        </p:pic>
        <p:pic>
          <p:nvPicPr>
            <p:cNvPr id="12" name="object 12"/>
            <p:cNvPicPr/>
            <p:nvPr/>
          </p:nvPicPr>
          <p:blipFill>
            <a:blip r:embed="rId4" cstate="print"/>
            <a:stretch>
              <a:fillRect/>
            </a:stretch>
          </p:blipFill>
          <p:spPr>
            <a:xfrm>
              <a:off x="2130424" y="5130800"/>
              <a:ext cx="96774" cy="96900"/>
            </a:xfrm>
            <a:prstGeom prst="rect">
              <a:avLst/>
            </a:prstGeom>
          </p:spPr>
        </p:pic>
        <p:pic>
          <p:nvPicPr>
            <p:cNvPr id="13" name="object 13"/>
            <p:cNvPicPr/>
            <p:nvPr/>
          </p:nvPicPr>
          <p:blipFill>
            <a:blip r:embed="rId5" cstate="print"/>
            <a:stretch>
              <a:fillRect/>
            </a:stretch>
          </p:blipFill>
          <p:spPr>
            <a:xfrm>
              <a:off x="2130424" y="3916426"/>
              <a:ext cx="96774" cy="96774"/>
            </a:xfrm>
            <a:prstGeom prst="rect">
              <a:avLst/>
            </a:prstGeom>
          </p:spPr>
        </p:pic>
        <p:pic>
          <p:nvPicPr>
            <p:cNvPr id="14" name="object 14"/>
            <p:cNvPicPr/>
            <p:nvPr/>
          </p:nvPicPr>
          <p:blipFill>
            <a:blip r:embed="rId6" cstate="print"/>
            <a:stretch>
              <a:fillRect/>
            </a:stretch>
          </p:blipFill>
          <p:spPr>
            <a:xfrm>
              <a:off x="6273800" y="1987550"/>
              <a:ext cx="168275" cy="168275"/>
            </a:xfrm>
            <a:prstGeom prst="rect">
              <a:avLst/>
            </a:prstGeom>
          </p:spPr>
        </p:pic>
        <p:sp>
          <p:nvSpPr>
            <p:cNvPr id="15" name="object 15"/>
            <p:cNvSpPr/>
            <p:nvPr/>
          </p:nvSpPr>
          <p:spPr>
            <a:xfrm>
              <a:off x="6500875" y="2016378"/>
              <a:ext cx="357505" cy="111125"/>
            </a:xfrm>
            <a:custGeom>
              <a:avLst/>
              <a:gdLst/>
              <a:ahLst/>
              <a:cxnLst/>
              <a:rect l="l" t="t" r="r" b="b"/>
              <a:pathLst>
                <a:path w="357504" h="111125">
                  <a:moveTo>
                    <a:pt x="319459" y="55308"/>
                  </a:moveTo>
                  <a:lnTo>
                    <a:pt x="252729" y="94234"/>
                  </a:lnTo>
                  <a:lnTo>
                    <a:pt x="251205" y="99949"/>
                  </a:lnTo>
                  <a:lnTo>
                    <a:pt x="256540" y="109093"/>
                  </a:lnTo>
                  <a:lnTo>
                    <a:pt x="262381" y="110617"/>
                  </a:lnTo>
                  <a:lnTo>
                    <a:pt x="266826" y="107950"/>
                  </a:lnTo>
                  <a:lnTo>
                    <a:pt x="340805" y="64770"/>
                  </a:lnTo>
                  <a:lnTo>
                    <a:pt x="338327" y="64770"/>
                  </a:lnTo>
                  <a:lnTo>
                    <a:pt x="338327" y="63500"/>
                  </a:lnTo>
                  <a:lnTo>
                    <a:pt x="333501" y="63500"/>
                  </a:lnTo>
                  <a:lnTo>
                    <a:pt x="319459" y="55308"/>
                  </a:lnTo>
                  <a:close/>
                </a:path>
                <a:path w="357504" h="111125">
                  <a:moveTo>
                    <a:pt x="303022" y="45720"/>
                  </a:moveTo>
                  <a:lnTo>
                    <a:pt x="0" y="45720"/>
                  </a:lnTo>
                  <a:lnTo>
                    <a:pt x="0" y="64770"/>
                  </a:lnTo>
                  <a:lnTo>
                    <a:pt x="303239" y="64770"/>
                  </a:lnTo>
                  <a:lnTo>
                    <a:pt x="319459" y="55308"/>
                  </a:lnTo>
                  <a:lnTo>
                    <a:pt x="303022" y="45720"/>
                  </a:lnTo>
                  <a:close/>
                </a:path>
                <a:path w="357504" h="111125">
                  <a:moveTo>
                    <a:pt x="340765" y="45720"/>
                  </a:moveTo>
                  <a:lnTo>
                    <a:pt x="338327" y="45720"/>
                  </a:lnTo>
                  <a:lnTo>
                    <a:pt x="338327" y="64770"/>
                  </a:lnTo>
                  <a:lnTo>
                    <a:pt x="340805" y="64770"/>
                  </a:lnTo>
                  <a:lnTo>
                    <a:pt x="357124" y="55245"/>
                  </a:lnTo>
                  <a:lnTo>
                    <a:pt x="340765" y="45720"/>
                  </a:lnTo>
                  <a:close/>
                </a:path>
                <a:path w="357504" h="111125">
                  <a:moveTo>
                    <a:pt x="333501" y="47117"/>
                  </a:moveTo>
                  <a:lnTo>
                    <a:pt x="319459" y="55308"/>
                  </a:lnTo>
                  <a:lnTo>
                    <a:pt x="333501" y="63500"/>
                  </a:lnTo>
                  <a:lnTo>
                    <a:pt x="333501" y="47117"/>
                  </a:lnTo>
                  <a:close/>
                </a:path>
                <a:path w="357504" h="111125">
                  <a:moveTo>
                    <a:pt x="338327" y="47117"/>
                  </a:moveTo>
                  <a:lnTo>
                    <a:pt x="333501" y="47117"/>
                  </a:lnTo>
                  <a:lnTo>
                    <a:pt x="333501" y="63500"/>
                  </a:lnTo>
                  <a:lnTo>
                    <a:pt x="338327" y="63500"/>
                  </a:lnTo>
                  <a:lnTo>
                    <a:pt x="338327" y="47117"/>
                  </a:lnTo>
                  <a:close/>
                </a:path>
                <a:path w="357504" h="111125">
                  <a:moveTo>
                    <a:pt x="262381" y="0"/>
                  </a:moveTo>
                  <a:lnTo>
                    <a:pt x="256540" y="1524"/>
                  </a:lnTo>
                  <a:lnTo>
                    <a:pt x="253873" y="6096"/>
                  </a:lnTo>
                  <a:lnTo>
                    <a:pt x="251205" y="10541"/>
                  </a:lnTo>
                  <a:lnTo>
                    <a:pt x="252729" y="16383"/>
                  </a:lnTo>
                  <a:lnTo>
                    <a:pt x="319459" y="55308"/>
                  </a:lnTo>
                  <a:lnTo>
                    <a:pt x="333501" y="47117"/>
                  </a:lnTo>
                  <a:lnTo>
                    <a:pt x="338327" y="47117"/>
                  </a:lnTo>
                  <a:lnTo>
                    <a:pt x="338327" y="45720"/>
                  </a:lnTo>
                  <a:lnTo>
                    <a:pt x="340765" y="45720"/>
                  </a:lnTo>
                  <a:lnTo>
                    <a:pt x="266826" y="2667"/>
                  </a:lnTo>
                  <a:lnTo>
                    <a:pt x="262381" y="0"/>
                  </a:lnTo>
                  <a:close/>
                </a:path>
              </a:pathLst>
            </a:custGeom>
            <a:solidFill>
              <a:srgbClr val="C0504D"/>
            </a:solidFill>
          </p:spPr>
          <p:txBody>
            <a:bodyPr wrap="square" lIns="0" tIns="0" rIns="0" bIns="0" rtlCol="0"/>
            <a:lstStyle/>
            <a:p>
              <a:endParaRPr/>
            </a:p>
          </p:txBody>
        </p:sp>
        <p:pic>
          <p:nvPicPr>
            <p:cNvPr id="16" name="object 16"/>
            <p:cNvPicPr/>
            <p:nvPr/>
          </p:nvPicPr>
          <p:blipFill>
            <a:blip r:embed="rId7" cstate="print"/>
            <a:stretch>
              <a:fillRect/>
            </a:stretch>
          </p:blipFill>
          <p:spPr>
            <a:xfrm>
              <a:off x="857224" y="5072062"/>
              <a:ext cx="357187" cy="357187"/>
            </a:xfrm>
            <a:prstGeom prst="rect">
              <a:avLst/>
            </a:prstGeom>
          </p:spPr>
        </p:pic>
        <p:pic>
          <p:nvPicPr>
            <p:cNvPr id="17" name="object 17"/>
            <p:cNvPicPr/>
            <p:nvPr/>
          </p:nvPicPr>
          <p:blipFill>
            <a:blip r:embed="rId7" cstate="print"/>
            <a:stretch>
              <a:fillRect/>
            </a:stretch>
          </p:blipFill>
          <p:spPr>
            <a:xfrm>
              <a:off x="1357249" y="3786187"/>
              <a:ext cx="357187" cy="357187"/>
            </a:xfrm>
            <a:prstGeom prst="rect">
              <a:avLst/>
            </a:prstGeom>
          </p:spPr>
        </p:pic>
        <p:pic>
          <p:nvPicPr>
            <p:cNvPr id="18" name="object 18"/>
            <p:cNvPicPr/>
            <p:nvPr/>
          </p:nvPicPr>
          <p:blipFill>
            <a:blip r:embed="rId7" cstate="print"/>
            <a:stretch>
              <a:fillRect/>
            </a:stretch>
          </p:blipFill>
          <p:spPr>
            <a:xfrm>
              <a:off x="1714499" y="2714561"/>
              <a:ext cx="357187" cy="357187"/>
            </a:xfrm>
            <a:prstGeom prst="rect">
              <a:avLst/>
            </a:prstGeom>
          </p:spPr>
        </p:pic>
      </p:grpSp>
      <p:sp>
        <p:nvSpPr>
          <p:cNvPr id="19" name="object 19"/>
          <p:cNvSpPr txBox="1">
            <a:spLocks noGrp="1"/>
          </p:cNvSpPr>
          <p:nvPr>
            <p:ph type="title"/>
          </p:nvPr>
        </p:nvSpPr>
        <p:spPr>
          <a:xfrm>
            <a:off x="875738" y="533400"/>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64</a:t>
            </a:fld>
            <a:endParaRPr spc="15" dirty="0"/>
          </a:p>
        </p:txBody>
      </p:sp>
      <p:sp>
        <p:nvSpPr>
          <p:cNvPr id="20" name="object 20"/>
          <p:cNvSpPr txBox="1"/>
          <p:nvPr/>
        </p:nvSpPr>
        <p:spPr>
          <a:xfrm>
            <a:off x="1960270" y="1663396"/>
            <a:ext cx="2905760" cy="300355"/>
          </a:xfrm>
          <a:prstGeom prst="rect">
            <a:avLst/>
          </a:prstGeom>
        </p:spPr>
        <p:txBody>
          <a:bodyPr vert="horz" wrap="square" lIns="0" tIns="12700" rIns="0" bIns="0" rtlCol="0">
            <a:spAutoFit/>
          </a:bodyPr>
          <a:lstStyle/>
          <a:p>
            <a:pPr marL="12700">
              <a:spcBef>
                <a:spcPts val="100"/>
              </a:spcBef>
            </a:pPr>
            <a:r>
              <a:rPr b="1" spc="-10" dirty="0">
                <a:solidFill>
                  <a:srgbClr val="375F92"/>
                </a:solidFill>
                <a:latin typeface="Calibri"/>
                <a:cs typeface="Calibri"/>
              </a:rPr>
              <a:t>Protección</a:t>
            </a:r>
            <a:r>
              <a:rPr b="1" spc="-60" dirty="0">
                <a:solidFill>
                  <a:srgbClr val="375F92"/>
                </a:solidFill>
                <a:latin typeface="Calibri"/>
                <a:cs typeface="Calibri"/>
              </a:rPr>
              <a:t> </a:t>
            </a:r>
            <a:r>
              <a:rPr b="1" dirty="0">
                <a:solidFill>
                  <a:srgbClr val="375F92"/>
                </a:solidFill>
                <a:latin typeface="Calibri"/>
                <a:cs typeface="Calibri"/>
              </a:rPr>
              <a:t>de</a:t>
            </a:r>
            <a:r>
              <a:rPr b="1" spc="-30" dirty="0">
                <a:solidFill>
                  <a:srgbClr val="375F92"/>
                </a:solidFill>
                <a:latin typeface="Calibri"/>
                <a:cs typeface="Calibri"/>
              </a:rPr>
              <a:t> </a:t>
            </a:r>
            <a:r>
              <a:rPr b="1" spc="-5" dirty="0">
                <a:solidFill>
                  <a:srgbClr val="375F92"/>
                </a:solidFill>
                <a:latin typeface="Calibri"/>
                <a:cs typeface="Calibri"/>
              </a:rPr>
              <a:t>los</a:t>
            </a:r>
            <a:r>
              <a:rPr b="1" spc="-25" dirty="0">
                <a:solidFill>
                  <a:srgbClr val="375F92"/>
                </a:solidFill>
                <a:latin typeface="Calibri"/>
                <a:cs typeface="Calibri"/>
              </a:rPr>
              <a:t> </a:t>
            </a:r>
            <a:r>
              <a:rPr b="1" spc="-10" dirty="0">
                <a:solidFill>
                  <a:srgbClr val="375F92"/>
                </a:solidFill>
                <a:latin typeface="Calibri"/>
                <a:cs typeface="Calibri"/>
              </a:rPr>
              <a:t>Generadores</a:t>
            </a:r>
            <a:endParaRPr>
              <a:latin typeface="Calibri"/>
              <a:cs typeface="Calibri"/>
            </a:endParaRPr>
          </a:p>
        </p:txBody>
      </p:sp>
      <p:sp>
        <p:nvSpPr>
          <p:cNvPr id="21" name="object 21"/>
          <p:cNvSpPr txBox="1"/>
          <p:nvPr/>
        </p:nvSpPr>
        <p:spPr>
          <a:xfrm>
            <a:off x="8469248" y="1874647"/>
            <a:ext cx="1980564" cy="574675"/>
          </a:xfrm>
          <a:prstGeom prst="rect">
            <a:avLst/>
          </a:prstGeom>
        </p:spPr>
        <p:txBody>
          <a:bodyPr vert="horz" wrap="square" lIns="0" tIns="12700" rIns="0" bIns="0" rtlCol="0">
            <a:spAutoFit/>
          </a:bodyPr>
          <a:lstStyle/>
          <a:p>
            <a:pPr marL="12700">
              <a:spcBef>
                <a:spcPts val="100"/>
              </a:spcBef>
            </a:pPr>
            <a:r>
              <a:rPr b="1" spc="-15" dirty="0">
                <a:solidFill>
                  <a:srgbClr val="C0504D"/>
                </a:solidFill>
                <a:latin typeface="Calibri"/>
                <a:cs typeface="Calibri"/>
              </a:rPr>
              <a:t>Breakers</a:t>
            </a:r>
            <a:r>
              <a:rPr b="1" spc="-50" dirty="0">
                <a:solidFill>
                  <a:srgbClr val="C0504D"/>
                </a:solidFill>
                <a:latin typeface="Calibri"/>
                <a:cs typeface="Calibri"/>
              </a:rPr>
              <a:t> </a:t>
            </a:r>
            <a:r>
              <a:rPr b="1" spc="-10" dirty="0">
                <a:solidFill>
                  <a:srgbClr val="C0504D"/>
                </a:solidFill>
                <a:latin typeface="Calibri"/>
                <a:cs typeface="Calibri"/>
              </a:rPr>
              <a:t>encargados</a:t>
            </a:r>
            <a:endParaRPr>
              <a:latin typeface="Calibri"/>
              <a:cs typeface="Calibri"/>
            </a:endParaRPr>
          </a:p>
          <a:p>
            <a:pPr marL="12700"/>
            <a:r>
              <a:rPr b="1" dirty="0">
                <a:solidFill>
                  <a:srgbClr val="C0504D"/>
                </a:solidFill>
                <a:latin typeface="Calibri"/>
                <a:cs typeface="Calibri"/>
              </a:rPr>
              <a:t>de</a:t>
            </a:r>
            <a:r>
              <a:rPr b="1" spc="-10" dirty="0">
                <a:solidFill>
                  <a:srgbClr val="C0504D"/>
                </a:solidFill>
                <a:latin typeface="Calibri"/>
                <a:cs typeface="Calibri"/>
              </a:rPr>
              <a:t> la</a:t>
            </a:r>
            <a:r>
              <a:rPr b="1" spc="-25" dirty="0">
                <a:solidFill>
                  <a:srgbClr val="C0504D"/>
                </a:solidFill>
                <a:latin typeface="Calibri"/>
                <a:cs typeface="Calibri"/>
              </a:rPr>
              <a:t> </a:t>
            </a:r>
            <a:r>
              <a:rPr b="1" spc="-10" dirty="0">
                <a:solidFill>
                  <a:srgbClr val="C0504D"/>
                </a:solidFill>
                <a:latin typeface="Calibri"/>
                <a:cs typeface="Calibri"/>
              </a:rPr>
              <a:t>protección</a:t>
            </a:r>
            <a:endParaRPr>
              <a:latin typeface="Calibri"/>
              <a:cs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469248" y="1874647"/>
            <a:ext cx="1980564" cy="574675"/>
          </a:xfrm>
          <a:prstGeom prst="rect">
            <a:avLst/>
          </a:prstGeom>
        </p:spPr>
        <p:txBody>
          <a:bodyPr vert="horz" wrap="square" lIns="0" tIns="12700" rIns="0" bIns="0" rtlCol="0">
            <a:spAutoFit/>
          </a:bodyPr>
          <a:lstStyle/>
          <a:p>
            <a:pPr marL="12700">
              <a:spcBef>
                <a:spcPts val="100"/>
              </a:spcBef>
            </a:pPr>
            <a:r>
              <a:rPr b="1" spc="-15" dirty="0">
                <a:solidFill>
                  <a:srgbClr val="C0504D"/>
                </a:solidFill>
                <a:latin typeface="Calibri"/>
                <a:cs typeface="Calibri"/>
              </a:rPr>
              <a:t>Breakers</a:t>
            </a:r>
            <a:r>
              <a:rPr b="1" spc="-50" dirty="0">
                <a:solidFill>
                  <a:srgbClr val="C0504D"/>
                </a:solidFill>
                <a:latin typeface="Calibri"/>
                <a:cs typeface="Calibri"/>
              </a:rPr>
              <a:t> </a:t>
            </a:r>
            <a:r>
              <a:rPr b="1" spc="-10" dirty="0">
                <a:solidFill>
                  <a:srgbClr val="C0504D"/>
                </a:solidFill>
                <a:latin typeface="Calibri"/>
                <a:cs typeface="Calibri"/>
              </a:rPr>
              <a:t>encargados</a:t>
            </a:r>
            <a:endParaRPr>
              <a:latin typeface="Calibri"/>
              <a:cs typeface="Calibri"/>
            </a:endParaRPr>
          </a:p>
          <a:p>
            <a:pPr marL="12700"/>
            <a:r>
              <a:rPr b="1" dirty="0">
                <a:solidFill>
                  <a:srgbClr val="C0504D"/>
                </a:solidFill>
                <a:latin typeface="Calibri"/>
                <a:cs typeface="Calibri"/>
              </a:rPr>
              <a:t>de</a:t>
            </a:r>
            <a:r>
              <a:rPr b="1" spc="-10" dirty="0">
                <a:solidFill>
                  <a:srgbClr val="C0504D"/>
                </a:solidFill>
                <a:latin typeface="Calibri"/>
                <a:cs typeface="Calibri"/>
              </a:rPr>
              <a:t> la</a:t>
            </a:r>
            <a:r>
              <a:rPr b="1" spc="-25" dirty="0">
                <a:solidFill>
                  <a:srgbClr val="C0504D"/>
                </a:solidFill>
                <a:latin typeface="Calibri"/>
                <a:cs typeface="Calibri"/>
              </a:rPr>
              <a:t> </a:t>
            </a:r>
            <a:r>
              <a:rPr b="1" spc="-10" dirty="0">
                <a:solidFill>
                  <a:srgbClr val="C0504D"/>
                </a:solidFill>
                <a:latin typeface="Calibri"/>
                <a:cs typeface="Calibri"/>
              </a:rPr>
              <a:t>protección</a:t>
            </a:r>
            <a:endParaRPr>
              <a:latin typeface="Calibri"/>
              <a:cs typeface="Calibri"/>
            </a:endParaRPr>
          </a:p>
        </p:txBody>
      </p:sp>
      <p:grpSp>
        <p:nvGrpSpPr>
          <p:cNvPr id="3" name="object 3"/>
          <p:cNvGrpSpPr/>
          <p:nvPr/>
        </p:nvGrpSpPr>
        <p:grpSpPr>
          <a:xfrm>
            <a:off x="2396646" y="1804290"/>
            <a:ext cx="7710805" cy="4138295"/>
            <a:chOff x="872645" y="1804289"/>
            <a:chExt cx="7710805" cy="4138295"/>
          </a:xfrm>
        </p:grpSpPr>
        <p:pic>
          <p:nvPicPr>
            <p:cNvPr id="4" name="object 4"/>
            <p:cNvPicPr/>
            <p:nvPr/>
          </p:nvPicPr>
          <p:blipFill>
            <a:blip r:embed="rId2" cstate="print"/>
            <a:stretch>
              <a:fillRect/>
            </a:stretch>
          </p:blipFill>
          <p:spPr>
            <a:xfrm>
              <a:off x="872645" y="2531103"/>
              <a:ext cx="7710243" cy="3330873"/>
            </a:xfrm>
            <a:prstGeom prst="rect">
              <a:avLst/>
            </a:prstGeom>
          </p:spPr>
        </p:pic>
        <p:sp>
          <p:nvSpPr>
            <p:cNvPr id="5" name="object 5"/>
            <p:cNvSpPr/>
            <p:nvPr/>
          </p:nvSpPr>
          <p:spPr>
            <a:xfrm>
              <a:off x="1928749" y="2428875"/>
              <a:ext cx="1214755" cy="3500754"/>
            </a:xfrm>
            <a:custGeom>
              <a:avLst/>
              <a:gdLst/>
              <a:ahLst/>
              <a:cxnLst/>
              <a:rect l="l" t="t" r="r" b="b"/>
              <a:pathLst>
                <a:path w="1214755" h="3500754">
                  <a:moveTo>
                    <a:pt x="1012063" y="0"/>
                  </a:moveTo>
                  <a:lnTo>
                    <a:pt x="202437" y="0"/>
                  </a:lnTo>
                  <a:lnTo>
                    <a:pt x="156034" y="5348"/>
                  </a:lnTo>
                  <a:lnTo>
                    <a:pt x="113429" y="20583"/>
                  </a:lnTo>
                  <a:lnTo>
                    <a:pt x="75841" y="44487"/>
                  </a:lnTo>
                  <a:lnTo>
                    <a:pt x="44487" y="75841"/>
                  </a:lnTo>
                  <a:lnTo>
                    <a:pt x="20583" y="113429"/>
                  </a:lnTo>
                  <a:lnTo>
                    <a:pt x="5348" y="156034"/>
                  </a:lnTo>
                  <a:lnTo>
                    <a:pt x="0" y="202437"/>
                  </a:lnTo>
                  <a:lnTo>
                    <a:pt x="0" y="3298037"/>
                  </a:lnTo>
                  <a:lnTo>
                    <a:pt x="5348" y="3344451"/>
                  </a:lnTo>
                  <a:lnTo>
                    <a:pt x="20583" y="3387057"/>
                  </a:lnTo>
                  <a:lnTo>
                    <a:pt x="44487" y="3424640"/>
                  </a:lnTo>
                  <a:lnTo>
                    <a:pt x="75841" y="3455985"/>
                  </a:lnTo>
                  <a:lnTo>
                    <a:pt x="113429" y="3479878"/>
                  </a:lnTo>
                  <a:lnTo>
                    <a:pt x="156034" y="3495104"/>
                  </a:lnTo>
                  <a:lnTo>
                    <a:pt x="202437" y="3500450"/>
                  </a:lnTo>
                  <a:lnTo>
                    <a:pt x="1012063" y="3500450"/>
                  </a:lnTo>
                  <a:lnTo>
                    <a:pt x="1058466" y="3495104"/>
                  </a:lnTo>
                  <a:lnTo>
                    <a:pt x="1101071" y="3479878"/>
                  </a:lnTo>
                  <a:lnTo>
                    <a:pt x="1138659" y="3455985"/>
                  </a:lnTo>
                  <a:lnTo>
                    <a:pt x="1170013" y="3424640"/>
                  </a:lnTo>
                  <a:lnTo>
                    <a:pt x="1193917" y="3387057"/>
                  </a:lnTo>
                  <a:lnTo>
                    <a:pt x="1209152" y="3344451"/>
                  </a:lnTo>
                  <a:lnTo>
                    <a:pt x="1214501" y="3298037"/>
                  </a:lnTo>
                  <a:lnTo>
                    <a:pt x="1214501" y="202437"/>
                  </a:lnTo>
                  <a:lnTo>
                    <a:pt x="1209152" y="156034"/>
                  </a:lnTo>
                  <a:lnTo>
                    <a:pt x="1193917" y="113429"/>
                  </a:lnTo>
                  <a:lnTo>
                    <a:pt x="1170013" y="75841"/>
                  </a:lnTo>
                  <a:lnTo>
                    <a:pt x="1138659" y="44487"/>
                  </a:lnTo>
                  <a:lnTo>
                    <a:pt x="1101071" y="20583"/>
                  </a:lnTo>
                  <a:lnTo>
                    <a:pt x="1058466" y="5348"/>
                  </a:lnTo>
                  <a:lnTo>
                    <a:pt x="1012063" y="0"/>
                  </a:lnTo>
                  <a:close/>
                </a:path>
              </a:pathLst>
            </a:custGeom>
            <a:solidFill>
              <a:srgbClr val="4F81BC">
                <a:alpha val="50195"/>
              </a:srgbClr>
            </a:solidFill>
          </p:spPr>
          <p:txBody>
            <a:bodyPr wrap="square" lIns="0" tIns="0" rIns="0" bIns="0" rtlCol="0"/>
            <a:lstStyle/>
            <a:p>
              <a:endParaRPr/>
            </a:p>
          </p:txBody>
        </p:sp>
        <p:sp>
          <p:nvSpPr>
            <p:cNvPr id="6" name="object 6"/>
            <p:cNvSpPr/>
            <p:nvPr/>
          </p:nvSpPr>
          <p:spPr>
            <a:xfrm>
              <a:off x="1928749" y="2428875"/>
              <a:ext cx="1214755" cy="3500754"/>
            </a:xfrm>
            <a:custGeom>
              <a:avLst/>
              <a:gdLst/>
              <a:ahLst/>
              <a:cxnLst/>
              <a:rect l="l" t="t" r="r" b="b"/>
              <a:pathLst>
                <a:path w="1214755" h="3500754">
                  <a:moveTo>
                    <a:pt x="0" y="202437"/>
                  </a:moveTo>
                  <a:lnTo>
                    <a:pt x="5348" y="156034"/>
                  </a:lnTo>
                  <a:lnTo>
                    <a:pt x="20583" y="113429"/>
                  </a:lnTo>
                  <a:lnTo>
                    <a:pt x="44487" y="75841"/>
                  </a:lnTo>
                  <a:lnTo>
                    <a:pt x="75841" y="44487"/>
                  </a:lnTo>
                  <a:lnTo>
                    <a:pt x="113429" y="20583"/>
                  </a:lnTo>
                  <a:lnTo>
                    <a:pt x="156034" y="5348"/>
                  </a:lnTo>
                  <a:lnTo>
                    <a:pt x="202437" y="0"/>
                  </a:lnTo>
                  <a:lnTo>
                    <a:pt x="1012063" y="0"/>
                  </a:lnTo>
                  <a:lnTo>
                    <a:pt x="1058466" y="5348"/>
                  </a:lnTo>
                  <a:lnTo>
                    <a:pt x="1101071" y="20583"/>
                  </a:lnTo>
                  <a:lnTo>
                    <a:pt x="1138659" y="44487"/>
                  </a:lnTo>
                  <a:lnTo>
                    <a:pt x="1170013" y="75841"/>
                  </a:lnTo>
                  <a:lnTo>
                    <a:pt x="1193917" y="113429"/>
                  </a:lnTo>
                  <a:lnTo>
                    <a:pt x="1209152" y="156034"/>
                  </a:lnTo>
                  <a:lnTo>
                    <a:pt x="1214501" y="202437"/>
                  </a:lnTo>
                  <a:lnTo>
                    <a:pt x="1214501" y="3298037"/>
                  </a:lnTo>
                  <a:lnTo>
                    <a:pt x="1209152" y="3344451"/>
                  </a:lnTo>
                  <a:lnTo>
                    <a:pt x="1193917" y="3387057"/>
                  </a:lnTo>
                  <a:lnTo>
                    <a:pt x="1170013" y="3424640"/>
                  </a:lnTo>
                  <a:lnTo>
                    <a:pt x="1138659" y="3455985"/>
                  </a:lnTo>
                  <a:lnTo>
                    <a:pt x="1101071" y="3479878"/>
                  </a:lnTo>
                  <a:lnTo>
                    <a:pt x="1058466" y="3495104"/>
                  </a:lnTo>
                  <a:lnTo>
                    <a:pt x="1012063" y="3500450"/>
                  </a:lnTo>
                  <a:lnTo>
                    <a:pt x="202437" y="3500450"/>
                  </a:lnTo>
                  <a:lnTo>
                    <a:pt x="156034" y="3495104"/>
                  </a:lnTo>
                  <a:lnTo>
                    <a:pt x="113429" y="3479878"/>
                  </a:lnTo>
                  <a:lnTo>
                    <a:pt x="75841" y="3455985"/>
                  </a:lnTo>
                  <a:lnTo>
                    <a:pt x="44487" y="3424640"/>
                  </a:lnTo>
                  <a:lnTo>
                    <a:pt x="20583" y="3387057"/>
                  </a:lnTo>
                  <a:lnTo>
                    <a:pt x="5348" y="3344451"/>
                  </a:lnTo>
                  <a:lnTo>
                    <a:pt x="0" y="3298037"/>
                  </a:lnTo>
                  <a:lnTo>
                    <a:pt x="0" y="202437"/>
                  </a:lnTo>
                  <a:close/>
                </a:path>
              </a:pathLst>
            </a:custGeom>
            <a:ln w="25399">
              <a:solidFill>
                <a:srgbClr val="385D89"/>
              </a:solidFill>
            </a:ln>
          </p:spPr>
          <p:txBody>
            <a:bodyPr wrap="square" lIns="0" tIns="0" rIns="0" bIns="0" rtlCol="0"/>
            <a:lstStyle/>
            <a:p>
              <a:endParaRPr/>
            </a:p>
          </p:txBody>
        </p:sp>
        <p:sp>
          <p:nvSpPr>
            <p:cNvPr id="7" name="object 7"/>
            <p:cNvSpPr/>
            <p:nvPr/>
          </p:nvSpPr>
          <p:spPr>
            <a:xfrm>
              <a:off x="2450431" y="1804289"/>
              <a:ext cx="764540" cy="624840"/>
            </a:xfrm>
            <a:custGeom>
              <a:avLst/>
              <a:gdLst/>
              <a:ahLst/>
              <a:cxnLst/>
              <a:rect l="l" t="t" r="r" b="b"/>
              <a:pathLst>
                <a:path w="764539" h="624839">
                  <a:moveTo>
                    <a:pt x="16480" y="453663"/>
                  </a:moveTo>
                  <a:lnTo>
                    <a:pt x="9304" y="456057"/>
                  </a:lnTo>
                  <a:lnTo>
                    <a:pt x="3679" y="461109"/>
                  </a:lnTo>
                  <a:lnTo>
                    <a:pt x="494" y="467709"/>
                  </a:lnTo>
                  <a:lnTo>
                    <a:pt x="0" y="475023"/>
                  </a:lnTo>
                  <a:lnTo>
                    <a:pt x="2446" y="482219"/>
                  </a:lnTo>
                  <a:lnTo>
                    <a:pt x="85631" y="624713"/>
                  </a:lnTo>
                  <a:lnTo>
                    <a:pt x="107691" y="586866"/>
                  </a:lnTo>
                  <a:lnTo>
                    <a:pt x="66581" y="586866"/>
                  </a:lnTo>
                  <a:lnTo>
                    <a:pt x="66454" y="516254"/>
                  </a:lnTo>
                  <a:lnTo>
                    <a:pt x="35339" y="462914"/>
                  </a:lnTo>
                  <a:lnTo>
                    <a:pt x="30307" y="457307"/>
                  </a:lnTo>
                  <a:lnTo>
                    <a:pt x="23750" y="454152"/>
                  </a:lnTo>
                  <a:lnTo>
                    <a:pt x="16480" y="453663"/>
                  </a:lnTo>
                  <a:close/>
                </a:path>
                <a:path w="764539" h="624839">
                  <a:moveTo>
                    <a:pt x="66581" y="516472"/>
                  </a:moveTo>
                  <a:lnTo>
                    <a:pt x="66581" y="586866"/>
                  </a:lnTo>
                  <a:lnTo>
                    <a:pt x="104681" y="586866"/>
                  </a:lnTo>
                  <a:lnTo>
                    <a:pt x="104681" y="577214"/>
                  </a:lnTo>
                  <a:lnTo>
                    <a:pt x="69121" y="577214"/>
                  </a:lnTo>
                  <a:lnTo>
                    <a:pt x="85568" y="549020"/>
                  </a:lnTo>
                  <a:lnTo>
                    <a:pt x="66581" y="516472"/>
                  </a:lnTo>
                  <a:close/>
                </a:path>
                <a:path w="764539" h="624839">
                  <a:moveTo>
                    <a:pt x="154709" y="453663"/>
                  </a:moveTo>
                  <a:lnTo>
                    <a:pt x="147433" y="454152"/>
                  </a:lnTo>
                  <a:lnTo>
                    <a:pt x="140846" y="457307"/>
                  </a:lnTo>
                  <a:lnTo>
                    <a:pt x="135796" y="462914"/>
                  </a:lnTo>
                  <a:lnTo>
                    <a:pt x="104681" y="516254"/>
                  </a:lnTo>
                  <a:lnTo>
                    <a:pt x="104681" y="586866"/>
                  </a:lnTo>
                  <a:lnTo>
                    <a:pt x="107691" y="586866"/>
                  </a:lnTo>
                  <a:lnTo>
                    <a:pt x="168689" y="482219"/>
                  </a:lnTo>
                  <a:lnTo>
                    <a:pt x="171154" y="475023"/>
                  </a:lnTo>
                  <a:lnTo>
                    <a:pt x="170689" y="467709"/>
                  </a:lnTo>
                  <a:lnTo>
                    <a:pt x="167511" y="461109"/>
                  </a:lnTo>
                  <a:lnTo>
                    <a:pt x="161831" y="456057"/>
                  </a:lnTo>
                  <a:lnTo>
                    <a:pt x="154709" y="453663"/>
                  </a:lnTo>
                  <a:close/>
                </a:path>
                <a:path w="764539" h="624839">
                  <a:moveTo>
                    <a:pt x="85568" y="549020"/>
                  </a:moveTo>
                  <a:lnTo>
                    <a:pt x="69121" y="577214"/>
                  </a:lnTo>
                  <a:lnTo>
                    <a:pt x="102014" y="577214"/>
                  </a:lnTo>
                  <a:lnTo>
                    <a:pt x="85568" y="549020"/>
                  </a:lnTo>
                  <a:close/>
                </a:path>
                <a:path w="764539" h="624839">
                  <a:moveTo>
                    <a:pt x="104681" y="516254"/>
                  </a:moveTo>
                  <a:lnTo>
                    <a:pt x="85568" y="549020"/>
                  </a:lnTo>
                  <a:lnTo>
                    <a:pt x="102014" y="577214"/>
                  </a:lnTo>
                  <a:lnTo>
                    <a:pt x="104681" y="577214"/>
                  </a:lnTo>
                  <a:lnTo>
                    <a:pt x="104681" y="516254"/>
                  </a:lnTo>
                  <a:close/>
                </a:path>
                <a:path w="764539" h="624839">
                  <a:moveTo>
                    <a:pt x="764192" y="0"/>
                  </a:moveTo>
                  <a:lnTo>
                    <a:pt x="85631" y="0"/>
                  </a:lnTo>
                  <a:lnTo>
                    <a:pt x="78208" y="1494"/>
                  </a:lnTo>
                  <a:lnTo>
                    <a:pt x="72153" y="5572"/>
                  </a:lnTo>
                  <a:lnTo>
                    <a:pt x="68075" y="11626"/>
                  </a:lnTo>
                  <a:lnTo>
                    <a:pt x="66581" y="19050"/>
                  </a:lnTo>
                  <a:lnTo>
                    <a:pt x="66581" y="516472"/>
                  </a:lnTo>
                  <a:lnTo>
                    <a:pt x="85568" y="549020"/>
                  </a:lnTo>
                  <a:lnTo>
                    <a:pt x="104554" y="516472"/>
                  </a:lnTo>
                  <a:lnTo>
                    <a:pt x="104681" y="38100"/>
                  </a:lnTo>
                  <a:lnTo>
                    <a:pt x="85631" y="38100"/>
                  </a:lnTo>
                  <a:lnTo>
                    <a:pt x="104681" y="19050"/>
                  </a:lnTo>
                  <a:lnTo>
                    <a:pt x="764192" y="19050"/>
                  </a:lnTo>
                  <a:lnTo>
                    <a:pt x="764192" y="0"/>
                  </a:lnTo>
                  <a:close/>
                </a:path>
                <a:path w="764539" h="624839">
                  <a:moveTo>
                    <a:pt x="104681" y="19050"/>
                  </a:moveTo>
                  <a:lnTo>
                    <a:pt x="85631" y="38100"/>
                  </a:lnTo>
                  <a:lnTo>
                    <a:pt x="104681" y="38100"/>
                  </a:lnTo>
                  <a:lnTo>
                    <a:pt x="104681" y="19050"/>
                  </a:lnTo>
                  <a:close/>
                </a:path>
                <a:path w="764539" h="624839">
                  <a:moveTo>
                    <a:pt x="764192" y="19050"/>
                  </a:moveTo>
                  <a:lnTo>
                    <a:pt x="104681" y="19050"/>
                  </a:lnTo>
                  <a:lnTo>
                    <a:pt x="104681" y="38100"/>
                  </a:lnTo>
                  <a:lnTo>
                    <a:pt x="764192" y="38100"/>
                  </a:lnTo>
                  <a:lnTo>
                    <a:pt x="764192" y="19050"/>
                  </a:lnTo>
                  <a:close/>
                </a:path>
              </a:pathLst>
            </a:custGeom>
            <a:solidFill>
              <a:srgbClr val="497DBA"/>
            </a:solidFill>
          </p:spPr>
          <p:txBody>
            <a:bodyPr wrap="square" lIns="0" tIns="0" rIns="0" bIns="0" rtlCol="0"/>
            <a:lstStyle/>
            <a:p>
              <a:endParaRPr/>
            </a:p>
          </p:txBody>
        </p:sp>
        <p:pic>
          <p:nvPicPr>
            <p:cNvPr id="8" name="object 8"/>
            <p:cNvPicPr/>
            <p:nvPr/>
          </p:nvPicPr>
          <p:blipFill>
            <a:blip r:embed="rId3" cstate="print"/>
            <a:stretch>
              <a:fillRect/>
            </a:stretch>
          </p:blipFill>
          <p:spPr>
            <a:xfrm>
              <a:off x="2130425" y="2844800"/>
              <a:ext cx="96774" cy="96774"/>
            </a:xfrm>
            <a:prstGeom prst="rect">
              <a:avLst/>
            </a:prstGeom>
          </p:spPr>
        </p:pic>
        <p:pic>
          <p:nvPicPr>
            <p:cNvPr id="9" name="object 9"/>
            <p:cNvPicPr/>
            <p:nvPr/>
          </p:nvPicPr>
          <p:blipFill>
            <a:blip r:embed="rId4" cstate="print"/>
            <a:stretch>
              <a:fillRect/>
            </a:stretch>
          </p:blipFill>
          <p:spPr>
            <a:xfrm>
              <a:off x="2130425" y="5130800"/>
              <a:ext cx="96774" cy="96900"/>
            </a:xfrm>
            <a:prstGeom prst="rect">
              <a:avLst/>
            </a:prstGeom>
          </p:spPr>
        </p:pic>
        <p:pic>
          <p:nvPicPr>
            <p:cNvPr id="10" name="object 10"/>
            <p:cNvPicPr/>
            <p:nvPr/>
          </p:nvPicPr>
          <p:blipFill>
            <a:blip r:embed="rId5" cstate="print"/>
            <a:stretch>
              <a:fillRect/>
            </a:stretch>
          </p:blipFill>
          <p:spPr>
            <a:xfrm>
              <a:off x="2130425" y="3916426"/>
              <a:ext cx="96774" cy="96774"/>
            </a:xfrm>
            <a:prstGeom prst="rect">
              <a:avLst/>
            </a:prstGeom>
          </p:spPr>
        </p:pic>
        <p:pic>
          <p:nvPicPr>
            <p:cNvPr id="11" name="object 11"/>
            <p:cNvPicPr/>
            <p:nvPr/>
          </p:nvPicPr>
          <p:blipFill>
            <a:blip r:embed="rId6" cstate="print"/>
            <a:stretch>
              <a:fillRect/>
            </a:stretch>
          </p:blipFill>
          <p:spPr>
            <a:xfrm>
              <a:off x="6273799" y="1987550"/>
              <a:ext cx="168275" cy="168275"/>
            </a:xfrm>
            <a:prstGeom prst="rect">
              <a:avLst/>
            </a:prstGeom>
          </p:spPr>
        </p:pic>
        <p:sp>
          <p:nvSpPr>
            <p:cNvPr id="12" name="object 12"/>
            <p:cNvSpPr/>
            <p:nvPr/>
          </p:nvSpPr>
          <p:spPr>
            <a:xfrm>
              <a:off x="6500875" y="2016379"/>
              <a:ext cx="357505" cy="111125"/>
            </a:xfrm>
            <a:custGeom>
              <a:avLst/>
              <a:gdLst/>
              <a:ahLst/>
              <a:cxnLst/>
              <a:rect l="l" t="t" r="r" b="b"/>
              <a:pathLst>
                <a:path w="357504" h="111125">
                  <a:moveTo>
                    <a:pt x="319459" y="55308"/>
                  </a:moveTo>
                  <a:lnTo>
                    <a:pt x="252729" y="94234"/>
                  </a:lnTo>
                  <a:lnTo>
                    <a:pt x="251205" y="99949"/>
                  </a:lnTo>
                  <a:lnTo>
                    <a:pt x="256540" y="109093"/>
                  </a:lnTo>
                  <a:lnTo>
                    <a:pt x="262381" y="110617"/>
                  </a:lnTo>
                  <a:lnTo>
                    <a:pt x="266826" y="107950"/>
                  </a:lnTo>
                  <a:lnTo>
                    <a:pt x="340805" y="64770"/>
                  </a:lnTo>
                  <a:lnTo>
                    <a:pt x="338327" y="64770"/>
                  </a:lnTo>
                  <a:lnTo>
                    <a:pt x="338327" y="63500"/>
                  </a:lnTo>
                  <a:lnTo>
                    <a:pt x="333501" y="63500"/>
                  </a:lnTo>
                  <a:lnTo>
                    <a:pt x="319459" y="55308"/>
                  </a:lnTo>
                  <a:close/>
                </a:path>
                <a:path w="357504" h="111125">
                  <a:moveTo>
                    <a:pt x="303022" y="45720"/>
                  </a:moveTo>
                  <a:lnTo>
                    <a:pt x="0" y="45720"/>
                  </a:lnTo>
                  <a:lnTo>
                    <a:pt x="0" y="64770"/>
                  </a:lnTo>
                  <a:lnTo>
                    <a:pt x="303239" y="64770"/>
                  </a:lnTo>
                  <a:lnTo>
                    <a:pt x="319459" y="55308"/>
                  </a:lnTo>
                  <a:lnTo>
                    <a:pt x="303022" y="45720"/>
                  </a:lnTo>
                  <a:close/>
                </a:path>
                <a:path w="357504" h="111125">
                  <a:moveTo>
                    <a:pt x="340765" y="45720"/>
                  </a:moveTo>
                  <a:lnTo>
                    <a:pt x="338327" y="45720"/>
                  </a:lnTo>
                  <a:lnTo>
                    <a:pt x="338327" y="64770"/>
                  </a:lnTo>
                  <a:lnTo>
                    <a:pt x="340805" y="64770"/>
                  </a:lnTo>
                  <a:lnTo>
                    <a:pt x="357124" y="55245"/>
                  </a:lnTo>
                  <a:lnTo>
                    <a:pt x="340765" y="45720"/>
                  </a:lnTo>
                  <a:close/>
                </a:path>
                <a:path w="357504" h="111125">
                  <a:moveTo>
                    <a:pt x="333501" y="47117"/>
                  </a:moveTo>
                  <a:lnTo>
                    <a:pt x="319459" y="55308"/>
                  </a:lnTo>
                  <a:lnTo>
                    <a:pt x="333501" y="63500"/>
                  </a:lnTo>
                  <a:lnTo>
                    <a:pt x="333501" y="47117"/>
                  </a:lnTo>
                  <a:close/>
                </a:path>
                <a:path w="357504" h="111125">
                  <a:moveTo>
                    <a:pt x="338327" y="47117"/>
                  </a:moveTo>
                  <a:lnTo>
                    <a:pt x="333501" y="47117"/>
                  </a:lnTo>
                  <a:lnTo>
                    <a:pt x="333501" y="63500"/>
                  </a:lnTo>
                  <a:lnTo>
                    <a:pt x="338327" y="63500"/>
                  </a:lnTo>
                  <a:lnTo>
                    <a:pt x="338327" y="47117"/>
                  </a:lnTo>
                  <a:close/>
                </a:path>
                <a:path w="357504" h="111125">
                  <a:moveTo>
                    <a:pt x="262381" y="0"/>
                  </a:moveTo>
                  <a:lnTo>
                    <a:pt x="256540" y="1524"/>
                  </a:lnTo>
                  <a:lnTo>
                    <a:pt x="253873" y="6096"/>
                  </a:lnTo>
                  <a:lnTo>
                    <a:pt x="251205" y="10541"/>
                  </a:lnTo>
                  <a:lnTo>
                    <a:pt x="252729" y="16383"/>
                  </a:lnTo>
                  <a:lnTo>
                    <a:pt x="319459" y="55308"/>
                  </a:lnTo>
                  <a:lnTo>
                    <a:pt x="333501" y="47117"/>
                  </a:lnTo>
                  <a:lnTo>
                    <a:pt x="338327" y="47117"/>
                  </a:lnTo>
                  <a:lnTo>
                    <a:pt x="338327" y="45720"/>
                  </a:lnTo>
                  <a:lnTo>
                    <a:pt x="340765" y="45720"/>
                  </a:lnTo>
                  <a:lnTo>
                    <a:pt x="266826" y="2667"/>
                  </a:lnTo>
                  <a:lnTo>
                    <a:pt x="262381" y="0"/>
                  </a:lnTo>
                  <a:close/>
                </a:path>
              </a:pathLst>
            </a:custGeom>
            <a:solidFill>
              <a:srgbClr val="C0504D"/>
            </a:solidFill>
          </p:spPr>
          <p:txBody>
            <a:bodyPr wrap="square" lIns="0" tIns="0" rIns="0" bIns="0" rtlCol="0"/>
            <a:lstStyle/>
            <a:p>
              <a:endParaRPr/>
            </a:p>
          </p:txBody>
        </p:sp>
        <p:pic>
          <p:nvPicPr>
            <p:cNvPr id="13" name="object 13"/>
            <p:cNvPicPr/>
            <p:nvPr/>
          </p:nvPicPr>
          <p:blipFill>
            <a:blip r:embed="rId4" cstate="print"/>
            <a:stretch>
              <a:fillRect/>
            </a:stretch>
          </p:blipFill>
          <p:spPr>
            <a:xfrm>
              <a:off x="2844800" y="3201924"/>
              <a:ext cx="96774" cy="96900"/>
            </a:xfrm>
            <a:prstGeom prst="rect">
              <a:avLst/>
            </a:prstGeom>
          </p:spPr>
        </p:pic>
        <p:pic>
          <p:nvPicPr>
            <p:cNvPr id="14" name="object 14"/>
            <p:cNvPicPr/>
            <p:nvPr/>
          </p:nvPicPr>
          <p:blipFill>
            <a:blip r:embed="rId5" cstate="print"/>
            <a:stretch>
              <a:fillRect/>
            </a:stretch>
          </p:blipFill>
          <p:spPr>
            <a:xfrm>
              <a:off x="2844800" y="3916426"/>
              <a:ext cx="96774" cy="96774"/>
            </a:xfrm>
            <a:prstGeom prst="rect">
              <a:avLst/>
            </a:prstGeom>
          </p:spPr>
        </p:pic>
        <p:pic>
          <p:nvPicPr>
            <p:cNvPr id="15" name="object 15"/>
            <p:cNvPicPr/>
            <p:nvPr/>
          </p:nvPicPr>
          <p:blipFill>
            <a:blip r:embed="rId4" cstate="print"/>
            <a:stretch>
              <a:fillRect/>
            </a:stretch>
          </p:blipFill>
          <p:spPr>
            <a:xfrm>
              <a:off x="2844800" y="4702175"/>
              <a:ext cx="96774" cy="96900"/>
            </a:xfrm>
            <a:prstGeom prst="rect">
              <a:avLst/>
            </a:prstGeom>
          </p:spPr>
        </p:pic>
        <p:pic>
          <p:nvPicPr>
            <p:cNvPr id="16" name="object 16"/>
            <p:cNvPicPr/>
            <p:nvPr/>
          </p:nvPicPr>
          <p:blipFill>
            <a:blip r:embed="rId7" cstate="print"/>
            <a:stretch>
              <a:fillRect/>
            </a:stretch>
          </p:blipFill>
          <p:spPr>
            <a:xfrm>
              <a:off x="2357374" y="3429063"/>
              <a:ext cx="357187" cy="357187"/>
            </a:xfrm>
            <a:prstGeom prst="rect">
              <a:avLst/>
            </a:prstGeom>
          </p:spPr>
        </p:pic>
      </p:grpSp>
      <p:sp>
        <p:nvSpPr>
          <p:cNvPr id="17" name="object 17"/>
          <p:cNvSpPr txBox="1">
            <a:spLocks noGrp="1"/>
          </p:cNvSpPr>
          <p:nvPr>
            <p:ph type="title"/>
          </p:nvPr>
        </p:nvSpPr>
        <p:spPr>
          <a:xfrm>
            <a:off x="471886" y="446479"/>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65</a:t>
            </a:fld>
            <a:endParaRPr spc="15" dirty="0"/>
          </a:p>
        </p:txBody>
      </p:sp>
      <p:sp>
        <p:nvSpPr>
          <p:cNvPr id="18" name="object 18"/>
          <p:cNvSpPr txBox="1"/>
          <p:nvPr/>
        </p:nvSpPr>
        <p:spPr>
          <a:xfrm>
            <a:off x="4819015" y="1520394"/>
            <a:ext cx="2114550" cy="574675"/>
          </a:xfrm>
          <a:prstGeom prst="rect">
            <a:avLst/>
          </a:prstGeom>
        </p:spPr>
        <p:txBody>
          <a:bodyPr vert="horz" wrap="square" lIns="0" tIns="12700" rIns="0" bIns="0" rtlCol="0">
            <a:spAutoFit/>
          </a:bodyPr>
          <a:lstStyle/>
          <a:p>
            <a:pPr marL="12700">
              <a:spcBef>
                <a:spcPts val="100"/>
              </a:spcBef>
            </a:pPr>
            <a:r>
              <a:rPr b="1" spc="-10" dirty="0">
                <a:solidFill>
                  <a:srgbClr val="375F92"/>
                </a:solidFill>
                <a:latin typeface="Calibri"/>
                <a:cs typeface="Calibri"/>
              </a:rPr>
              <a:t>Protección</a:t>
            </a:r>
            <a:r>
              <a:rPr b="1" spc="-75" dirty="0">
                <a:solidFill>
                  <a:srgbClr val="375F92"/>
                </a:solidFill>
                <a:latin typeface="Calibri"/>
                <a:cs typeface="Calibri"/>
              </a:rPr>
              <a:t> </a:t>
            </a:r>
            <a:r>
              <a:rPr b="1" dirty="0">
                <a:solidFill>
                  <a:srgbClr val="375F92"/>
                </a:solidFill>
                <a:latin typeface="Calibri"/>
                <a:cs typeface="Calibri"/>
              </a:rPr>
              <a:t>del</a:t>
            </a:r>
            <a:r>
              <a:rPr b="1" spc="-60" dirty="0">
                <a:solidFill>
                  <a:srgbClr val="375F92"/>
                </a:solidFill>
                <a:latin typeface="Calibri"/>
                <a:cs typeface="Calibri"/>
              </a:rPr>
              <a:t> </a:t>
            </a:r>
            <a:r>
              <a:rPr b="1" dirty="0">
                <a:solidFill>
                  <a:srgbClr val="375F92"/>
                </a:solidFill>
                <a:latin typeface="Calibri"/>
                <a:cs typeface="Calibri"/>
              </a:rPr>
              <a:t>Barraje</a:t>
            </a:r>
            <a:endParaRPr>
              <a:latin typeface="Calibri"/>
              <a:cs typeface="Calibri"/>
            </a:endParaRPr>
          </a:p>
          <a:p>
            <a:pPr marL="12700"/>
            <a:r>
              <a:rPr b="1" dirty="0">
                <a:solidFill>
                  <a:srgbClr val="375F92"/>
                </a:solidFill>
                <a:latin typeface="Calibri"/>
                <a:cs typeface="Calibri"/>
              </a:rPr>
              <a:t>de</a:t>
            </a:r>
            <a:r>
              <a:rPr b="1" spc="-80" dirty="0">
                <a:solidFill>
                  <a:srgbClr val="375F92"/>
                </a:solidFill>
                <a:latin typeface="Calibri"/>
                <a:cs typeface="Calibri"/>
              </a:rPr>
              <a:t> </a:t>
            </a:r>
            <a:r>
              <a:rPr b="1" spc="-15" dirty="0">
                <a:solidFill>
                  <a:srgbClr val="375F92"/>
                </a:solidFill>
                <a:latin typeface="Calibri"/>
                <a:cs typeface="Calibri"/>
              </a:rPr>
              <a:t>Transmisión</a:t>
            </a:r>
            <a:endParaRPr>
              <a:latin typeface="Calibri"/>
              <a:cs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469248" y="1874647"/>
            <a:ext cx="1980564" cy="574675"/>
          </a:xfrm>
          <a:prstGeom prst="rect">
            <a:avLst/>
          </a:prstGeom>
        </p:spPr>
        <p:txBody>
          <a:bodyPr vert="horz" wrap="square" lIns="0" tIns="12700" rIns="0" bIns="0" rtlCol="0">
            <a:spAutoFit/>
          </a:bodyPr>
          <a:lstStyle/>
          <a:p>
            <a:pPr marL="12700">
              <a:spcBef>
                <a:spcPts val="100"/>
              </a:spcBef>
            </a:pPr>
            <a:r>
              <a:rPr b="1" spc="-15" dirty="0">
                <a:solidFill>
                  <a:srgbClr val="C0504D"/>
                </a:solidFill>
                <a:latin typeface="Calibri"/>
                <a:cs typeface="Calibri"/>
              </a:rPr>
              <a:t>Breakers</a:t>
            </a:r>
            <a:r>
              <a:rPr b="1" spc="-50" dirty="0">
                <a:solidFill>
                  <a:srgbClr val="C0504D"/>
                </a:solidFill>
                <a:latin typeface="Calibri"/>
                <a:cs typeface="Calibri"/>
              </a:rPr>
              <a:t> </a:t>
            </a:r>
            <a:r>
              <a:rPr b="1" spc="-10" dirty="0">
                <a:solidFill>
                  <a:srgbClr val="C0504D"/>
                </a:solidFill>
                <a:latin typeface="Calibri"/>
                <a:cs typeface="Calibri"/>
              </a:rPr>
              <a:t>encargados</a:t>
            </a:r>
            <a:endParaRPr dirty="0">
              <a:latin typeface="Calibri"/>
              <a:cs typeface="Calibri"/>
            </a:endParaRPr>
          </a:p>
          <a:p>
            <a:pPr marL="12700"/>
            <a:r>
              <a:rPr b="1" dirty="0">
                <a:solidFill>
                  <a:srgbClr val="C0504D"/>
                </a:solidFill>
                <a:latin typeface="Calibri"/>
                <a:cs typeface="Calibri"/>
              </a:rPr>
              <a:t>de</a:t>
            </a:r>
            <a:r>
              <a:rPr b="1" spc="-10" dirty="0">
                <a:solidFill>
                  <a:srgbClr val="C0504D"/>
                </a:solidFill>
                <a:latin typeface="Calibri"/>
                <a:cs typeface="Calibri"/>
              </a:rPr>
              <a:t> la</a:t>
            </a:r>
            <a:r>
              <a:rPr b="1" spc="-25" dirty="0">
                <a:solidFill>
                  <a:srgbClr val="C0504D"/>
                </a:solidFill>
                <a:latin typeface="Calibri"/>
                <a:cs typeface="Calibri"/>
              </a:rPr>
              <a:t> </a:t>
            </a:r>
            <a:r>
              <a:rPr b="1" spc="-10" dirty="0">
                <a:solidFill>
                  <a:srgbClr val="C0504D"/>
                </a:solidFill>
                <a:latin typeface="Calibri"/>
                <a:cs typeface="Calibri"/>
              </a:rPr>
              <a:t>protección</a:t>
            </a:r>
            <a:endParaRPr dirty="0">
              <a:latin typeface="Calibri"/>
              <a:cs typeface="Calibri"/>
            </a:endParaRPr>
          </a:p>
        </p:txBody>
      </p:sp>
      <p:grpSp>
        <p:nvGrpSpPr>
          <p:cNvPr id="3" name="object 3"/>
          <p:cNvGrpSpPr/>
          <p:nvPr/>
        </p:nvGrpSpPr>
        <p:grpSpPr>
          <a:xfrm>
            <a:off x="2396646" y="2215388"/>
            <a:ext cx="7710805" cy="3646804"/>
            <a:chOff x="872645" y="2215388"/>
            <a:chExt cx="7710805" cy="3646804"/>
          </a:xfrm>
        </p:grpSpPr>
        <p:pic>
          <p:nvPicPr>
            <p:cNvPr id="4" name="object 4"/>
            <p:cNvPicPr/>
            <p:nvPr/>
          </p:nvPicPr>
          <p:blipFill>
            <a:blip r:embed="rId2" cstate="print"/>
            <a:stretch>
              <a:fillRect/>
            </a:stretch>
          </p:blipFill>
          <p:spPr>
            <a:xfrm>
              <a:off x="872645" y="2531103"/>
              <a:ext cx="7710243" cy="3330873"/>
            </a:xfrm>
            <a:prstGeom prst="rect">
              <a:avLst/>
            </a:prstGeom>
          </p:spPr>
        </p:pic>
        <p:sp>
          <p:nvSpPr>
            <p:cNvPr id="5" name="object 5"/>
            <p:cNvSpPr/>
            <p:nvPr/>
          </p:nvSpPr>
          <p:spPr>
            <a:xfrm>
              <a:off x="2643124" y="3643376"/>
              <a:ext cx="1571625" cy="714375"/>
            </a:xfrm>
            <a:custGeom>
              <a:avLst/>
              <a:gdLst/>
              <a:ahLst/>
              <a:cxnLst/>
              <a:rect l="l" t="t" r="r" b="b"/>
              <a:pathLst>
                <a:path w="1571625" h="714375">
                  <a:moveTo>
                    <a:pt x="1452626" y="0"/>
                  </a:moveTo>
                  <a:lnTo>
                    <a:pt x="119125" y="0"/>
                  </a:lnTo>
                  <a:lnTo>
                    <a:pt x="72759" y="9342"/>
                  </a:lnTo>
                  <a:lnTo>
                    <a:pt x="34893" y="34829"/>
                  </a:lnTo>
                  <a:lnTo>
                    <a:pt x="9362" y="72651"/>
                  </a:lnTo>
                  <a:lnTo>
                    <a:pt x="0" y="118999"/>
                  </a:lnTo>
                  <a:lnTo>
                    <a:pt x="0" y="595249"/>
                  </a:lnTo>
                  <a:lnTo>
                    <a:pt x="9362" y="641615"/>
                  </a:lnTo>
                  <a:lnTo>
                    <a:pt x="34893" y="679481"/>
                  </a:lnTo>
                  <a:lnTo>
                    <a:pt x="72759" y="705012"/>
                  </a:lnTo>
                  <a:lnTo>
                    <a:pt x="119125" y="714375"/>
                  </a:lnTo>
                  <a:lnTo>
                    <a:pt x="1452626" y="714375"/>
                  </a:lnTo>
                  <a:lnTo>
                    <a:pt x="1498973" y="705012"/>
                  </a:lnTo>
                  <a:lnTo>
                    <a:pt x="1536795" y="679481"/>
                  </a:lnTo>
                  <a:lnTo>
                    <a:pt x="1562282" y="641615"/>
                  </a:lnTo>
                  <a:lnTo>
                    <a:pt x="1571625" y="595249"/>
                  </a:lnTo>
                  <a:lnTo>
                    <a:pt x="1571625" y="118999"/>
                  </a:lnTo>
                  <a:lnTo>
                    <a:pt x="1562282" y="72651"/>
                  </a:lnTo>
                  <a:lnTo>
                    <a:pt x="1536795" y="34829"/>
                  </a:lnTo>
                  <a:lnTo>
                    <a:pt x="1498973" y="9342"/>
                  </a:lnTo>
                  <a:lnTo>
                    <a:pt x="1452626" y="0"/>
                  </a:lnTo>
                  <a:close/>
                </a:path>
              </a:pathLst>
            </a:custGeom>
            <a:solidFill>
              <a:srgbClr val="4F81BC">
                <a:alpha val="50195"/>
              </a:srgbClr>
            </a:solidFill>
          </p:spPr>
          <p:txBody>
            <a:bodyPr wrap="square" lIns="0" tIns="0" rIns="0" bIns="0" rtlCol="0"/>
            <a:lstStyle/>
            <a:p>
              <a:endParaRPr/>
            </a:p>
          </p:txBody>
        </p:sp>
        <p:sp>
          <p:nvSpPr>
            <p:cNvPr id="6" name="object 6"/>
            <p:cNvSpPr/>
            <p:nvPr/>
          </p:nvSpPr>
          <p:spPr>
            <a:xfrm>
              <a:off x="2643124" y="3643376"/>
              <a:ext cx="1571625" cy="714375"/>
            </a:xfrm>
            <a:custGeom>
              <a:avLst/>
              <a:gdLst/>
              <a:ahLst/>
              <a:cxnLst/>
              <a:rect l="l" t="t" r="r" b="b"/>
              <a:pathLst>
                <a:path w="1571625" h="714375">
                  <a:moveTo>
                    <a:pt x="0" y="118999"/>
                  </a:moveTo>
                  <a:lnTo>
                    <a:pt x="9362" y="72651"/>
                  </a:lnTo>
                  <a:lnTo>
                    <a:pt x="34893" y="34829"/>
                  </a:lnTo>
                  <a:lnTo>
                    <a:pt x="72759" y="9342"/>
                  </a:lnTo>
                  <a:lnTo>
                    <a:pt x="119125" y="0"/>
                  </a:lnTo>
                  <a:lnTo>
                    <a:pt x="1452626" y="0"/>
                  </a:lnTo>
                  <a:lnTo>
                    <a:pt x="1498973" y="9342"/>
                  </a:lnTo>
                  <a:lnTo>
                    <a:pt x="1536795" y="34829"/>
                  </a:lnTo>
                  <a:lnTo>
                    <a:pt x="1562282" y="72651"/>
                  </a:lnTo>
                  <a:lnTo>
                    <a:pt x="1571625" y="118999"/>
                  </a:lnTo>
                  <a:lnTo>
                    <a:pt x="1571625" y="595249"/>
                  </a:lnTo>
                  <a:lnTo>
                    <a:pt x="1562282" y="641615"/>
                  </a:lnTo>
                  <a:lnTo>
                    <a:pt x="1536795" y="679481"/>
                  </a:lnTo>
                  <a:lnTo>
                    <a:pt x="1498973" y="705012"/>
                  </a:lnTo>
                  <a:lnTo>
                    <a:pt x="1452626" y="714375"/>
                  </a:lnTo>
                  <a:lnTo>
                    <a:pt x="119125" y="714375"/>
                  </a:lnTo>
                  <a:lnTo>
                    <a:pt x="72759" y="705012"/>
                  </a:lnTo>
                  <a:lnTo>
                    <a:pt x="34893" y="679481"/>
                  </a:lnTo>
                  <a:lnTo>
                    <a:pt x="9362" y="641615"/>
                  </a:lnTo>
                  <a:lnTo>
                    <a:pt x="0" y="595249"/>
                  </a:lnTo>
                  <a:lnTo>
                    <a:pt x="0" y="118999"/>
                  </a:lnTo>
                  <a:close/>
                </a:path>
              </a:pathLst>
            </a:custGeom>
            <a:ln w="25400">
              <a:solidFill>
                <a:srgbClr val="385D89"/>
              </a:solidFill>
            </a:ln>
          </p:spPr>
          <p:txBody>
            <a:bodyPr wrap="square" lIns="0" tIns="0" rIns="0" bIns="0" rtlCol="0"/>
            <a:lstStyle/>
            <a:p>
              <a:endParaRPr/>
            </a:p>
          </p:txBody>
        </p:sp>
        <p:sp>
          <p:nvSpPr>
            <p:cNvPr id="7" name="object 7"/>
            <p:cNvSpPr/>
            <p:nvPr/>
          </p:nvSpPr>
          <p:spPr>
            <a:xfrm>
              <a:off x="3342606" y="2215388"/>
              <a:ext cx="171450" cy="1428750"/>
            </a:xfrm>
            <a:custGeom>
              <a:avLst/>
              <a:gdLst/>
              <a:ahLst/>
              <a:cxnLst/>
              <a:rect l="l" t="t" r="r" b="b"/>
              <a:pathLst>
                <a:path w="171450" h="1428750">
                  <a:moveTo>
                    <a:pt x="23798" y="1258268"/>
                  </a:moveTo>
                  <a:lnTo>
                    <a:pt x="15045" y="1258268"/>
                  </a:lnTo>
                  <a:lnTo>
                    <a:pt x="9304" y="1260221"/>
                  </a:lnTo>
                  <a:lnTo>
                    <a:pt x="3679" y="1265271"/>
                  </a:lnTo>
                  <a:lnTo>
                    <a:pt x="494" y="1271857"/>
                  </a:lnTo>
                  <a:lnTo>
                    <a:pt x="0" y="1279134"/>
                  </a:lnTo>
                  <a:lnTo>
                    <a:pt x="2446" y="1286256"/>
                  </a:lnTo>
                  <a:lnTo>
                    <a:pt x="85631" y="1428750"/>
                  </a:lnTo>
                  <a:lnTo>
                    <a:pt x="107617" y="1391031"/>
                  </a:lnTo>
                  <a:lnTo>
                    <a:pt x="66581" y="1391031"/>
                  </a:lnTo>
                  <a:lnTo>
                    <a:pt x="66454" y="1320418"/>
                  </a:lnTo>
                  <a:lnTo>
                    <a:pt x="35339" y="1267078"/>
                  </a:lnTo>
                  <a:lnTo>
                    <a:pt x="30360" y="1261453"/>
                  </a:lnTo>
                  <a:lnTo>
                    <a:pt x="23798" y="1258268"/>
                  </a:lnTo>
                  <a:close/>
                </a:path>
                <a:path w="171450" h="1428750">
                  <a:moveTo>
                    <a:pt x="66581" y="1320636"/>
                  </a:moveTo>
                  <a:lnTo>
                    <a:pt x="66581" y="1391031"/>
                  </a:lnTo>
                  <a:lnTo>
                    <a:pt x="104681" y="1391031"/>
                  </a:lnTo>
                  <a:lnTo>
                    <a:pt x="104681" y="1381378"/>
                  </a:lnTo>
                  <a:lnTo>
                    <a:pt x="69121" y="1381378"/>
                  </a:lnTo>
                  <a:lnTo>
                    <a:pt x="85568" y="1353184"/>
                  </a:lnTo>
                  <a:lnTo>
                    <a:pt x="66581" y="1320636"/>
                  </a:lnTo>
                  <a:close/>
                </a:path>
                <a:path w="171450" h="1428750">
                  <a:moveTo>
                    <a:pt x="154709" y="1257774"/>
                  </a:moveTo>
                  <a:lnTo>
                    <a:pt x="147433" y="1258268"/>
                  </a:lnTo>
                  <a:lnTo>
                    <a:pt x="140846" y="1261453"/>
                  </a:lnTo>
                  <a:lnTo>
                    <a:pt x="135796" y="1267078"/>
                  </a:lnTo>
                  <a:lnTo>
                    <a:pt x="104681" y="1320418"/>
                  </a:lnTo>
                  <a:lnTo>
                    <a:pt x="104681" y="1391031"/>
                  </a:lnTo>
                  <a:lnTo>
                    <a:pt x="107617" y="1391031"/>
                  </a:lnTo>
                  <a:lnTo>
                    <a:pt x="168689" y="1286256"/>
                  </a:lnTo>
                  <a:lnTo>
                    <a:pt x="171154" y="1279134"/>
                  </a:lnTo>
                  <a:lnTo>
                    <a:pt x="170689" y="1271857"/>
                  </a:lnTo>
                  <a:lnTo>
                    <a:pt x="167511" y="1265271"/>
                  </a:lnTo>
                  <a:lnTo>
                    <a:pt x="161831" y="1260221"/>
                  </a:lnTo>
                  <a:lnTo>
                    <a:pt x="154709" y="1257774"/>
                  </a:lnTo>
                  <a:close/>
                </a:path>
                <a:path w="171450" h="1428750">
                  <a:moveTo>
                    <a:pt x="85568" y="1353184"/>
                  </a:moveTo>
                  <a:lnTo>
                    <a:pt x="69121" y="1381378"/>
                  </a:lnTo>
                  <a:lnTo>
                    <a:pt x="102014" y="1381378"/>
                  </a:lnTo>
                  <a:lnTo>
                    <a:pt x="85568" y="1353184"/>
                  </a:lnTo>
                  <a:close/>
                </a:path>
                <a:path w="171450" h="1428750">
                  <a:moveTo>
                    <a:pt x="104681" y="1320418"/>
                  </a:moveTo>
                  <a:lnTo>
                    <a:pt x="85568" y="1353184"/>
                  </a:lnTo>
                  <a:lnTo>
                    <a:pt x="102014" y="1381378"/>
                  </a:lnTo>
                  <a:lnTo>
                    <a:pt x="104681" y="1381378"/>
                  </a:lnTo>
                  <a:lnTo>
                    <a:pt x="104681" y="1320418"/>
                  </a:lnTo>
                  <a:close/>
                </a:path>
                <a:path w="171450" h="1428750">
                  <a:moveTo>
                    <a:pt x="68105" y="706907"/>
                  </a:moveTo>
                  <a:lnTo>
                    <a:pt x="66581" y="714375"/>
                  </a:lnTo>
                  <a:lnTo>
                    <a:pt x="66581" y="1320636"/>
                  </a:lnTo>
                  <a:lnTo>
                    <a:pt x="85568" y="1353184"/>
                  </a:lnTo>
                  <a:lnTo>
                    <a:pt x="104554" y="1320636"/>
                  </a:lnTo>
                  <a:lnTo>
                    <a:pt x="104681" y="733425"/>
                  </a:lnTo>
                  <a:lnTo>
                    <a:pt x="85631" y="733425"/>
                  </a:lnTo>
                  <a:lnTo>
                    <a:pt x="104681" y="714375"/>
                  </a:lnTo>
                  <a:lnTo>
                    <a:pt x="68105" y="714375"/>
                  </a:lnTo>
                  <a:lnTo>
                    <a:pt x="68105" y="706907"/>
                  </a:lnTo>
                  <a:close/>
                </a:path>
                <a:path w="171450" h="1428750">
                  <a:moveTo>
                    <a:pt x="16498" y="1257774"/>
                  </a:moveTo>
                  <a:lnTo>
                    <a:pt x="23798" y="1258268"/>
                  </a:lnTo>
                  <a:lnTo>
                    <a:pt x="15045" y="1258268"/>
                  </a:lnTo>
                  <a:lnTo>
                    <a:pt x="16498" y="1257774"/>
                  </a:lnTo>
                  <a:close/>
                </a:path>
                <a:path w="171450" h="1428750">
                  <a:moveTo>
                    <a:pt x="104681" y="714375"/>
                  </a:moveTo>
                  <a:lnTo>
                    <a:pt x="85631" y="733425"/>
                  </a:lnTo>
                  <a:lnTo>
                    <a:pt x="87155" y="733425"/>
                  </a:lnTo>
                  <a:lnTo>
                    <a:pt x="94579" y="731930"/>
                  </a:lnTo>
                  <a:lnTo>
                    <a:pt x="100633" y="727852"/>
                  </a:lnTo>
                  <a:lnTo>
                    <a:pt x="104681" y="721842"/>
                  </a:lnTo>
                  <a:lnTo>
                    <a:pt x="104681" y="714375"/>
                  </a:lnTo>
                  <a:close/>
                </a:path>
                <a:path w="171450" h="1428750">
                  <a:moveTo>
                    <a:pt x="104681" y="721842"/>
                  </a:moveTo>
                  <a:lnTo>
                    <a:pt x="100633" y="727852"/>
                  </a:lnTo>
                  <a:lnTo>
                    <a:pt x="94579" y="731930"/>
                  </a:lnTo>
                  <a:lnTo>
                    <a:pt x="87155" y="733425"/>
                  </a:lnTo>
                  <a:lnTo>
                    <a:pt x="104681" y="733425"/>
                  </a:lnTo>
                  <a:lnTo>
                    <a:pt x="104681" y="721842"/>
                  </a:lnTo>
                  <a:close/>
                </a:path>
                <a:path w="171450" h="1428750">
                  <a:moveTo>
                    <a:pt x="106205" y="695325"/>
                  </a:moveTo>
                  <a:lnTo>
                    <a:pt x="87155" y="695325"/>
                  </a:lnTo>
                  <a:lnTo>
                    <a:pt x="68105" y="714375"/>
                  </a:lnTo>
                  <a:lnTo>
                    <a:pt x="104681" y="714375"/>
                  </a:lnTo>
                  <a:lnTo>
                    <a:pt x="104681" y="721842"/>
                  </a:lnTo>
                  <a:lnTo>
                    <a:pt x="106205" y="714375"/>
                  </a:lnTo>
                  <a:lnTo>
                    <a:pt x="106205" y="695325"/>
                  </a:lnTo>
                  <a:close/>
                </a:path>
                <a:path w="171450" h="1428750">
                  <a:moveTo>
                    <a:pt x="87155" y="695325"/>
                  </a:moveTo>
                  <a:lnTo>
                    <a:pt x="85631" y="695325"/>
                  </a:lnTo>
                  <a:lnTo>
                    <a:pt x="78208" y="696819"/>
                  </a:lnTo>
                  <a:lnTo>
                    <a:pt x="72153" y="700897"/>
                  </a:lnTo>
                  <a:lnTo>
                    <a:pt x="68105" y="706907"/>
                  </a:lnTo>
                  <a:lnTo>
                    <a:pt x="68105" y="714375"/>
                  </a:lnTo>
                  <a:lnTo>
                    <a:pt x="87155" y="695325"/>
                  </a:lnTo>
                  <a:close/>
                </a:path>
                <a:path w="171450" h="1428750">
                  <a:moveTo>
                    <a:pt x="106205" y="0"/>
                  </a:moveTo>
                  <a:lnTo>
                    <a:pt x="68105" y="0"/>
                  </a:lnTo>
                  <a:lnTo>
                    <a:pt x="68105" y="706907"/>
                  </a:lnTo>
                  <a:lnTo>
                    <a:pt x="72153" y="700897"/>
                  </a:lnTo>
                  <a:lnTo>
                    <a:pt x="78208" y="696819"/>
                  </a:lnTo>
                  <a:lnTo>
                    <a:pt x="85631" y="695325"/>
                  </a:lnTo>
                  <a:lnTo>
                    <a:pt x="106205" y="695325"/>
                  </a:lnTo>
                  <a:lnTo>
                    <a:pt x="106205" y="0"/>
                  </a:lnTo>
                  <a:close/>
                </a:path>
              </a:pathLst>
            </a:custGeom>
            <a:solidFill>
              <a:srgbClr val="497DBA"/>
            </a:solidFill>
          </p:spPr>
          <p:txBody>
            <a:bodyPr wrap="square" lIns="0" tIns="0" rIns="0" bIns="0" rtlCol="0"/>
            <a:lstStyle/>
            <a:p>
              <a:endParaRPr/>
            </a:p>
          </p:txBody>
        </p:sp>
        <p:pic>
          <p:nvPicPr>
            <p:cNvPr id="8" name="object 8"/>
            <p:cNvPicPr/>
            <p:nvPr/>
          </p:nvPicPr>
          <p:blipFill>
            <a:blip r:embed="rId3" cstate="print"/>
            <a:stretch>
              <a:fillRect/>
            </a:stretch>
          </p:blipFill>
          <p:spPr>
            <a:xfrm>
              <a:off x="2844800" y="3916426"/>
              <a:ext cx="96774" cy="96774"/>
            </a:xfrm>
            <a:prstGeom prst="rect">
              <a:avLst/>
            </a:prstGeom>
          </p:spPr>
        </p:pic>
        <p:pic>
          <p:nvPicPr>
            <p:cNvPr id="9" name="object 9"/>
            <p:cNvPicPr/>
            <p:nvPr/>
          </p:nvPicPr>
          <p:blipFill>
            <a:blip r:embed="rId4" cstate="print"/>
            <a:stretch>
              <a:fillRect/>
            </a:stretch>
          </p:blipFill>
          <p:spPr>
            <a:xfrm>
              <a:off x="3916299" y="3916426"/>
              <a:ext cx="96900" cy="96774"/>
            </a:xfrm>
            <a:prstGeom prst="rect">
              <a:avLst/>
            </a:prstGeom>
          </p:spPr>
        </p:pic>
        <p:pic>
          <p:nvPicPr>
            <p:cNvPr id="10" name="object 10"/>
            <p:cNvPicPr/>
            <p:nvPr/>
          </p:nvPicPr>
          <p:blipFill>
            <a:blip r:embed="rId5" cstate="print"/>
            <a:stretch>
              <a:fillRect/>
            </a:stretch>
          </p:blipFill>
          <p:spPr>
            <a:xfrm>
              <a:off x="3357499" y="3786187"/>
              <a:ext cx="357187" cy="357187"/>
            </a:xfrm>
            <a:prstGeom prst="rect">
              <a:avLst/>
            </a:prstGeom>
          </p:spPr>
        </p:pic>
      </p:grpSp>
      <p:sp>
        <p:nvSpPr>
          <p:cNvPr id="11" name="object 11"/>
          <p:cNvSpPr txBox="1">
            <a:spLocks noGrp="1"/>
          </p:cNvSpPr>
          <p:nvPr>
            <p:ph type="title"/>
          </p:nvPr>
        </p:nvSpPr>
        <p:spPr>
          <a:xfrm>
            <a:off x="761086" y="450967"/>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12" name="object 12"/>
          <p:cNvSpPr txBox="1"/>
          <p:nvPr/>
        </p:nvSpPr>
        <p:spPr>
          <a:xfrm>
            <a:off x="3890010" y="1520394"/>
            <a:ext cx="2049780" cy="574675"/>
          </a:xfrm>
          <a:prstGeom prst="rect">
            <a:avLst/>
          </a:prstGeom>
        </p:spPr>
        <p:txBody>
          <a:bodyPr vert="horz" wrap="square" lIns="0" tIns="12700" rIns="0" bIns="0" rtlCol="0">
            <a:spAutoFit/>
          </a:bodyPr>
          <a:lstStyle/>
          <a:p>
            <a:pPr marL="12700">
              <a:spcBef>
                <a:spcPts val="100"/>
              </a:spcBef>
            </a:pPr>
            <a:r>
              <a:rPr b="1" spc="-10" dirty="0">
                <a:solidFill>
                  <a:srgbClr val="375F92"/>
                </a:solidFill>
                <a:latin typeface="Calibri"/>
                <a:cs typeface="Calibri"/>
              </a:rPr>
              <a:t>Protección</a:t>
            </a:r>
            <a:r>
              <a:rPr b="1" spc="-70" dirty="0">
                <a:solidFill>
                  <a:srgbClr val="375F92"/>
                </a:solidFill>
                <a:latin typeface="Calibri"/>
                <a:cs typeface="Calibri"/>
              </a:rPr>
              <a:t> </a:t>
            </a:r>
            <a:r>
              <a:rPr b="1" dirty="0">
                <a:solidFill>
                  <a:srgbClr val="375F92"/>
                </a:solidFill>
                <a:latin typeface="Calibri"/>
                <a:cs typeface="Calibri"/>
              </a:rPr>
              <a:t>de</a:t>
            </a:r>
            <a:r>
              <a:rPr b="1" spc="-40" dirty="0">
                <a:solidFill>
                  <a:srgbClr val="375F92"/>
                </a:solidFill>
                <a:latin typeface="Calibri"/>
                <a:cs typeface="Calibri"/>
              </a:rPr>
              <a:t> </a:t>
            </a:r>
            <a:r>
              <a:rPr b="1" spc="-10" dirty="0">
                <a:solidFill>
                  <a:srgbClr val="375F92"/>
                </a:solidFill>
                <a:latin typeface="Calibri"/>
                <a:cs typeface="Calibri"/>
              </a:rPr>
              <a:t>la</a:t>
            </a:r>
            <a:r>
              <a:rPr b="1" spc="5" dirty="0">
                <a:solidFill>
                  <a:srgbClr val="375F92"/>
                </a:solidFill>
                <a:latin typeface="Calibri"/>
                <a:cs typeface="Calibri"/>
              </a:rPr>
              <a:t> </a:t>
            </a:r>
            <a:r>
              <a:rPr b="1" spc="-5" dirty="0">
                <a:solidFill>
                  <a:srgbClr val="375F92"/>
                </a:solidFill>
                <a:latin typeface="Calibri"/>
                <a:cs typeface="Calibri"/>
              </a:rPr>
              <a:t>línea</a:t>
            </a:r>
            <a:endParaRPr>
              <a:latin typeface="Calibri"/>
              <a:cs typeface="Calibri"/>
            </a:endParaRPr>
          </a:p>
          <a:p>
            <a:pPr marL="12700"/>
            <a:r>
              <a:rPr b="1" dirty="0">
                <a:solidFill>
                  <a:srgbClr val="375F92"/>
                </a:solidFill>
                <a:latin typeface="Calibri"/>
                <a:cs typeface="Calibri"/>
              </a:rPr>
              <a:t>de</a:t>
            </a:r>
            <a:r>
              <a:rPr b="1" spc="-90" dirty="0">
                <a:solidFill>
                  <a:srgbClr val="375F92"/>
                </a:solidFill>
                <a:latin typeface="Calibri"/>
                <a:cs typeface="Calibri"/>
              </a:rPr>
              <a:t> </a:t>
            </a:r>
            <a:r>
              <a:rPr b="1" spc="-5" dirty="0">
                <a:solidFill>
                  <a:srgbClr val="375F92"/>
                </a:solidFill>
                <a:latin typeface="Calibri"/>
                <a:cs typeface="Calibri"/>
              </a:rPr>
              <a:t>transmisión.</a:t>
            </a:r>
            <a:endParaRPr>
              <a:latin typeface="Calibri"/>
              <a:cs typeface="Calibri"/>
            </a:endParaRPr>
          </a:p>
        </p:txBody>
      </p:sp>
      <p:pic>
        <p:nvPicPr>
          <p:cNvPr id="13" name="object 13"/>
          <p:cNvPicPr/>
          <p:nvPr/>
        </p:nvPicPr>
        <p:blipFill>
          <a:blip r:embed="rId6" cstate="print"/>
          <a:stretch>
            <a:fillRect/>
          </a:stretch>
        </p:blipFill>
        <p:spPr>
          <a:xfrm>
            <a:off x="7797801" y="1987551"/>
            <a:ext cx="168275" cy="168275"/>
          </a:xfrm>
          <a:prstGeom prst="rect">
            <a:avLst/>
          </a:prstGeom>
        </p:spPr>
      </p:pic>
      <p:sp>
        <p:nvSpPr>
          <p:cNvPr id="14" name="object 14"/>
          <p:cNvSpPr/>
          <p:nvPr/>
        </p:nvSpPr>
        <p:spPr>
          <a:xfrm>
            <a:off x="8024877" y="2016380"/>
            <a:ext cx="357505" cy="111125"/>
          </a:xfrm>
          <a:custGeom>
            <a:avLst/>
            <a:gdLst/>
            <a:ahLst/>
            <a:cxnLst/>
            <a:rect l="l" t="t" r="r" b="b"/>
            <a:pathLst>
              <a:path w="357504" h="111125">
                <a:moveTo>
                  <a:pt x="319459" y="55308"/>
                </a:moveTo>
                <a:lnTo>
                  <a:pt x="252729" y="94234"/>
                </a:lnTo>
                <a:lnTo>
                  <a:pt x="251205" y="99949"/>
                </a:lnTo>
                <a:lnTo>
                  <a:pt x="256540" y="109093"/>
                </a:lnTo>
                <a:lnTo>
                  <a:pt x="262381" y="110617"/>
                </a:lnTo>
                <a:lnTo>
                  <a:pt x="266826" y="107950"/>
                </a:lnTo>
                <a:lnTo>
                  <a:pt x="340805" y="64770"/>
                </a:lnTo>
                <a:lnTo>
                  <a:pt x="338327" y="64770"/>
                </a:lnTo>
                <a:lnTo>
                  <a:pt x="338327" y="63500"/>
                </a:lnTo>
                <a:lnTo>
                  <a:pt x="333501" y="63500"/>
                </a:lnTo>
                <a:lnTo>
                  <a:pt x="319459" y="55308"/>
                </a:lnTo>
                <a:close/>
              </a:path>
              <a:path w="357504" h="111125">
                <a:moveTo>
                  <a:pt x="303022" y="45720"/>
                </a:moveTo>
                <a:lnTo>
                  <a:pt x="0" y="45720"/>
                </a:lnTo>
                <a:lnTo>
                  <a:pt x="0" y="64770"/>
                </a:lnTo>
                <a:lnTo>
                  <a:pt x="303239" y="64770"/>
                </a:lnTo>
                <a:lnTo>
                  <a:pt x="319459" y="55308"/>
                </a:lnTo>
                <a:lnTo>
                  <a:pt x="303022" y="45720"/>
                </a:lnTo>
                <a:close/>
              </a:path>
              <a:path w="357504" h="111125">
                <a:moveTo>
                  <a:pt x="340765" y="45720"/>
                </a:moveTo>
                <a:lnTo>
                  <a:pt x="338327" y="45720"/>
                </a:lnTo>
                <a:lnTo>
                  <a:pt x="338327" y="64770"/>
                </a:lnTo>
                <a:lnTo>
                  <a:pt x="340805" y="64770"/>
                </a:lnTo>
                <a:lnTo>
                  <a:pt x="357124" y="55245"/>
                </a:lnTo>
                <a:lnTo>
                  <a:pt x="340765" y="45720"/>
                </a:lnTo>
                <a:close/>
              </a:path>
              <a:path w="357504" h="111125">
                <a:moveTo>
                  <a:pt x="333501" y="47117"/>
                </a:moveTo>
                <a:lnTo>
                  <a:pt x="319459" y="55308"/>
                </a:lnTo>
                <a:lnTo>
                  <a:pt x="333501" y="63500"/>
                </a:lnTo>
                <a:lnTo>
                  <a:pt x="333501" y="47117"/>
                </a:lnTo>
                <a:close/>
              </a:path>
              <a:path w="357504" h="111125">
                <a:moveTo>
                  <a:pt x="338327" y="47117"/>
                </a:moveTo>
                <a:lnTo>
                  <a:pt x="333501" y="47117"/>
                </a:lnTo>
                <a:lnTo>
                  <a:pt x="333501" y="63500"/>
                </a:lnTo>
                <a:lnTo>
                  <a:pt x="338327" y="63500"/>
                </a:lnTo>
                <a:lnTo>
                  <a:pt x="338327" y="47117"/>
                </a:lnTo>
                <a:close/>
              </a:path>
              <a:path w="357504" h="111125">
                <a:moveTo>
                  <a:pt x="262381" y="0"/>
                </a:moveTo>
                <a:lnTo>
                  <a:pt x="256540" y="1524"/>
                </a:lnTo>
                <a:lnTo>
                  <a:pt x="253873" y="6096"/>
                </a:lnTo>
                <a:lnTo>
                  <a:pt x="251205" y="10541"/>
                </a:lnTo>
                <a:lnTo>
                  <a:pt x="252729" y="16383"/>
                </a:lnTo>
                <a:lnTo>
                  <a:pt x="319459" y="55308"/>
                </a:lnTo>
                <a:lnTo>
                  <a:pt x="333501" y="47117"/>
                </a:lnTo>
                <a:lnTo>
                  <a:pt x="338327" y="47117"/>
                </a:lnTo>
                <a:lnTo>
                  <a:pt x="338327" y="45720"/>
                </a:lnTo>
                <a:lnTo>
                  <a:pt x="340765" y="45720"/>
                </a:lnTo>
                <a:lnTo>
                  <a:pt x="266826" y="2667"/>
                </a:lnTo>
                <a:lnTo>
                  <a:pt x="262381" y="0"/>
                </a:lnTo>
                <a:close/>
              </a:path>
            </a:pathLst>
          </a:custGeom>
          <a:solidFill>
            <a:srgbClr val="C0504D"/>
          </a:solidFill>
        </p:spPr>
        <p:txBody>
          <a:bodyPr wrap="square" lIns="0" tIns="0" rIns="0" bIns="0" rtlCol="0"/>
          <a:lstStyle/>
          <a:p>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66</a:t>
            </a:fld>
            <a:endParaRPr spc="15"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469248" y="1874647"/>
            <a:ext cx="1980564" cy="574675"/>
          </a:xfrm>
          <a:prstGeom prst="rect">
            <a:avLst/>
          </a:prstGeom>
        </p:spPr>
        <p:txBody>
          <a:bodyPr vert="horz" wrap="square" lIns="0" tIns="12700" rIns="0" bIns="0" rtlCol="0">
            <a:spAutoFit/>
          </a:bodyPr>
          <a:lstStyle/>
          <a:p>
            <a:pPr marL="12700">
              <a:spcBef>
                <a:spcPts val="100"/>
              </a:spcBef>
            </a:pPr>
            <a:r>
              <a:rPr b="1" spc="-15" dirty="0">
                <a:solidFill>
                  <a:srgbClr val="C0504D"/>
                </a:solidFill>
                <a:latin typeface="Calibri"/>
                <a:cs typeface="Calibri"/>
              </a:rPr>
              <a:t>Breakers</a:t>
            </a:r>
            <a:r>
              <a:rPr b="1" spc="-50" dirty="0">
                <a:solidFill>
                  <a:srgbClr val="C0504D"/>
                </a:solidFill>
                <a:latin typeface="Calibri"/>
                <a:cs typeface="Calibri"/>
              </a:rPr>
              <a:t> </a:t>
            </a:r>
            <a:r>
              <a:rPr b="1" spc="-10" dirty="0">
                <a:solidFill>
                  <a:srgbClr val="C0504D"/>
                </a:solidFill>
                <a:latin typeface="Calibri"/>
                <a:cs typeface="Calibri"/>
              </a:rPr>
              <a:t>encargados</a:t>
            </a:r>
            <a:endParaRPr>
              <a:latin typeface="Calibri"/>
              <a:cs typeface="Calibri"/>
            </a:endParaRPr>
          </a:p>
          <a:p>
            <a:pPr marL="12700"/>
            <a:r>
              <a:rPr b="1" dirty="0">
                <a:solidFill>
                  <a:srgbClr val="C0504D"/>
                </a:solidFill>
                <a:latin typeface="Calibri"/>
                <a:cs typeface="Calibri"/>
              </a:rPr>
              <a:t>de</a:t>
            </a:r>
            <a:r>
              <a:rPr b="1" spc="-10" dirty="0">
                <a:solidFill>
                  <a:srgbClr val="C0504D"/>
                </a:solidFill>
                <a:latin typeface="Calibri"/>
                <a:cs typeface="Calibri"/>
              </a:rPr>
              <a:t> la</a:t>
            </a:r>
            <a:r>
              <a:rPr b="1" spc="-25" dirty="0">
                <a:solidFill>
                  <a:srgbClr val="C0504D"/>
                </a:solidFill>
                <a:latin typeface="Calibri"/>
                <a:cs typeface="Calibri"/>
              </a:rPr>
              <a:t> </a:t>
            </a:r>
            <a:r>
              <a:rPr b="1" spc="-10" dirty="0">
                <a:solidFill>
                  <a:srgbClr val="C0504D"/>
                </a:solidFill>
                <a:latin typeface="Calibri"/>
                <a:cs typeface="Calibri"/>
              </a:rPr>
              <a:t>protección</a:t>
            </a:r>
            <a:endParaRPr>
              <a:latin typeface="Calibri"/>
              <a:cs typeface="Calibri"/>
            </a:endParaRPr>
          </a:p>
        </p:txBody>
      </p:sp>
      <p:grpSp>
        <p:nvGrpSpPr>
          <p:cNvPr id="3" name="object 3"/>
          <p:cNvGrpSpPr/>
          <p:nvPr/>
        </p:nvGrpSpPr>
        <p:grpSpPr>
          <a:xfrm>
            <a:off x="2396646" y="1875789"/>
            <a:ext cx="7710805" cy="4066540"/>
            <a:chOff x="872645" y="1875789"/>
            <a:chExt cx="7710805" cy="4066540"/>
          </a:xfrm>
        </p:grpSpPr>
        <p:pic>
          <p:nvPicPr>
            <p:cNvPr id="4" name="object 4"/>
            <p:cNvPicPr/>
            <p:nvPr/>
          </p:nvPicPr>
          <p:blipFill>
            <a:blip r:embed="rId2" cstate="print"/>
            <a:stretch>
              <a:fillRect/>
            </a:stretch>
          </p:blipFill>
          <p:spPr>
            <a:xfrm>
              <a:off x="872645" y="2531103"/>
              <a:ext cx="7710243" cy="3330873"/>
            </a:xfrm>
            <a:prstGeom prst="rect">
              <a:avLst/>
            </a:prstGeom>
          </p:spPr>
        </p:pic>
        <p:sp>
          <p:nvSpPr>
            <p:cNvPr id="5" name="object 5"/>
            <p:cNvSpPr/>
            <p:nvPr/>
          </p:nvSpPr>
          <p:spPr>
            <a:xfrm>
              <a:off x="3643249" y="2428874"/>
              <a:ext cx="1286510" cy="3500754"/>
            </a:xfrm>
            <a:custGeom>
              <a:avLst/>
              <a:gdLst/>
              <a:ahLst/>
              <a:cxnLst/>
              <a:rect l="l" t="t" r="r" b="b"/>
              <a:pathLst>
                <a:path w="1286510" h="3500754">
                  <a:moveTo>
                    <a:pt x="1071626" y="0"/>
                  </a:moveTo>
                  <a:lnTo>
                    <a:pt x="214375" y="0"/>
                  </a:lnTo>
                  <a:lnTo>
                    <a:pt x="165231" y="5656"/>
                  </a:lnTo>
                  <a:lnTo>
                    <a:pt x="120113" y="21769"/>
                  </a:lnTo>
                  <a:lnTo>
                    <a:pt x="80308" y="47056"/>
                  </a:lnTo>
                  <a:lnTo>
                    <a:pt x="47106" y="80231"/>
                  </a:lnTo>
                  <a:lnTo>
                    <a:pt x="21795" y="120011"/>
                  </a:lnTo>
                  <a:lnTo>
                    <a:pt x="5663" y="165111"/>
                  </a:lnTo>
                  <a:lnTo>
                    <a:pt x="0" y="214249"/>
                  </a:lnTo>
                  <a:lnTo>
                    <a:pt x="0" y="3286137"/>
                  </a:lnTo>
                  <a:lnTo>
                    <a:pt x="5663" y="3335278"/>
                  </a:lnTo>
                  <a:lnTo>
                    <a:pt x="21795" y="3380387"/>
                  </a:lnTo>
                  <a:lnTo>
                    <a:pt x="47106" y="3420180"/>
                  </a:lnTo>
                  <a:lnTo>
                    <a:pt x="80308" y="3453368"/>
                  </a:lnTo>
                  <a:lnTo>
                    <a:pt x="120113" y="3478667"/>
                  </a:lnTo>
                  <a:lnTo>
                    <a:pt x="165231" y="3494790"/>
                  </a:lnTo>
                  <a:lnTo>
                    <a:pt x="214375" y="3500450"/>
                  </a:lnTo>
                  <a:lnTo>
                    <a:pt x="1071626" y="3500450"/>
                  </a:lnTo>
                  <a:lnTo>
                    <a:pt x="1120770" y="3494790"/>
                  </a:lnTo>
                  <a:lnTo>
                    <a:pt x="1165888" y="3478667"/>
                  </a:lnTo>
                  <a:lnTo>
                    <a:pt x="1205693" y="3453368"/>
                  </a:lnTo>
                  <a:lnTo>
                    <a:pt x="1238895" y="3420180"/>
                  </a:lnTo>
                  <a:lnTo>
                    <a:pt x="1264206" y="3380387"/>
                  </a:lnTo>
                  <a:lnTo>
                    <a:pt x="1280338" y="3335278"/>
                  </a:lnTo>
                  <a:lnTo>
                    <a:pt x="1286002" y="3286137"/>
                  </a:lnTo>
                  <a:lnTo>
                    <a:pt x="1286002" y="214249"/>
                  </a:lnTo>
                  <a:lnTo>
                    <a:pt x="1280338" y="165111"/>
                  </a:lnTo>
                  <a:lnTo>
                    <a:pt x="1264206" y="120011"/>
                  </a:lnTo>
                  <a:lnTo>
                    <a:pt x="1238895" y="80231"/>
                  </a:lnTo>
                  <a:lnTo>
                    <a:pt x="1205693" y="47056"/>
                  </a:lnTo>
                  <a:lnTo>
                    <a:pt x="1165888" y="21769"/>
                  </a:lnTo>
                  <a:lnTo>
                    <a:pt x="1120770" y="5656"/>
                  </a:lnTo>
                  <a:lnTo>
                    <a:pt x="1071626" y="0"/>
                  </a:lnTo>
                  <a:close/>
                </a:path>
              </a:pathLst>
            </a:custGeom>
            <a:solidFill>
              <a:srgbClr val="4F81BC">
                <a:alpha val="50195"/>
              </a:srgbClr>
            </a:solidFill>
          </p:spPr>
          <p:txBody>
            <a:bodyPr wrap="square" lIns="0" tIns="0" rIns="0" bIns="0" rtlCol="0"/>
            <a:lstStyle/>
            <a:p>
              <a:endParaRPr/>
            </a:p>
          </p:txBody>
        </p:sp>
        <p:sp>
          <p:nvSpPr>
            <p:cNvPr id="6" name="object 6"/>
            <p:cNvSpPr/>
            <p:nvPr/>
          </p:nvSpPr>
          <p:spPr>
            <a:xfrm>
              <a:off x="3643249" y="2428874"/>
              <a:ext cx="1286510" cy="3500754"/>
            </a:xfrm>
            <a:custGeom>
              <a:avLst/>
              <a:gdLst/>
              <a:ahLst/>
              <a:cxnLst/>
              <a:rect l="l" t="t" r="r" b="b"/>
              <a:pathLst>
                <a:path w="1286510" h="3500754">
                  <a:moveTo>
                    <a:pt x="0" y="214249"/>
                  </a:moveTo>
                  <a:lnTo>
                    <a:pt x="5663" y="165111"/>
                  </a:lnTo>
                  <a:lnTo>
                    <a:pt x="21795" y="120011"/>
                  </a:lnTo>
                  <a:lnTo>
                    <a:pt x="47106" y="80231"/>
                  </a:lnTo>
                  <a:lnTo>
                    <a:pt x="80308" y="47056"/>
                  </a:lnTo>
                  <a:lnTo>
                    <a:pt x="120113" y="21769"/>
                  </a:lnTo>
                  <a:lnTo>
                    <a:pt x="165231" y="5656"/>
                  </a:lnTo>
                  <a:lnTo>
                    <a:pt x="214375" y="0"/>
                  </a:lnTo>
                  <a:lnTo>
                    <a:pt x="1071626" y="0"/>
                  </a:lnTo>
                  <a:lnTo>
                    <a:pt x="1120770" y="5656"/>
                  </a:lnTo>
                  <a:lnTo>
                    <a:pt x="1165888" y="21769"/>
                  </a:lnTo>
                  <a:lnTo>
                    <a:pt x="1205693" y="47056"/>
                  </a:lnTo>
                  <a:lnTo>
                    <a:pt x="1238895" y="80231"/>
                  </a:lnTo>
                  <a:lnTo>
                    <a:pt x="1264206" y="120011"/>
                  </a:lnTo>
                  <a:lnTo>
                    <a:pt x="1280338" y="165111"/>
                  </a:lnTo>
                  <a:lnTo>
                    <a:pt x="1286002" y="214249"/>
                  </a:lnTo>
                  <a:lnTo>
                    <a:pt x="1286002" y="3286137"/>
                  </a:lnTo>
                  <a:lnTo>
                    <a:pt x="1280338" y="3335278"/>
                  </a:lnTo>
                  <a:lnTo>
                    <a:pt x="1264206" y="3380387"/>
                  </a:lnTo>
                  <a:lnTo>
                    <a:pt x="1238895" y="3420180"/>
                  </a:lnTo>
                  <a:lnTo>
                    <a:pt x="1205693" y="3453368"/>
                  </a:lnTo>
                  <a:lnTo>
                    <a:pt x="1165888" y="3478667"/>
                  </a:lnTo>
                  <a:lnTo>
                    <a:pt x="1120770" y="3494790"/>
                  </a:lnTo>
                  <a:lnTo>
                    <a:pt x="1071626" y="3500450"/>
                  </a:lnTo>
                  <a:lnTo>
                    <a:pt x="214375" y="3500450"/>
                  </a:lnTo>
                  <a:lnTo>
                    <a:pt x="165231" y="3494790"/>
                  </a:lnTo>
                  <a:lnTo>
                    <a:pt x="120113" y="3478667"/>
                  </a:lnTo>
                  <a:lnTo>
                    <a:pt x="80308" y="3453368"/>
                  </a:lnTo>
                  <a:lnTo>
                    <a:pt x="47106" y="3420180"/>
                  </a:lnTo>
                  <a:lnTo>
                    <a:pt x="21795" y="3380387"/>
                  </a:lnTo>
                  <a:lnTo>
                    <a:pt x="5663" y="3335278"/>
                  </a:lnTo>
                  <a:lnTo>
                    <a:pt x="0" y="3286137"/>
                  </a:lnTo>
                  <a:lnTo>
                    <a:pt x="0" y="214249"/>
                  </a:lnTo>
                  <a:close/>
                </a:path>
              </a:pathLst>
            </a:custGeom>
            <a:ln w="25400">
              <a:solidFill>
                <a:srgbClr val="385D89"/>
              </a:solidFill>
            </a:ln>
          </p:spPr>
          <p:txBody>
            <a:bodyPr wrap="square" lIns="0" tIns="0" rIns="0" bIns="0" rtlCol="0"/>
            <a:lstStyle/>
            <a:p>
              <a:endParaRPr/>
            </a:p>
          </p:txBody>
        </p:sp>
        <p:sp>
          <p:nvSpPr>
            <p:cNvPr id="7" name="object 7"/>
            <p:cNvSpPr/>
            <p:nvPr/>
          </p:nvSpPr>
          <p:spPr>
            <a:xfrm>
              <a:off x="4000500" y="1875789"/>
              <a:ext cx="371475" cy="553720"/>
            </a:xfrm>
            <a:custGeom>
              <a:avLst/>
              <a:gdLst/>
              <a:ahLst/>
              <a:cxnLst/>
              <a:rect l="l" t="t" r="r" b="b"/>
              <a:pathLst>
                <a:path w="371475" h="553719">
                  <a:moveTo>
                    <a:pt x="223932" y="382651"/>
                  </a:moveTo>
                  <a:lnTo>
                    <a:pt x="215150" y="382651"/>
                  </a:lnTo>
                  <a:lnTo>
                    <a:pt x="209423" y="384556"/>
                  </a:lnTo>
                  <a:lnTo>
                    <a:pt x="203815" y="389608"/>
                  </a:lnTo>
                  <a:lnTo>
                    <a:pt x="200660" y="396208"/>
                  </a:lnTo>
                  <a:lnTo>
                    <a:pt x="200171" y="403522"/>
                  </a:lnTo>
                  <a:lnTo>
                    <a:pt x="202564" y="410718"/>
                  </a:lnTo>
                  <a:lnTo>
                    <a:pt x="285750" y="553212"/>
                  </a:lnTo>
                  <a:lnTo>
                    <a:pt x="307843" y="515365"/>
                  </a:lnTo>
                  <a:lnTo>
                    <a:pt x="266700" y="515365"/>
                  </a:lnTo>
                  <a:lnTo>
                    <a:pt x="266700" y="444753"/>
                  </a:lnTo>
                  <a:lnTo>
                    <a:pt x="235585" y="391413"/>
                  </a:lnTo>
                  <a:lnTo>
                    <a:pt x="230532" y="385806"/>
                  </a:lnTo>
                  <a:lnTo>
                    <a:pt x="223932" y="382651"/>
                  </a:lnTo>
                  <a:close/>
                </a:path>
                <a:path w="371475" h="553719">
                  <a:moveTo>
                    <a:pt x="266700" y="444753"/>
                  </a:moveTo>
                  <a:lnTo>
                    <a:pt x="266700" y="515365"/>
                  </a:lnTo>
                  <a:lnTo>
                    <a:pt x="304800" y="515365"/>
                  </a:lnTo>
                  <a:lnTo>
                    <a:pt x="304800" y="505713"/>
                  </a:lnTo>
                  <a:lnTo>
                    <a:pt x="269239" y="505713"/>
                  </a:lnTo>
                  <a:lnTo>
                    <a:pt x="285750" y="477411"/>
                  </a:lnTo>
                  <a:lnTo>
                    <a:pt x="266700" y="444753"/>
                  </a:lnTo>
                  <a:close/>
                </a:path>
                <a:path w="371475" h="553719">
                  <a:moveTo>
                    <a:pt x="354881" y="382162"/>
                  </a:moveTo>
                  <a:lnTo>
                    <a:pt x="347567" y="382651"/>
                  </a:lnTo>
                  <a:lnTo>
                    <a:pt x="340967" y="385806"/>
                  </a:lnTo>
                  <a:lnTo>
                    <a:pt x="335914" y="391413"/>
                  </a:lnTo>
                  <a:lnTo>
                    <a:pt x="304800" y="444753"/>
                  </a:lnTo>
                  <a:lnTo>
                    <a:pt x="304800" y="515365"/>
                  </a:lnTo>
                  <a:lnTo>
                    <a:pt x="307843" y="515365"/>
                  </a:lnTo>
                  <a:lnTo>
                    <a:pt x="368935" y="410718"/>
                  </a:lnTo>
                  <a:lnTo>
                    <a:pt x="371328" y="403522"/>
                  </a:lnTo>
                  <a:lnTo>
                    <a:pt x="370840" y="396208"/>
                  </a:lnTo>
                  <a:lnTo>
                    <a:pt x="367684" y="389608"/>
                  </a:lnTo>
                  <a:lnTo>
                    <a:pt x="362076" y="384556"/>
                  </a:lnTo>
                  <a:lnTo>
                    <a:pt x="354881" y="382162"/>
                  </a:lnTo>
                  <a:close/>
                </a:path>
                <a:path w="371475" h="553719">
                  <a:moveTo>
                    <a:pt x="285750" y="477411"/>
                  </a:moveTo>
                  <a:lnTo>
                    <a:pt x="269239" y="505713"/>
                  </a:lnTo>
                  <a:lnTo>
                    <a:pt x="302260" y="505713"/>
                  </a:lnTo>
                  <a:lnTo>
                    <a:pt x="285750" y="477411"/>
                  </a:lnTo>
                  <a:close/>
                </a:path>
                <a:path w="371475" h="553719">
                  <a:moveTo>
                    <a:pt x="304800" y="444753"/>
                  </a:moveTo>
                  <a:lnTo>
                    <a:pt x="285750" y="477411"/>
                  </a:lnTo>
                  <a:lnTo>
                    <a:pt x="302260" y="505713"/>
                  </a:lnTo>
                  <a:lnTo>
                    <a:pt x="304800" y="505713"/>
                  </a:lnTo>
                  <a:lnTo>
                    <a:pt x="304800" y="444753"/>
                  </a:lnTo>
                  <a:close/>
                </a:path>
                <a:path w="371475" h="553719">
                  <a:moveTo>
                    <a:pt x="266700" y="19050"/>
                  </a:moveTo>
                  <a:lnTo>
                    <a:pt x="266700" y="444753"/>
                  </a:lnTo>
                  <a:lnTo>
                    <a:pt x="285750" y="477411"/>
                  </a:lnTo>
                  <a:lnTo>
                    <a:pt x="304800" y="444753"/>
                  </a:lnTo>
                  <a:lnTo>
                    <a:pt x="304800" y="38100"/>
                  </a:lnTo>
                  <a:lnTo>
                    <a:pt x="285750" y="38100"/>
                  </a:lnTo>
                  <a:lnTo>
                    <a:pt x="266700" y="19050"/>
                  </a:lnTo>
                  <a:close/>
                </a:path>
                <a:path w="371475" h="553719">
                  <a:moveTo>
                    <a:pt x="216618" y="382162"/>
                  </a:moveTo>
                  <a:lnTo>
                    <a:pt x="223932" y="382651"/>
                  </a:lnTo>
                  <a:lnTo>
                    <a:pt x="215150" y="382651"/>
                  </a:lnTo>
                  <a:lnTo>
                    <a:pt x="216618" y="382162"/>
                  </a:lnTo>
                  <a:close/>
                </a:path>
                <a:path w="371475" h="553719">
                  <a:moveTo>
                    <a:pt x="285750" y="0"/>
                  </a:moveTo>
                  <a:lnTo>
                    <a:pt x="0" y="0"/>
                  </a:lnTo>
                  <a:lnTo>
                    <a:pt x="0" y="38100"/>
                  </a:lnTo>
                  <a:lnTo>
                    <a:pt x="266700" y="38100"/>
                  </a:lnTo>
                  <a:lnTo>
                    <a:pt x="266700" y="19050"/>
                  </a:lnTo>
                  <a:lnTo>
                    <a:pt x="304800" y="19050"/>
                  </a:lnTo>
                  <a:lnTo>
                    <a:pt x="303305" y="11626"/>
                  </a:lnTo>
                  <a:lnTo>
                    <a:pt x="299227" y="5572"/>
                  </a:lnTo>
                  <a:lnTo>
                    <a:pt x="293173" y="1494"/>
                  </a:lnTo>
                  <a:lnTo>
                    <a:pt x="285750" y="0"/>
                  </a:lnTo>
                  <a:close/>
                </a:path>
                <a:path w="371475" h="553719">
                  <a:moveTo>
                    <a:pt x="304800" y="19050"/>
                  </a:moveTo>
                  <a:lnTo>
                    <a:pt x="266700" y="19050"/>
                  </a:lnTo>
                  <a:lnTo>
                    <a:pt x="285750" y="38100"/>
                  </a:lnTo>
                  <a:lnTo>
                    <a:pt x="304800" y="38100"/>
                  </a:lnTo>
                  <a:lnTo>
                    <a:pt x="304800" y="19050"/>
                  </a:lnTo>
                  <a:close/>
                </a:path>
              </a:pathLst>
            </a:custGeom>
            <a:solidFill>
              <a:srgbClr val="497DBA"/>
            </a:solidFill>
          </p:spPr>
          <p:txBody>
            <a:bodyPr wrap="square" lIns="0" tIns="0" rIns="0" bIns="0" rtlCol="0"/>
            <a:lstStyle/>
            <a:p>
              <a:endParaRPr/>
            </a:p>
          </p:txBody>
        </p:sp>
        <p:pic>
          <p:nvPicPr>
            <p:cNvPr id="8" name="object 8"/>
            <p:cNvPicPr/>
            <p:nvPr/>
          </p:nvPicPr>
          <p:blipFill>
            <a:blip r:embed="rId3" cstate="print"/>
            <a:stretch>
              <a:fillRect/>
            </a:stretch>
          </p:blipFill>
          <p:spPr>
            <a:xfrm>
              <a:off x="3916299" y="3916425"/>
              <a:ext cx="96900" cy="96774"/>
            </a:xfrm>
            <a:prstGeom prst="rect">
              <a:avLst/>
            </a:prstGeom>
          </p:spPr>
        </p:pic>
        <p:pic>
          <p:nvPicPr>
            <p:cNvPr id="9" name="object 9"/>
            <p:cNvPicPr/>
            <p:nvPr/>
          </p:nvPicPr>
          <p:blipFill>
            <a:blip r:embed="rId4" cstate="print"/>
            <a:stretch>
              <a:fillRect/>
            </a:stretch>
          </p:blipFill>
          <p:spPr>
            <a:xfrm>
              <a:off x="6273799" y="1987549"/>
              <a:ext cx="168275" cy="168275"/>
            </a:xfrm>
            <a:prstGeom prst="rect">
              <a:avLst/>
            </a:prstGeom>
          </p:spPr>
        </p:pic>
        <p:sp>
          <p:nvSpPr>
            <p:cNvPr id="10" name="object 10"/>
            <p:cNvSpPr/>
            <p:nvPr/>
          </p:nvSpPr>
          <p:spPr>
            <a:xfrm>
              <a:off x="6500875" y="2016378"/>
              <a:ext cx="357505" cy="111125"/>
            </a:xfrm>
            <a:custGeom>
              <a:avLst/>
              <a:gdLst/>
              <a:ahLst/>
              <a:cxnLst/>
              <a:rect l="l" t="t" r="r" b="b"/>
              <a:pathLst>
                <a:path w="357504" h="111125">
                  <a:moveTo>
                    <a:pt x="319459" y="55308"/>
                  </a:moveTo>
                  <a:lnTo>
                    <a:pt x="252729" y="94234"/>
                  </a:lnTo>
                  <a:lnTo>
                    <a:pt x="251205" y="99949"/>
                  </a:lnTo>
                  <a:lnTo>
                    <a:pt x="256540" y="109093"/>
                  </a:lnTo>
                  <a:lnTo>
                    <a:pt x="262381" y="110617"/>
                  </a:lnTo>
                  <a:lnTo>
                    <a:pt x="266826" y="107950"/>
                  </a:lnTo>
                  <a:lnTo>
                    <a:pt x="340805" y="64770"/>
                  </a:lnTo>
                  <a:lnTo>
                    <a:pt x="338327" y="64770"/>
                  </a:lnTo>
                  <a:lnTo>
                    <a:pt x="338327" y="63500"/>
                  </a:lnTo>
                  <a:lnTo>
                    <a:pt x="333501" y="63500"/>
                  </a:lnTo>
                  <a:lnTo>
                    <a:pt x="319459" y="55308"/>
                  </a:lnTo>
                  <a:close/>
                </a:path>
                <a:path w="357504" h="111125">
                  <a:moveTo>
                    <a:pt x="303022" y="45720"/>
                  </a:moveTo>
                  <a:lnTo>
                    <a:pt x="0" y="45720"/>
                  </a:lnTo>
                  <a:lnTo>
                    <a:pt x="0" y="64770"/>
                  </a:lnTo>
                  <a:lnTo>
                    <a:pt x="303239" y="64770"/>
                  </a:lnTo>
                  <a:lnTo>
                    <a:pt x="319459" y="55308"/>
                  </a:lnTo>
                  <a:lnTo>
                    <a:pt x="303022" y="45720"/>
                  </a:lnTo>
                  <a:close/>
                </a:path>
                <a:path w="357504" h="111125">
                  <a:moveTo>
                    <a:pt x="340765" y="45720"/>
                  </a:moveTo>
                  <a:lnTo>
                    <a:pt x="338327" y="45720"/>
                  </a:lnTo>
                  <a:lnTo>
                    <a:pt x="338327" y="64770"/>
                  </a:lnTo>
                  <a:lnTo>
                    <a:pt x="340805" y="64770"/>
                  </a:lnTo>
                  <a:lnTo>
                    <a:pt x="357124" y="55245"/>
                  </a:lnTo>
                  <a:lnTo>
                    <a:pt x="340765" y="45720"/>
                  </a:lnTo>
                  <a:close/>
                </a:path>
                <a:path w="357504" h="111125">
                  <a:moveTo>
                    <a:pt x="333501" y="47117"/>
                  </a:moveTo>
                  <a:lnTo>
                    <a:pt x="319459" y="55308"/>
                  </a:lnTo>
                  <a:lnTo>
                    <a:pt x="333501" y="63500"/>
                  </a:lnTo>
                  <a:lnTo>
                    <a:pt x="333501" y="47117"/>
                  </a:lnTo>
                  <a:close/>
                </a:path>
                <a:path w="357504" h="111125">
                  <a:moveTo>
                    <a:pt x="338327" y="47117"/>
                  </a:moveTo>
                  <a:lnTo>
                    <a:pt x="333501" y="47117"/>
                  </a:lnTo>
                  <a:lnTo>
                    <a:pt x="333501" y="63500"/>
                  </a:lnTo>
                  <a:lnTo>
                    <a:pt x="338327" y="63500"/>
                  </a:lnTo>
                  <a:lnTo>
                    <a:pt x="338327" y="47117"/>
                  </a:lnTo>
                  <a:close/>
                </a:path>
                <a:path w="357504" h="111125">
                  <a:moveTo>
                    <a:pt x="262381" y="0"/>
                  </a:moveTo>
                  <a:lnTo>
                    <a:pt x="256540" y="1524"/>
                  </a:lnTo>
                  <a:lnTo>
                    <a:pt x="253873" y="6096"/>
                  </a:lnTo>
                  <a:lnTo>
                    <a:pt x="251205" y="10541"/>
                  </a:lnTo>
                  <a:lnTo>
                    <a:pt x="252729" y="16383"/>
                  </a:lnTo>
                  <a:lnTo>
                    <a:pt x="319459" y="55308"/>
                  </a:lnTo>
                  <a:lnTo>
                    <a:pt x="333501" y="47117"/>
                  </a:lnTo>
                  <a:lnTo>
                    <a:pt x="338327" y="47117"/>
                  </a:lnTo>
                  <a:lnTo>
                    <a:pt x="338327" y="45720"/>
                  </a:lnTo>
                  <a:lnTo>
                    <a:pt x="340765" y="45720"/>
                  </a:lnTo>
                  <a:lnTo>
                    <a:pt x="266826" y="2667"/>
                  </a:lnTo>
                  <a:lnTo>
                    <a:pt x="262381" y="0"/>
                  </a:lnTo>
                  <a:close/>
                </a:path>
              </a:pathLst>
            </a:custGeom>
            <a:solidFill>
              <a:srgbClr val="C0504D"/>
            </a:solidFill>
          </p:spPr>
          <p:txBody>
            <a:bodyPr wrap="square" lIns="0" tIns="0" rIns="0" bIns="0" rtlCol="0"/>
            <a:lstStyle/>
            <a:p>
              <a:endParaRPr/>
            </a:p>
          </p:txBody>
        </p:sp>
        <p:pic>
          <p:nvPicPr>
            <p:cNvPr id="11" name="object 11"/>
            <p:cNvPicPr/>
            <p:nvPr/>
          </p:nvPicPr>
          <p:blipFill>
            <a:blip r:embed="rId5" cstate="print"/>
            <a:stretch>
              <a:fillRect/>
            </a:stretch>
          </p:blipFill>
          <p:spPr>
            <a:xfrm>
              <a:off x="4559299" y="2773298"/>
              <a:ext cx="96900" cy="96900"/>
            </a:xfrm>
            <a:prstGeom prst="rect">
              <a:avLst/>
            </a:prstGeom>
          </p:spPr>
        </p:pic>
        <p:pic>
          <p:nvPicPr>
            <p:cNvPr id="12" name="object 12"/>
            <p:cNvPicPr/>
            <p:nvPr/>
          </p:nvPicPr>
          <p:blipFill>
            <a:blip r:embed="rId6" cstate="print"/>
            <a:stretch>
              <a:fillRect/>
            </a:stretch>
          </p:blipFill>
          <p:spPr>
            <a:xfrm>
              <a:off x="4559299" y="3916425"/>
              <a:ext cx="96900" cy="96774"/>
            </a:xfrm>
            <a:prstGeom prst="rect">
              <a:avLst/>
            </a:prstGeom>
          </p:spPr>
        </p:pic>
        <p:pic>
          <p:nvPicPr>
            <p:cNvPr id="13" name="object 13"/>
            <p:cNvPicPr/>
            <p:nvPr/>
          </p:nvPicPr>
          <p:blipFill>
            <a:blip r:embed="rId3" cstate="print"/>
            <a:stretch>
              <a:fillRect/>
            </a:stretch>
          </p:blipFill>
          <p:spPr>
            <a:xfrm>
              <a:off x="3916299" y="4916550"/>
              <a:ext cx="96900" cy="96774"/>
            </a:xfrm>
            <a:prstGeom prst="rect">
              <a:avLst/>
            </a:prstGeom>
          </p:spPr>
        </p:pic>
        <p:pic>
          <p:nvPicPr>
            <p:cNvPr id="14" name="object 14"/>
            <p:cNvPicPr/>
            <p:nvPr/>
          </p:nvPicPr>
          <p:blipFill>
            <a:blip r:embed="rId7" cstate="print"/>
            <a:stretch>
              <a:fillRect/>
            </a:stretch>
          </p:blipFill>
          <p:spPr>
            <a:xfrm>
              <a:off x="4143374" y="3429063"/>
              <a:ext cx="357187" cy="357187"/>
            </a:xfrm>
            <a:prstGeom prst="rect">
              <a:avLst/>
            </a:prstGeom>
          </p:spPr>
        </p:pic>
      </p:grpSp>
      <p:sp>
        <p:nvSpPr>
          <p:cNvPr id="15" name="object 15"/>
          <p:cNvSpPr txBox="1">
            <a:spLocks noGrp="1"/>
          </p:cNvSpPr>
          <p:nvPr>
            <p:ph type="title"/>
          </p:nvPr>
        </p:nvSpPr>
        <p:spPr>
          <a:xfrm>
            <a:off x="875739" y="702024"/>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67</a:t>
            </a:fld>
            <a:endParaRPr spc="15" dirty="0"/>
          </a:p>
        </p:txBody>
      </p:sp>
      <p:sp>
        <p:nvSpPr>
          <p:cNvPr id="16" name="object 16"/>
          <p:cNvSpPr txBox="1"/>
          <p:nvPr/>
        </p:nvSpPr>
        <p:spPr>
          <a:xfrm>
            <a:off x="3103880" y="1592072"/>
            <a:ext cx="2241550" cy="574675"/>
          </a:xfrm>
          <a:prstGeom prst="rect">
            <a:avLst/>
          </a:prstGeom>
        </p:spPr>
        <p:txBody>
          <a:bodyPr vert="horz" wrap="square" lIns="0" tIns="12700" rIns="0" bIns="0" rtlCol="0">
            <a:spAutoFit/>
          </a:bodyPr>
          <a:lstStyle/>
          <a:p>
            <a:pPr marL="12700">
              <a:spcBef>
                <a:spcPts val="100"/>
              </a:spcBef>
            </a:pPr>
            <a:r>
              <a:rPr b="1" spc="-10" dirty="0">
                <a:solidFill>
                  <a:srgbClr val="375F92"/>
                </a:solidFill>
                <a:latin typeface="Calibri"/>
                <a:cs typeface="Calibri"/>
              </a:rPr>
              <a:t>Protección</a:t>
            </a:r>
            <a:r>
              <a:rPr b="1" spc="-60" dirty="0">
                <a:solidFill>
                  <a:srgbClr val="375F92"/>
                </a:solidFill>
                <a:latin typeface="Calibri"/>
                <a:cs typeface="Calibri"/>
              </a:rPr>
              <a:t> </a:t>
            </a:r>
            <a:r>
              <a:rPr b="1" spc="-5" dirty="0">
                <a:solidFill>
                  <a:srgbClr val="375F92"/>
                </a:solidFill>
                <a:latin typeface="Calibri"/>
                <a:cs typeface="Calibri"/>
              </a:rPr>
              <a:t>del</a:t>
            </a:r>
            <a:r>
              <a:rPr b="1" spc="-45" dirty="0">
                <a:solidFill>
                  <a:srgbClr val="375F92"/>
                </a:solidFill>
                <a:latin typeface="Calibri"/>
                <a:cs typeface="Calibri"/>
              </a:rPr>
              <a:t> </a:t>
            </a:r>
            <a:r>
              <a:rPr b="1" spc="-5" dirty="0">
                <a:solidFill>
                  <a:srgbClr val="375F92"/>
                </a:solidFill>
                <a:latin typeface="Calibri"/>
                <a:cs typeface="Calibri"/>
              </a:rPr>
              <a:t>Barraje</a:t>
            </a:r>
            <a:endParaRPr>
              <a:latin typeface="Calibri"/>
              <a:cs typeface="Calibri"/>
            </a:endParaRPr>
          </a:p>
          <a:p>
            <a:pPr marL="12700"/>
            <a:r>
              <a:rPr b="1" dirty="0">
                <a:solidFill>
                  <a:srgbClr val="375F92"/>
                </a:solidFill>
                <a:latin typeface="Calibri"/>
                <a:cs typeface="Calibri"/>
              </a:rPr>
              <a:t>de</a:t>
            </a:r>
            <a:r>
              <a:rPr b="1" spc="-80" dirty="0">
                <a:solidFill>
                  <a:srgbClr val="375F92"/>
                </a:solidFill>
                <a:latin typeface="Calibri"/>
                <a:cs typeface="Calibri"/>
              </a:rPr>
              <a:t> </a:t>
            </a:r>
            <a:r>
              <a:rPr b="1" spc="-10" dirty="0">
                <a:solidFill>
                  <a:srgbClr val="375F92"/>
                </a:solidFill>
                <a:latin typeface="Calibri"/>
                <a:cs typeface="Calibri"/>
              </a:rPr>
              <a:t>Entrada</a:t>
            </a:r>
            <a:r>
              <a:rPr b="1" spc="-70" dirty="0">
                <a:solidFill>
                  <a:srgbClr val="375F92"/>
                </a:solidFill>
                <a:latin typeface="Calibri"/>
                <a:cs typeface="Calibri"/>
              </a:rPr>
              <a:t> </a:t>
            </a:r>
            <a:r>
              <a:rPr b="1" spc="-5" dirty="0">
                <a:solidFill>
                  <a:srgbClr val="375F92"/>
                </a:solidFill>
                <a:latin typeface="Calibri"/>
                <a:cs typeface="Calibri"/>
              </a:rPr>
              <a:t>Subestación</a:t>
            </a:r>
            <a:endParaRPr>
              <a:latin typeface="Calibri"/>
              <a:cs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469248" y="1874647"/>
            <a:ext cx="1980564" cy="574675"/>
          </a:xfrm>
          <a:prstGeom prst="rect">
            <a:avLst/>
          </a:prstGeom>
        </p:spPr>
        <p:txBody>
          <a:bodyPr vert="horz" wrap="square" lIns="0" tIns="12700" rIns="0" bIns="0" rtlCol="0">
            <a:spAutoFit/>
          </a:bodyPr>
          <a:lstStyle/>
          <a:p>
            <a:pPr marL="12700">
              <a:spcBef>
                <a:spcPts val="100"/>
              </a:spcBef>
            </a:pPr>
            <a:r>
              <a:rPr b="1" spc="-15" dirty="0">
                <a:solidFill>
                  <a:srgbClr val="C0504D"/>
                </a:solidFill>
                <a:latin typeface="Calibri"/>
                <a:cs typeface="Calibri"/>
              </a:rPr>
              <a:t>Breakers</a:t>
            </a:r>
            <a:r>
              <a:rPr b="1" spc="-50" dirty="0">
                <a:solidFill>
                  <a:srgbClr val="C0504D"/>
                </a:solidFill>
                <a:latin typeface="Calibri"/>
                <a:cs typeface="Calibri"/>
              </a:rPr>
              <a:t> </a:t>
            </a:r>
            <a:r>
              <a:rPr b="1" spc="-10" dirty="0">
                <a:solidFill>
                  <a:srgbClr val="C0504D"/>
                </a:solidFill>
                <a:latin typeface="Calibri"/>
                <a:cs typeface="Calibri"/>
              </a:rPr>
              <a:t>encargados</a:t>
            </a:r>
            <a:endParaRPr>
              <a:latin typeface="Calibri"/>
              <a:cs typeface="Calibri"/>
            </a:endParaRPr>
          </a:p>
          <a:p>
            <a:pPr marL="12700"/>
            <a:r>
              <a:rPr b="1" dirty="0">
                <a:solidFill>
                  <a:srgbClr val="C0504D"/>
                </a:solidFill>
                <a:latin typeface="Calibri"/>
                <a:cs typeface="Calibri"/>
              </a:rPr>
              <a:t>de</a:t>
            </a:r>
            <a:r>
              <a:rPr b="1" spc="-10" dirty="0">
                <a:solidFill>
                  <a:srgbClr val="C0504D"/>
                </a:solidFill>
                <a:latin typeface="Calibri"/>
                <a:cs typeface="Calibri"/>
              </a:rPr>
              <a:t> la</a:t>
            </a:r>
            <a:r>
              <a:rPr b="1" spc="-25" dirty="0">
                <a:solidFill>
                  <a:srgbClr val="C0504D"/>
                </a:solidFill>
                <a:latin typeface="Calibri"/>
                <a:cs typeface="Calibri"/>
              </a:rPr>
              <a:t> </a:t>
            </a:r>
            <a:r>
              <a:rPr b="1" spc="-10" dirty="0">
                <a:solidFill>
                  <a:srgbClr val="C0504D"/>
                </a:solidFill>
                <a:latin typeface="Calibri"/>
                <a:cs typeface="Calibri"/>
              </a:rPr>
              <a:t>protección</a:t>
            </a:r>
            <a:endParaRPr>
              <a:latin typeface="Calibri"/>
              <a:cs typeface="Calibri"/>
            </a:endParaRPr>
          </a:p>
        </p:txBody>
      </p:sp>
      <p:grpSp>
        <p:nvGrpSpPr>
          <p:cNvPr id="3" name="object 3"/>
          <p:cNvGrpSpPr/>
          <p:nvPr/>
        </p:nvGrpSpPr>
        <p:grpSpPr>
          <a:xfrm>
            <a:off x="2396646" y="1987550"/>
            <a:ext cx="7710805" cy="3874770"/>
            <a:chOff x="872645" y="1987550"/>
            <a:chExt cx="7710805" cy="3874770"/>
          </a:xfrm>
        </p:grpSpPr>
        <p:pic>
          <p:nvPicPr>
            <p:cNvPr id="4" name="object 4"/>
            <p:cNvPicPr/>
            <p:nvPr/>
          </p:nvPicPr>
          <p:blipFill>
            <a:blip r:embed="rId2" cstate="print"/>
            <a:stretch>
              <a:fillRect/>
            </a:stretch>
          </p:blipFill>
          <p:spPr>
            <a:xfrm>
              <a:off x="872645" y="2531103"/>
              <a:ext cx="7710243" cy="3330873"/>
            </a:xfrm>
            <a:prstGeom prst="rect">
              <a:avLst/>
            </a:prstGeom>
          </p:spPr>
        </p:pic>
        <p:sp>
          <p:nvSpPr>
            <p:cNvPr id="5" name="object 5"/>
            <p:cNvSpPr/>
            <p:nvPr/>
          </p:nvSpPr>
          <p:spPr>
            <a:xfrm>
              <a:off x="4429124" y="3643376"/>
              <a:ext cx="1643380" cy="714375"/>
            </a:xfrm>
            <a:custGeom>
              <a:avLst/>
              <a:gdLst/>
              <a:ahLst/>
              <a:cxnLst/>
              <a:rect l="l" t="t" r="r" b="b"/>
              <a:pathLst>
                <a:path w="1643379" h="714375">
                  <a:moveTo>
                    <a:pt x="1524000" y="0"/>
                  </a:moveTo>
                  <a:lnTo>
                    <a:pt x="119125" y="0"/>
                  </a:lnTo>
                  <a:lnTo>
                    <a:pt x="72759" y="9342"/>
                  </a:lnTo>
                  <a:lnTo>
                    <a:pt x="34893" y="34829"/>
                  </a:lnTo>
                  <a:lnTo>
                    <a:pt x="9362" y="72651"/>
                  </a:lnTo>
                  <a:lnTo>
                    <a:pt x="0" y="118999"/>
                  </a:lnTo>
                  <a:lnTo>
                    <a:pt x="0" y="595249"/>
                  </a:lnTo>
                  <a:lnTo>
                    <a:pt x="9362" y="641615"/>
                  </a:lnTo>
                  <a:lnTo>
                    <a:pt x="34893" y="679481"/>
                  </a:lnTo>
                  <a:lnTo>
                    <a:pt x="72759" y="705012"/>
                  </a:lnTo>
                  <a:lnTo>
                    <a:pt x="119125" y="714375"/>
                  </a:lnTo>
                  <a:lnTo>
                    <a:pt x="1524000" y="714375"/>
                  </a:lnTo>
                  <a:lnTo>
                    <a:pt x="1570366" y="705012"/>
                  </a:lnTo>
                  <a:lnTo>
                    <a:pt x="1608232" y="679481"/>
                  </a:lnTo>
                  <a:lnTo>
                    <a:pt x="1633763" y="641615"/>
                  </a:lnTo>
                  <a:lnTo>
                    <a:pt x="1643126" y="595249"/>
                  </a:lnTo>
                  <a:lnTo>
                    <a:pt x="1643126" y="118999"/>
                  </a:lnTo>
                  <a:lnTo>
                    <a:pt x="1633763" y="72651"/>
                  </a:lnTo>
                  <a:lnTo>
                    <a:pt x="1608232" y="34829"/>
                  </a:lnTo>
                  <a:lnTo>
                    <a:pt x="1570366" y="9342"/>
                  </a:lnTo>
                  <a:lnTo>
                    <a:pt x="1524000" y="0"/>
                  </a:lnTo>
                  <a:close/>
                </a:path>
              </a:pathLst>
            </a:custGeom>
            <a:solidFill>
              <a:srgbClr val="4F81BC">
                <a:alpha val="50195"/>
              </a:srgbClr>
            </a:solidFill>
          </p:spPr>
          <p:txBody>
            <a:bodyPr wrap="square" lIns="0" tIns="0" rIns="0" bIns="0" rtlCol="0"/>
            <a:lstStyle/>
            <a:p>
              <a:endParaRPr/>
            </a:p>
          </p:txBody>
        </p:sp>
        <p:sp>
          <p:nvSpPr>
            <p:cNvPr id="6" name="object 6"/>
            <p:cNvSpPr/>
            <p:nvPr/>
          </p:nvSpPr>
          <p:spPr>
            <a:xfrm>
              <a:off x="4429124" y="3643376"/>
              <a:ext cx="1643380" cy="714375"/>
            </a:xfrm>
            <a:custGeom>
              <a:avLst/>
              <a:gdLst/>
              <a:ahLst/>
              <a:cxnLst/>
              <a:rect l="l" t="t" r="r" b="b"/>
              <a:pathLst>
                <a:path w="1643379" h="714375">
                  <a:moveTo>
                    <a:pt x="0" y="118999"/>
                  </a:moveTo>
                  <a:lnTo>
                    <a:pt x="9362" y="72651"/>
                  </a:lnTo>
                  <a:lnTo>
                    <a:pt x="34893" y="34829"/>
                  </a:lnTo>
                  <a:lnTo>
                    <a:pt x="72759" y="9342"/>
                  </a:lnTo>
                  <a:lnTo>
                    <a:pt x="119125" y="0"/>
                  </a:lnTo>
                  <a:lnTo>
                    <a:pt x="1524000" y="0"/>
                  </a:lnTo>
                  <a:lnTo>
                    <a:pt x="1570366" y="9342"/>
                  </a:lnTo>
                  <a:lnTo>
                    <a:pt x="1608232" y="34829"/>
                  </a:lnTo>
                  <a:lnTo>
                    <a:pt x="1633763" y="72651"/>
                  </a:lnTo>
                  <a:lnTo>
                    <a:pt x="1643126" y="118999"/>
                  </a:lnTo>
                  <a:lnTo>
                    <a:pt x="1643126" y="595249"/>
                  </a:lnTo>
                  <a:lnTo>
                    <a:pt x="1633763" y="641615"/>
                  </a:lnTo>
                  <a:lnTo>
                    <a:pt x="1608232" y="679481"/>
                  </a:lnTo>
                  <a:lnTo>
                    <a:pt x="1570366" y="705012"/>
                  </a:lnTo>
                  <a:lnTo>
                    <a:pt x="1524000" y="714375"/>
                  </a:lnTo>
                  <a:lnTo>
                    <a:pt x="119125" y="714375"/>
                  </a:lnTo>
                  <a:lnTo>
                    <a:pt x="72759" y="705012"/>
                  </a:lnTo>
                  <a:lnTo>
                    <a:pt x="34893" y="679481"/>
                  </a:lnTo>
                  <a:lnTo>
                    <a:pt x="9362" y="641615"/>
                  </a:lnTo>
                  <a:lnTo>
                    <a:pt x="0" y="595249"/>
                  </a:lnTo>
                  <a:lnTo>
                    <a:pt x="0" y="118999"/>
                  </a:lnTo>
                  <a:close/>
                </a:path>
              </a:pathLst>
            </a:custGeom>
            <a:ln w="25400">
              <a:solidFill>
                <a:srgbClr val="385D89"/>
              </a:solidFill>
            </a:ln>
          </p:spPr>
          <p:txBody>
            <a:bodyPr wrap="square" lIns="0" tIns="0" rIns="0" bIns="0" rtlCol="0"/>
            <a:lstStyle/>
            <a:p>
              <a:endParaRPr/>
            </a:p>
          </p:txBody>
        </p:sp>
        <p:sp>
          <p:nvSpPr>
            <p:cNvPr id="7" name="object 7"/>
            <p:cNvSpPr/>
            <p:nvPr/>
          </p:nvSpPr>
          <p:spPr>
            <a:xfrm>
              <a:off x="5072125" y="2158111"/>
              <a:ext cx="264160" cy="1485265"/>
            </a:xfrm>
            <a:custGeom>
              <a:avLst/>
              <a:gdLst/>
              <a:ahLst/>
              <a:cxnLst/>
              <a:rect l="l" t="t" r="r" b="b"/>
              <a:pathLst>
                <a:path w="264160" h="1485264">
                  <a:moveTo>
                    <a:pt x="109428" y="1314271"/>
                  </a:moveTo>
                  <a:lnTo>
                    <a:pt x="102235" y="1316736"/>
                  </a:lnTo>
                  <a:lnTo>
                    <a:pt x="96609" y="1321786"/>
                  </a:lnTo>
                  <a:lnTo>
                    <a:pt x="93424" y="1328372"/>
                  </a:lnTo>
                  <a:lnTo>
                    <a:pt x="92930" y="1335649"/>
                  </a:lnTo>
                  <a:lnTo>
                    <a:pt x="95376" y="1342771"/>
                  </a:lnTo>
                  <a:lnTo>
                    <a:pt x="178562" y="1485264"/>
                  </a:lnTo>
                  <a:lnTo>
                    <a:pt x="200547" y="1447546"/>
                  </a:lnTo>
                  <a:lnTo>
                    <a:pt x="159512" y="1447546"/>
                  </a:lnTo>
                  <a:lnTo>
                    <a:pt x="159385" y="1376933"/>
                  </a:lnTo>
                  <a:lnTo>
                    <a:pt x="128270" y="1323593"/>
                  </a:lnTo>
                  <a:lnTo>
                    <a:pt x="123291" y="1317914"/>
                  </a:lnTo>
                  <a:lnTo>
                    <a:pt x="116728" y="1314735"/>
                  </a:lnTo>
                  <a:lnTo>
                    <a:pt x="109428" y="1314271"/>
                  </a:lnTo>
                  <a:close/>
                </a:path>
                <a:path w="264160" h="1485264">
                  <a:moveTo>
                    <a:pt x="159512" y="1377151"/>
                  </a:moveTo>
                  <a:lnTo>
                    <a:pt x="159512" y="1447546"/>
                  </a:lnTo>
                  <a:lnTo>
                    <a:pt x="197612" y="1447546"/>
                  </a:lnTo>
                  <a:lnTo>
                    <a:pt x="197612" y="1437893"/>
                  </a:lnTo>
                  <a:lnTo>
                    <a:pt x="162051" y="1437893"/>
                  </a:lnTo>
                  <a:lnTo>
                    <a:pt x="178498" y="1409699"/>
                  </a:lnTo>
                  <a:lnTo>
                    <a:pt x="159512" y="1377151"/>
                  </a:lnTo>
                  <a:close/>
                </a:path>
                <a:path w="264160" h="1485264">
                  <a:moveTo>
                    <a:pt x="247640" y="1314271"/>
                  </a:moveTo>
                  <a:lnTo>
                    <a:pt x="240363" y="1314735"/>
                  </a:lnTo>
                  <a:lnTo>
                    <a:pt x="233777" y="1317914"/>
                  </a:lnTo>
                  <a:lnTo>
                    <a:pt x="228726" y="1323593"/>
                  </a:lnTo>
                  <a:lnTo>
                    <a:pt x="197612" y="1376933"/>
                  </a:lnTo>
                  <a:lnTo>
                    <a:pt x="197612" y="1447546"/>
                  </a:lnTo>
                  <a:lnTo>
                    <a:pt x="200547" y="1447546"/>
                  </a:lnTo>
                  <a:lnTo>
                    <a:pt x="261620" y="1342771"/>
                  </a:lnTo>
                  <a:lnTo>
                    <a:pt x="264084" y="1335649"/>
                  </a:lnTo>
                  <a:lnTo>
                    <a:pt x="263620" y="1328372"/>
                  </a:lnTo>
                  <a:lnTo>
                    <a:pt x="260441" y="1321786"/>
                  </a:lnTo>
                  <a:lnTo>
                    <a:pt x="254762" y="1316736"/>
                  </a:lnTo>
                  <a:lnTo>
                    <a:pt x="247640" y="1314271"/>
                  </a:lnTo>
                  <a:close/>
                </a:path>
                <a:path w="264160" h="1485264">
                  <a:moveTo>
                    <a:pt x="178498" y="1409699"/>
                  </a:moveTo>
                  <a:lnTo>
                    <a:pt x="162051" y="1437893"/>
                  </a:lnTo>
                  <a:lnTo>
                    <a:pt x="194945" y="1437893"/>
                  </a:lnTo>
                  <a:lnTo>
                    <a:pt x="178498" y="1409699"/>
                  </a:lnTo>
                  <a:close/>
                </a:path>
                <a:path w="264160" h="1485264">
                  <a:moveTo>
                    <a:pt x="197612" y="1376933"/>
                  </a:moveTo>
                  <a:lnTo>
                    <a:pt x="178498" y="1409699"/>
                  </a:lnTo>
                  <a:lnTo>
                    <a:pt x="194945" y="1437893"/>
                  </a:lnTo>
                  <a:lnTo>
                    <a:pt x="197612" y="1437893"/>
                  </a:lnTo>
                  <a:lnTo>
                    <a:pt x="197612" y="1376933"/>
                  </a:lnTo>
                  <a:close/>
                </a:path>
                <a:path w="264160" h="1485264">
                  <a:moveTo>
                    <a:pt x="159512" y="19050"/>
                  </a:moveTo>
                  <a:lnTo>
                    <a:pt x="159512" y="1377151"/>
                  </a:lnTo>
                  <a:lnTo>
                    <a:pt x="178498" y="1409699"/>
                  </a:lnTo>
                  <a:lnTo>
                    <a:pt x="197485" y="1377151"/>
                  </a:lnTo>
                  <a:lnTo>
                    <a:pt x="197612" y="38100"/>
                  </a:lnTo>
                  <a:lnTo>
                    <a:pt x="178562" y="38100"/>
                  </a:lnTo>
                  <a:lnTo>
                    <a:pt x="159512" y="19050"/>
                  </a:lnTo>
                  <a:close/>
                </a:path>
                <a:path w="264160" h="1485264">
                  <a:moveTo>
                    <a:pt x="178562" y="0"/>
                  </a:moveTo>
                  <a:lnTo>
                    <a:pt x="0" y="0"/>
                  </a:lnTo>
                  <a:lnTo>
                    <a:pt x="0" y="38100"/>
                  </a:lnTo>
                  <a:lnTo>
                    <a:pt x="159512" y="38100"/>
                  </a:lnTo>
                  <a:lnTo>
                    <a:pt x="159512" y="19050"/>
                  </a:lnTo>
                  <a:lnTo>
                    <a:pt x="197612" y="19050"/>
                  </a:lnTo>
                  <a:lnTo>
                    <a:pt x="196117" y="11626"/>
                  </a:lnTo>
                  <a:lnTo>
                    <a:pt x="192039" y="5572"/>
                  </a:lnTo>
                  <a:lnTo>
                    <a:pt x="185985" y="1494"/>
                  </a:lnTo>
                  <a:lnTo>
                    <a:pt x="178562" y="0"/>
                  </a:lnTo>
                  <a:close/>
                </a:path>
                <a:path w="264160" h="1485264">
                  <a:moveTo>
                    <a:pt x="197612" y="19050"/>
                  </a:moveTo>
                  <a:lnTo>
                    <a:pt x="159512" y="19050"/>
                  </a:lnTo>
                  <a:lnTo>
                    <a:pt x="178562" y="38100"/>
                  </a:lnTo>
                  <a:lnTo>
                    <a:pt x="197612" y="38100"/>
                  </a:lnTo>
                  <a:lnTo>
                    <a:pt x="197612" y="19050"/>
                  </a:lnTo>
                  <a:close/>
                </a:path>
              </a:pathLst>
            </a:custGeom>
            <a:solidFill>
              <a:srgbClr val="497DBA"/>
            </a:solidFill>
          </p:spPr>
          <p:txBody>
            <a:bodyPr wrap="square" lIns="0" tIns="0" rIns="0" bIns="0" rtlCol="0"/>
            <a:lstStyle/>
            <a:p>
              <a:endParaRPr/>
            </a:p>
          </p:txBody>
        </p:sp>
        <p:pic>
          <p:nvPicPr>
            <p:cNvPr id="8" name="object 8"/>
            <p:cNvPicPr/>
            <p:nvPr/>
          </p:nvPicPr>
          <p:blipFill>
            <a:blip r:embed="rId3" cstate="print"/>
            <a:stretch>
              <a:fillRect/>
            </a:stretch>
          </p:blipFill>
          <p:spPr>
            <a:xfrm>
              <a:off x="6273799" y="1987550"/>
              <a:ext cx="168275" cy="168275"/>
            </a:xfrm>
            <a:prstGeom prst="rect">
              <a:avLst/>
            </a:prstGeom>
          </p:spPr>
        </p:pic>
        <p:sp>
          <p:nvSpPr>
            <p:cNvPr id="9" name="object 9"/>
            <p:cNvSpPr/>
            <p:nvPr/>
          </p:nvSpPr>
          <p:spPr>
            <a:xfrm>
              <a:off x="6500875" y="2016378"/>
              <a:ext cx="357505" cy="111125"/>
            </a:xfrm>
            <a:custGeom>
              <a:avLst/>
              <a:gdLst/>
              <a:ahLst/>
              <a:cxnLst/>
              <a:rect l="l" t="t" r="r" b="b"/>
              <a:pathLst>
                <a:path w="357504" h="111125">
                  <a:moveTo>
                    <a:pt x="319459" y="55308"/>
                  </a:moveTo>
                  <a:lnTo>
                    <a:pt x="252729" y="94234"/>
                  </a:lnTo>
                  <a:lnTo>
                    <a:pt x="251205" y="99949"/>
                  </a:lnTo>
                  <a:lnTo>
                    <a:pt x="256540" y="109093"/>
                  </a:lnTo>
                  <a:lnTo>
                    <a:pt x="262381" y="110617"/>
                  </a:lnTo>
                  <a:lnTo>
                    <a:pt x="266826" y="107950"/>
                  </a:lnTo>
                  <a:lnTo>
                    <a:pt x="340805" y="64770"/>
                  </a:lnTo>
                  <a:lnTo>
                    <a:pt x="338327" y="64770"/>
                  </a:lnTo>
                  <a:lnTo>
                    <a:pt x="338327" y="63500"/>
                  </a:lnTo>
                  <a:lnTo>
                    <a:pt x="333501" y="63500"/>
                  </a:lnTo>
                  <a:lnTo>
                    <a:pt x="319459" y="55308"/>
                  </a:lnTo>
                  <a:close/>
                </a:path>
                <a:path w="357504" h="111125">
                  <a:moveTo>
                    <a:pt x="303022" y="45720"/>
                  </a:moveTo>
                  <a:lnTo>
                    <a:pt x="0" y="45720"/>
                  </a:lnTo>
                  <a:lnTo>
                    <a:pt x="0" y="64770"/>
                  </a:lnTo>
                  <a:lnTo>
                    <a:pt x="303239" y="64770"/>
                  </a:lnTo>
                  <a:lnTo>
                    <a:pt x="319459" y="55308"/>
                  </a:lnTo>
                  <a:lnTo>
                    <a:pt x="303022" y="45720"/>
                  </a:lnTo>
                  <a:close/>
                </a:path>
                <a:path w="357504" h="111125">
                  <a:moveTo>
                    <a:pt x="340765" y="45720"/>
                  </a:moveTo>
                  <a:lnTo>
                    <a:pt x="338327" y="45720"/>
                  </a:lnTo>
                  <a:lnTo>
                    <a:pt x="338327" y="64770"/>
                  </a:lnTo>
                  <a:lnTo>
                    <a:pt x="340805" y="64770"/>
                  </a:lnTo>
                  <a:lnTo>
                    <a:pt x="357124" y="55245"/>
                  </a:lnTo>
                  <a:lnTo>
                    <a:pt x="340765" y="45720"/>
                  </a:lnTo>
                  <a:close/>
                </a:path>
                <a:path w="357504" h="111125">
                  <a:moveTo>
                    <a:pt x="333501" y="47117"/>
                  </a:moveTo>
                  <a:lnTo>
                    <a:pt x="319459" y="55308"/>
                  </a:lnTo>
                  <a:lnTo>
                    <a:pt x="333501" y="63500"/>
                  </a:lnTo>
                  <a:lnTo>
                    <a:pt x="333501" y="47117"/>
                  </a:lnTo>
                  <a:close/>
                </a:path>
                <a:path w="357504" h="111125">
                  <a:moveTo>
                    <a:pt x="338327" y="47117"/>
                  </a:moveTo>
                  <a:lnTo>
                    <a:pt x="333501" y="47117"/>
                  </a:lnTo>
                  <a:lnTo>
                    <a:pt x="333501" y="63500"/>
                  </a:lnTo>
                  <a:lnTo>
                    <a:pt x="338327" y="63500"/>
                  </a:lnTo>
                  <a:lnTo>
                    <a:pt x="338327" y="47117"/>
                  </a:lnTo>
                  <a:close/>
                </a:path>
                <a:path w="357504" h="111125">
                  <a:moveTo>
                    <a:pt x="262381" y="0"/>
                  </a:moveTo>
                  <a:lnTo>
                    <a:pt x="256540" y="1524"/>
                  </a:lnTo>
                  <a:lnTo>
                    <a:pt x="253873" y="6096"/>
                  </a:lnTo>
                  <a:lnTo>
                    <a:pt x="251205" y="10541"/>
                  </a:lnTo>
                  <a:lnTo>
                    <a:pt x="252729" y="16383"/>
                  </a:lnTo>
                  <a:lnTo>
                    <a:pt x="319459" y="55308"/>
                  </a:lnTo>
                  <a:lnTo>
                    <a:pt x="333501" y="47117"/>
                  </a:lnTo>
                  <a:lnTo>
                    <a:pt x="338327" y="47117"/>
                  </a:lnTo>
                  <a:lnTo>
                    <a:pt x="338327" y="45720"/>
                  </a:lnTo>
                  <a:lnTo>
                    <a:pt x="340765" y="45720"/>
                  </a:lnTo>
                  <a:lnTo>
                    <a:pt x="266826" y="2667"/>
                  </a:lnTo>
                  <a:lnTo>
                    <a:pt x="262381" y="0"/>
                  </a:lnTo>
                  <a:close/>
                </a:path>
              </a:pathLst>
            </a:custGeom>
            <a:solidFill>
              <a:srgbClr val="C0504D"/>
            </a:solidFill>
          </p:spPr>
          <p:txBody>
            <a:bodyPr wrap="square" lIns="0" tIns="0" rIns="0" bIns="0" rtlCol="0"/>
            <a:lstStyle/>
            <a:p>
              <a:endParaRPr/>
            </a:p>
          </p:txBody>
        </p:sp>
        <p:pic>
          <p:nvPicPr>
            <p:cNvPr id="10" name="object 10"/>
            <p:cNvPicPr/>
            <p:nvPr/>
          </p:nvPicPr>
          <p:blipFill>
            <a:blip r:embed="rId4" cstate="print"/>
            <a:stretch>
              <a:fillRect/>
            </a:stretch>
          </p:blipFill>
          <p:spPr>
            <a:xfrm>
              <a:off x="5072125" y="3786187"/>
              <a:ext cx="357187" cy="357187"/>
            </a:xfrm>
            <a:prstGeom prst="rect">
              <a:avLst/>
            </a:prstGeom>
          </p:spPr>
        </p:pic>
        <p:pic>
          <p:nvPicPr>
            <p:cNvPr id="11" name="object 11"/>
            <p:cNvPicPr/>
            <p:nvPr/>
          </p:nvPicPr>
          <p:blipFill>
            <a:blip r:embed="rId5" cstate="print"/>
            <a:stretch>
              <a:fillRect/>
            </a:stretch>
          </p:blipFill>
          <p:spPr>
            <a:xfrm>
              <a:off x="4559299" y="3916426"/>
              <a:ext cx="96900" cy="96774"/>
            </a:xfrm>
            <a:prstGeom prst="rect">
              <a:avLst/>
            </a:prstGeom>
          </p:spPr>
        </p:pic>
        <p:pic>
          <p:nvPicPr>
            <p:cNvPr id="12" name="object 12"/>
            <p:cNvPicPr/>
            <p:nvPr/>
          </p:nvPicPr>
          <p:blipFill>
            <a:blip r:embed="rId6" cstate="print"/>
            <a:stretch>
              <a:fillRect/>
            </a:stretch>
          </p:blipFill>
          <p:spPr>
            <a:xfrm>
              <a:off x="5773800" y="3916426"/>
              <a:ext cx="96774" cy="96774"/>
            </a:xfrm>
            <a:prstGeom prst="rect">
              <a:avLst/>
            </a:prstGeom>
          </p:spPr>
        </p:pic>
      </p:grpSp>
      <p:sp>
        <p:nvSpPr>
          <p:cNvPr id="13" name="object 13"/>
          <p:cNvSpPr txBox="1">
            <a:spLocks noGrp="1"/>
          </p:cNvSpPr>
          <p:nvPr>
            <p:ph type="title"/>
          </p:nvPr>
        </p:nvSpPr>
        <p:spPr>
          <a:xfrm>
            <a:off x="707272" y="581884"/>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68</a:t>
            </a:fld>
            <a:endParaRPr spc="15" dirty="0"/>
          </a:p>
        </p:txBody>
      </p:sp>
      <p:sp>
        <p:nvSpPr>
          <p:cNvPr id="14" name="object 14"/>
          <p:cNvSpPr txBox="1"/>
          <p:nvPr/>
        </p:nvSpPr>
        <p:spPr>
          <a:xfrm>
            <a:off x="5104892" y="1874647"/>
            <a:ext cx="1416685" cy="574675"/>
          </a:xfrm>
          <a:prstGeom prst="rect">
            <a:avLst/>
          </a:prstGeom>
        </p:spPr>
        <p:txBody>
          <a:bodyPr vert="horz" wrap="square" lIns="0" tIns="12700" rIns="0" bIns="0" rtlCol="0">
            <a:spAutoFit/>
          </a:bodyPr>
          <a:lstStyle/>
          <a:p>
            <a:pPr marL="12700">
              <a:spcBef>
                <a:spcPts val="100"/>
              </a:spcBef>
            </a:pPr>
            <a:r>
              <a:rPr b="1" spc="-10" dirty="0">
                <a:solidFill>
                  <a:srgbClr val="375F92"/>
                </a:solidFill>
                <a:latin typeface="Calibri"/>
                <a:cs typeface="Calibri"/>
              </a:rPr>
              <a:t>Protección</a:t>
            </a:r>
            <a:r>
              <a:rPr b="1" spc="-80" dirty="0">
                <a:solidFill>
                  <a:srgbClr val="375F92"/>
                </a:solidFill>
                <a:latin typeface="Calibri"/>
                <a:cs typeface="Calibri"/>
              </a:rPr>
              <a:t> </a:t>
            </a:r>
            <a:r>
              <a:rPr b="1" spc="-5" dirty="0">
                <a:solidFill>
                  <a:srgbClr val="375F92"/>
                </a:solidFill>
                <a:latin typeface="Calibri"/>
                <a:cs typeface="Calibri"/>
              </a:rPr>
              <a:t>del</a:t>
            </a:r>
            <a:endParaRPr>
              <a:latin typeface="Calibri"/>
              <a:cs typeface="Calibri"/>
            </a:endParaRPr>
          </a:p>
          <a:p>
            <a:pPr marL="12700"/>
            <a:r>
              <a:rPr b="1" spc="-5" dirty="0">
                <a:solidFill>
                  <a:srgbClr val="375F92"/>
                </a:solidFill>
                <a:latin typeface="Calibri"/>
                <a:cs typeface="Calibri"/>
              </a:rPr>
              <a:t>transformador</a:t>
            </a:r>
            <a:endParaRPr>
              <a:latin typeface="Calibri"/>
              <a:cs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469248" y="1874647"/>
            <a:ext cx="1980564" cy="574675"/>
          </a:xfrm>
          <a:prstGeom prst="rect">
            <a:avLst/>
          </a:prstGeom>
        </p:spPr>
        <p:txBody>
          <a:bodyPr vert="horz" wrap="square" lIns="0" tIns="12700" rIns="0" bIns="0" rtlCol="0">
            <a:spAutoFit/>
          </a:bodyPr>
          <a:lstStyle/>
          <a:p>
            <a:pPr marL="12700">
              <a:spcBef>
                <a:spcPts val="100"/>
              </a:spcBef>
            </a:pPr>
            <a:r>
              <a:rPr b="1" spc="-15" dirty="0">
                <a:solidFill>
                  <a:srgbClr val="C0504D"/>
                </a:solidFill>
                <a:latin typeface="Calibri"/>
                <a:cs typeface="Calibri"/>
              </a:rPr>
              <a:t>Breakers</a:t>
            </a:r>
            <a:r>
              <a:rPr b="1" spc="-50" dirty="0">
                <a:solidFill>
                  <a:srgbClr val="C0504D"/>
                </a:solidFill>
                <a:latin typeface="Calibri"/>
                <a:cs typeface="Calibri"/>
              </a:rPr>
              <a:t> </a:t>
            </a:r>
            <a:r>
              <a:rPr b="1" spc="-10" dirty="0">
                <a:solidFill>
                  <a:srgbClr val="C0504D"/>
                </a:solidFill>
                <a:latin typeface="Calibri"/>
                <a:cs typeface="Calibri"/>
              </a:rPr>
              <a:t>encargados</a:t>
            </a:r>
            <a:endParaRPr>
              <a:latin typeface="Calibri"/>
              <a:cs typeface="Calibri"/>
            </a:endParaRPr>
          </a:p>
          <a:p>
            <a:pPr marL="12700"/>
            <a:r>
              <a:rPr b="1" dirty="0">
                <a:solidFill>
                  <a:srgbClr val="C0504D"/>
                </a:solidFill>
                <a:latin typeface="Calibri"/>
                <a:cs typeface="Calibri"/>
              </a:rPr>
              <a:t>de</a:t>
            </a:r>
            <a:r>
              <a:rPr b="1" spc="-10" dirty="0">
                <a:solidFill>
                  <a:srgbClr val="C0504D"/>
                </a:solidFill>
                <a:latin typeface="Calibri"/>
                <a:cs typeface="Calibri"/>
              </a:rPr>
              <a:t> la</a:t>
            </a:r>
            <a:r>
              <a:rPr b="1" spc="-25" dirty="0">
                <a:solidFill>
                  <a:srgbClr val="C0504D"/>
                </a:solidFill>
                <a:latin typeface="Calibri"/>
                <a:cs typeface="Calibri"/>
              </a:rPr>
              <a:t> </a:t>
            </a:r>
            <a:r>
              <a:rPr b="1" spc="-10" dirty="0">
                <a:solidFill>
                  <a:srgbClr val="C0504D"/>
                </a:solidFill>
                <a:latin typeface="Calibri"/>
                <a:cs typeface="Calibri"/>
              </a:rPr>
              <a:t>protección</a:t>
            </a:r>
            <a:endParaRPr>
              <a:latin typeface="Calibri"/>
              <a:cs typeface="Calibri"/>
            </a:endParaRPr>
          </a:p>
        </p:txBody>
      </p:sp>
      <p:pic>
        <p:nvPicPr>
          <p:cNvPr id="3" name="object 3"/>
          <p:cNvPicPr/>
          <p:nvPr/>
        </p:nvPicPr>
        <p:blipFill>
          <a:blip r:embed="rId2" cstate="print"/>
          <a:stretch>
            <a:fillRect/>
          </a:stretch>
        </p:blipFill>
        <p:spPr>
          <a:xfrm>
            <a:off x="2396646" y="2531104"/>
            <a:ext cx="7710243" cy="3330873"/>
          </a:xfrm>
          <a:prstGeom prst="rect">
            <a:avLst/>
          </a:prstGeom>
        </p:spPr>
      </p:pic>
      <p:sp>
        <p:nvSpPr>
          <p:cNvPr id="4" name="object 4"/>
          <p:cNvSpPr txBox="1">
            <a:spLocks noGrp="1"/>
          </p:cNvSpPr>
          <p:nvPr>
            <p:ph type="title"/>
          </p:nvPr>
        </p:nvSpPr>
        <p:spPr>
          <a:xfrm>
            <a:off x="875739" y="591728"/>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5" name="object 5"/>
          <p:cNvSpPr txBox="1"/>
          <p:nvPr/>
        </p:nvSpPr>
        <p:spPr>
          <a:xfrm>
            <a:off x="5176520" y="2020952"/>
            <a:ext cx="2109470" cy="574675"/>
          </a:xfrm>
          <a:prstGeom prst="rect">
            <a:avLst/>
          </a:prstGeom>
        </p:spPr>
        <p:txBody>
          <a:bodyPr vert="horz" wrap="square" lIns="0" tIns="12700" rIns="0" bIns="0" rtlCol="0">
            <a:spAutoFit/>
          </a:bodyPr>
          <a:lstStyle/>
          <a:p>
            <a:pPr marL="12700" marR="5080">
              <a:spcBef>
                <a:spcPts val="100"/>
              </a:spcBef>
            </a:pPr>
            <a:r>
              <a:rPr b="1" spc="-10" dirty="0">
                <a:solidFill>
                  <a:srgbClr val="375F92"/>
                </a:solidFill>
                <a:latin typeface="Calibri"/>
                <a:cs typeface="Calibri"/>
              </a:rPr>
              <a:t>Protección</a:t>
            </a:r>
            <a:r>
              <a:rPr b="1" spc="-70" dirty="0">
                <a:solidFill>
                  <a:srgbClr val="375F92"/>
                </a:solidFill>
                <a:latin typeface="Calibri"/>
                <a:cs typeface="Calibri"/>
              </a:rPr>
              <a:t> </a:t>
            </a:r>
            <a:r>
              <a:rPr b="1" spc="-5" dirty="0">
                <a:solidFill>
                  <a:srgbClr val="375F92"/>
                </a:solidFill>
                <a:latin typeface="Calibri"/>
                <a:cs typeface="Calibri"/>
              </a:rPr>
              <a:t>del</a:t>
            </a:r>
            <a:r>
              <a:rPr b="1" spc="-55" dirty="0">
                <a:solidFill>
                  <a:srgbClr val="375F92"/>
                </a:solidFill>
                <a:latin typeface="Calibri"/>
                <a:cs typeface="Calibri"/>
              </a:rPr>
              <a:t> </a:t>
            </a:r>
            <a:r>
              <a:rPr b="1" spc="-5" dirty="0">
                <a:solidFill>
                  <a:srgbClr val="375F92"/>
                </a:solidFill>
                <a:latin typeface="Calibri"/>
                <a:cs typeface="Calibri"/>
              </a:rPr>
              <a:t>Barraje </a:t>
            </a:r>
            <a:r>
              <a:rPr b="1" spc="-395" dirty="0">
                <a:solidFill>
                  <a:srgbClr val="375F92"/>
                </a:solidFill>
                <a:latin typeface="Calibri"/>
                <a:cs typeface="Calibri"/>
              </a:rPr>
              <a:t> </a:t>
            </a:r>
            <a:r>
              <a:rPr b="1" dirty="0">
                <a:solidFill>
                  <a:srgbClr val="375F92"/>
                </a:solidFill>
                <a:latin typeface="Calibri"/>
                <a:cs typeface="Calibri"/>
              </a:rPr>
              <a:t>de</a:t>
            </a:r>
            <a:r>
              <a:rPr b="1" spc="-70" dirty="0">
                <a:solidFill>
                  <a:srgbClr val="375F92"/>
                </a:solidFill>
                <a:latin typeface="Calibri"/>
                <a:cs typeface="Calibri"/>
              </a:rPr>
              <a:t> </a:t>
            </a:r>
            <a:r>
              <a:rPr b="1" spc="-5" dirty="0">
                <a:solidFill>
                  <a:srgbClr val="375F92"/>
                </a:solidFill>
                <a:latin typeface="Calibri"/>
                <a:cs typeface="Calibri"/>
              </a:rPr>
              <a:t>Salida</a:t>
            </a:r>
            <a:r>
              <a:rPr b="1" spc="-15" dirty="0">
                <a:solidFill>
                  <a:srgbClr val="375F92"/>
                </a:solidFill>
                <a:latin typeface="Calibri"/>
                <a:cs typeface="Calibri"/>
              </a:rPr>
              <a:t> </a:t>
            </a:r>
            <a:r>
              <a:rPr b="1" spc="-10" dirty="0">
                <a:solidFill>
                  <a:srgbClr val="375F92"/>
                </a:solidFill>
                <a:latin typeface="Calibri"/>
                <a:cs typeface="Calibri"/>
              </a:rPr>
              <a:t>Subestación</a:t>
            </a:r>
            <a:endParaRPr>
              <a:latin typeface="Calibri"/>
              <a:cs typeface="Calibri"/>
            </a:endParaRPr>
          </a:p>
        </p:txBody>
      </p:sp>
      <p:grpSp>
        <p:nvGrpSpPr>
          <p:cNvPr id="6" name="object 6"/>
          <p:cNvGrpSpPr/>
          <p:nvPr/>
        </p:nvGrpSpPr>
        <p:grpSpPr>
          <a:xfrm>
            <a:off x="7154926" y="2304415"/>
            <a:ext cx="1168400" cy="2780665"/>
            <a:chOff x="5630926" y="2304414"/>
            <a:chExt cx="1168400" cy="2780665"/>
          </a:xfrm>
        </p:grpSpPr>
        <p:sp>
          <p:nvSpPr>
            <p:cNvPr id="7" name="object 7"/>
            <p:cNvSpPr/>
            <p:nvPr/>
          </p:nvSpPr>
          <p:spPr>
            <a:xfrm>
              <a:off x="5643626" y="3000374"/>
              <a:ext cx="1143000" cy="2072005"/>
            </a:xfrm>
            <a:custGeom>
              <a:avLst/>
              <a:gdLst/>
              <a:ahLst/>
              <a:cxnLst/>
              <a:rect l="l" t="t" r="r" b="b"/>
              <a:pathLst>
                <a:path w="1143000" h="2072004">
                  <a:moveTo>
                    <a:pt x="952500" y="0"/>
                  </a:moveTo>
                  <a:lnTo>
                    <a:pt x="190500" y="0"/>
                  </a:lnTo>
                  <a:lnTo>
                    <a:pt x="146797" y="5034"/>
                  </a:lnTo>
                  <a:lnTo>
                    <a:pt x="106691" y="19372"/>
                  </a:lnTo>
                  <a:lnTo>
                    <a:pt x="71321" y="41867"/>
                  </a:lnTo>
                  <a:lnTo>
                    <a:pt x="41827" y="71374"/>
                  </a:lnTo>
                  <a:lnTo>
                    <a:pt x="19349" y="106746"/>
                  </a:lnTo>
                  <a:lnTo>
                    <a:pt x="5027" y="146837"/>
                  </a:lnTo>
                  <a:lnTo>
                    <a:pt x="0" y="190500"/>
                  </a:lnTo>
                  <a:lnTo>
                    <a:pt x="0" y="1881251"/>
                  </a:lnTo>
                  <a:lnTo>
                    <a:pt x="5027" y="1924913"/>
                  </a:lnTo>
                  <a:lnTo>
                    <a:pt x="19349" y="1965004"/>
                  </a:lnTo>
                  <a:lnTo>
                    <a:pt x="41827" y="2000376"/>
                  </a:lnTo>
                  <a:lnTo>
                    <a:pt x="71321" y="2029883"/>
                  </a:lnTo>
                  <a:lnTo>
                    <a:pt x="106691" y="2052378"/>
                  </a:lnTo>
                  <a:lnTo>
                    <a:pt x="146797" y="2066716"/>
                  </a:lnTo>
                  <a:lnTo>
                    <a:pt x="190500" y="2071751"/>
                  </a:lnTo>
                  <a:lnTo>
                    <a:pt x="952500" y="2071751"/>
                  </a:lnTo>
                  <a:lnTo>
                    <a:pt x="996162" y="2066716"/>
                  </a:lnTo>
                  <a:lnTo>
                    <a:pt x="1036253" y="2052378"/>
                  </a:lnTo>
                  <a:lnTo>
                    <a:pt x="1071625" y="2029883"/>
                  </a:lnTo>
                  <a:lnTo>
                    <a:pt x="1101132" y="2000376"/>
                  </a:lnTo>
                  <a:lnTo>
                    <a:pt x="1123627" y="1965004"/>
                  </a:lnTo>
                  <a:lnTo>
                    <a:pt x="1137965" y="1924913"/>
                  </a:lnTo>
                  <a:lnTo>
                    <a:pt x="1143000" y="1881251"/>
                  </a:lnTo>
                  <a:lnTo>
                    <a:pt x="1143000" y="190500"/>
                  </a:lnTo>
                  <a:lnTo>
                    <a:pt x="1137965" y="146837"/>
                  </a:lnTo>
                  <a:lnTo>
                    <a:pt x="1123627" y="106746"/>
                  </a:lnTo>
                  <a:lnTo>
                    <a:pt x="1101132" y="71374"/>
                  </a:lnTo>
                  <a:lnTo>
                    <a:pt x="1071625" y="41867"/>
                  </a:lnTo>
                  <a:lnTo>
                    <a:pt x="1036253" y="19372"/>
                  </a:lnTo>
                  <a:lnTo>
                    <a:pt x="996162" y="5034"/>
                  </a:lnTo>
                  <a:lnTo>
                    <a:pt x="952500" y="0"/>
                  </a:lnTo>
                  <a:close/>
                </a:path>
              </a:pathLst>
            </a:custGeom>
            <a:solidFill>
              <a:srgbClr val="4F81BC">
                <a:alpha val="50195"/>
              </a:srgbClr>
            </a:solidFill>
          </p:spPr>
          <p:txBody>
            <a:bodyPr wrap="square" lIns="0" tIns="0" rIns="0" bIns="0" rtlCol="0"/>
            <a:lstStyle/>
            <a:p>
              <a:endParaRPr/>
            </a:p>
          </p:txBody>
        </p:sp>
        <p:sp>
          <p:nvSpPr>
            <p:cNvPr id="8" name="object 8"/>
            <p:cNvSpPr/>
            <p:nvPr/>
          </p:nvSpPr>
          <p:spPr>
            <a:xfrm>
              <a:off x="5643626" y="3000374"/>
              <a:ext cx="1143000" cy="2072005"/>
            </a:xfrm>
            <a:custGeom>
              <a:avLst/>
              <a:gdLst/>
              <a:ahLst/>
              <a:cxnLst/>
              <a:rect l="l" t="t" r="r" b="b"/>
              <a:pathLst>
                <a:path w="1143000" h="2072004">
                  <a:moveTo>
                    <a:pt x="0" y="190500"/>
                  </a:moveTo>
                  <a:lnTo>
                    <a:pt x="5027" y="146837"/>
                  </a:lnTo>
                  <a:lnTo>
                    <a:pt x="19349" y="106746"/>
                  </a:lnTo>
                  <a:lnTo>
                    <a:pt x="41827" y="71374"/>
                  </a:lnTo>
                  <a:lnTo>
                    <a:pt x="71321" y="41867"/>
                  </a:lnTo>
                  <a:lnTo>
                    <a:pt x="106691" y="19372"/>
                  </a:lnTo>
                  <a:lnTo>
                    <a:pt x="146797" y="5034"/>
                  </a:lnTo>
                  <a:lnTo>
                    <a:pt x="190500" y="0"/>
                  </a:lnTo>
                  <a:lnTo>
                    <a:pt x="952500" y="0"/>
                  </a:lnTo>
                  <a:lnTo>
                    <a:pt x="996162" y="5034"/>
                  </a:lnTo>
                  <a:lnTo>
                    <a:pt x="1036253" y="19372"/>
                  </a:lnTo>
                  <a:lnTo>
                    <a:pt x="1071625" y="41867"/>
                  </a:lnTo>
                  <a:lnTo>
                    <a:pt x="1101132" y="71374"/>
                  </a:lnTo>
                  <a:lnTo>
                    <a:pt x="1123627" y="106746"/>
                  </a:lnTo>
                  <a:lnTo>
                    <a:pt x="1137965" y="146837"/>
                  </a:lnTo>
                  <a:lnTo>
                    <a:pt x="1143000" y="190500"/>
                  </a:lnTo>
                  <a:lnTo>
                    <a:pt x="1143000" y="1881251"/>
                  </a:lnTo>
                  <a:lnTo>
                    <a:pt x="1137965" y="1924913"/>
                  </a:lnTo>
                  <a:lnTo>
                    <a:pt x="1123627" y="1965004"/>
                  </a:lnTo>
                  <a:lnTo>
                    <a:pt x="1101132" y="2000376"/>
                  </a:lnTo>
                  <a:lnTo>
                    <a:pt x="1071625" y="2029883"/>
                  </a:lnTo>
                  <a:lnTo>
                    <a:pt x="1036253" y="2052378"/>
                  </a:lnTo>
                  <a:lnTo>
                    <a:pt x="996162" y="2066716"/>
                  </a:lnTo>
                  <a:lnTo>
                    <a:pt x="952500" y="2071751"/>
                  </a:lnTo>
                  <a:lnTo>
                    <a:pt x="190500" y="2071751"/>
                  </a:lnTo>
                  <a:lnTo>
                    <a:pt x="146797" y="2066716"/>
                  </a:lnTo>
                  <a:lnTo>
                    <a:pt x="106691" y="2052378"/>
                  </a:lnTo>
                  <a:lnTo>
                    <a:pt x="71321" y="2029883"/>
                  </a:lnTo>
                  <a:lnTo>
                    <a:pt x="41827" y="2000376"/>
                  </a:lnTo>
                  <a:lnTo>
                    <a:pt x="19349" y="1965004"/>
                  </a:lnTo>
                  <a:lnTo>
                    <a:pt x="5027" y="1924913"/>
                  </a:lnTo>
                  <a:lnTo>
                    <a:pt x="0" y="1881251"/>
                  </a:lnTo>
                  <a:lnTo>
                    <a:pt x="0" y="190500"/>
                  </a:lnTo>
                  <a:close/>
                </a:path>
              </a:pathLst>
            </a:custGeom>
            <a:ln w="25400">
              <a:solidFill>
                <a:srgbClr val="385D89"/>
              </a:solidFill>
            </a:ln>
          </p:spPr>
          <p:txBody>
            <a:bodyPr wrap="square" lIns="0" tIns="0" rIns="0" bIns="0" rtlCol="0"/>
            <a:lstStyle/>
            <a:p>
              <a:endParaRPr/>
            </a:p>
          </p:txBody>
        </p:sp>
        <p:sp>
          <p:nvSpPr>
            <p:cNvPr id="9" name="object 9"/>
            <p:cNvSpPr/>
            <p:nvPr/>
          </p:nvSpPr>
          <p:spPr>
            <a:xfrm>
              <a:off x="5857875" y="2304414"/>
              <a:ext cx="443230" cy="696595"/>
            </a:xfrm>
            <a:custGeom>
              <a:avLst/>
              <a:gdLst/>
              <a:ahLst/>
              <a:cxnLst/>
              <a:rect l="l" t="t" r="r" b="b"/>
              <a:pathLst>
                <a:path w="443229" h="696594">
                  <a:moveTo>
                    <a:pt x="295370" y="525526"/>
                  </a:moveTo>
                  <a:lnTo>
                    <a:pt x="286635" y="525526"/>
                  </a:lnTo>
                  <a:lnTo>
                    <a:pt x="280924" y="527431"/>
                  </a:lnTo>
                  <a:lnTo>
                    <a:pt x="275244" y="532483"/>
                  </a:lnTo>
                  <a:lnTo>
                    <a:pt x="272065" y="539083"/>
                  </a:lnTo>
                  <a:lnTo>
                    <a:pt x="271601" y="546397"/>
                  </a:lnTo>
                  <a:lnTo>
                    <a:pt x="274065" y="553593"/>
                  </a:lnTo>
                  <a:lnTo>
                    <a:pt x="357250" y="696087"/>
                  </a:lnTo>
                  <a:lnTo>
                    <a:pt x="379310" y="658240"/>
                  </a:lnTo>
                  <a:lnTo>
                    <a:pt x="338200" y="658240"/>
                  </a:lnTo>
                  <a:lnTo>
                    <a:pt x="338074" y="587628"/>
                  </a:lnTo>
                  <a:lnTo>
                    <a:pt x="306959" y="534288"/>
                  </a:lnTo>
                  <a:lnTo>
                    <a:pt x="301926" y="528681"/>
                  </a:lnTo>
                  <a:lnTo>
                    <a:pt x="295370" y="525526"/>
                  </a:lnTo>
                  <a:close/>
                </a:path>
                <a:path w="443229" h="696594">
                  <a:moveTo>
                    <a:pt x="338200" y="587846"/>
                  </a:moveTo>
                  <a:lnTo>
                    <a:pt x="338200" y="658240"/>
                  </a:lnTo>
                  <a:lnTo>
                    <a:pt x="376300" y="658240"/>
                  </a:lnTo>
                  <a:lnTo>
                    <a:pt x="376300" y="648588"/>
                  </a:lnTo>
                  <a:lnTo>
                    <a:pt x="340740" y="648588"/>
                  </a:lnTo>
                  <a:lnTo>
                    <a:pt x="357187" y="620394"/>
                  </a:lnTo>
                  <a:lnTo>
                    <a:pt x="338200" y="587846"/>
                  </a:lnTo>
                  <a:close/>
                </a:path>
                <a:path w="443229" h="696594">
                  <a:moveTo>
                    <a:pt x="426329" y="525037"/>
                  </a:moveTo>
                  <a:lnTo>
                    <a:pt x="419052" y="525526"/>
                  </a:lnTo>
                  <a:lnTo>
                    <a:pt x="412466" y="528681"/>
                  </a:lnTo>
                  <a:lnTo>
                    <a:pt x="407415" y="534288"/>
                  </a:lnTo>
                  <a:lnTo>
                    <a:pt x="376300" y="587628"/>
                  </a:lnTo>
                  <a:lnTo>
                    <a:pt x="376300" y="658240"/>
                  </a:lnTo>
                  <a:lnTo>
                    <a:pt x="379310" y="658240"/>
                  </a:lnTo>
                  <a:lnTo>
                    <a:pt x="440309" y="553593"/>
                  </a:lnTo>
                  <a:lnTo>
                    <a:pt x="442773" y="546397"/>
                  </a:lnTo>
                  <a:lnTo>
                    <a:pt x="442309" y="539083"/>
                  </a:lnTo>
                  <a:lnTo>
                    <a:pt x="439130" y="532483"/>
                  </a:lnTo>
                  <a:lnTo>
                    <a:pt x="433450" y="527431"/>
                  </a:lnTo>
                  <a:lnTo>
                    <a:pt x="426329" y="525037"/>
                  </a:lnTo>
                  <a:close/>
                </a:path>
                <a:path w="443229" h="696594">
                  <a:moveTo>
                    <a:pt x="357187" y="620394"/>
                  </a:moveTo>
                  <a:lnTo>
                    <a:pt x="340740" y="648588"/>
                  </a:lnTo>
                  <a:lnTo>
                    <a:pt x="373634" y="648588"/>
                  </a:lnTo>
                  <a:lnTo>
                    <a:pt x="357187" y="620394"/>
                  </a:lnTo>
                  <a:close/>
                </a:path>
                <a:path w="443229" h="696594">
                  <a:moveTo>
                    <a:pt x="376300" y="587628"/>
                  </a:moveTo>
                  <a:lnTo>
                    <a:pt x="357187" y="620394"/>
                  </a:lnTo>
                  <a:lnTo>
                    <a:pt x="373634" y="648588"/>
                  </a:lnTo>
                  <a:lnTo>
                    <a:pt x="376300" y="648588"/>
                  </a:lnTo>
                  <a:lnTo>
                    <a:pt x="376300" y="587628"/>
                  </a:lnTo>
                  <a:close/>
                </a:path>
                <a:path w="443229" h="696594">
                  <a:moveTo>
                    <a:pt x="338200" y="19050"/>
                  </a:moveTo>
                  <a:lnTo>
                    <a:pt x="338200" y="587846"/>
                  </a:lnTo>
                  <a:lnTo>
                    <a:pt x="357187" y="620394"/>
                  </a:lnTo>
                  <a:lnTo>
                    <a:pt x="376174" y="587846"/>
                  </a:lnTo>
                  <a:lnTo>
                    <a:pt x="376300" y="38100"/>
                  </a:lnTo>
                  <a:lnTo>
                    <a:pt x="357250" y="38100"/>
                  </a:lnTo>
                  <a:lnTo>
                    <a:pt x="338200" y="19050"/>
                  </a:lnTo>
                  <a:close/>
                </a:path>
                <a:path w="443229" h="696594">
                  <a:moveTo>
                    <a:pt x="288099" y="525037"/>
                  </a:moveTo>
                  <a:lnTo>
                    <a:pt x="295370" y="525526"/>
                  </a:lnTo>
                  <a:lnTo>
                    <a:pt x="286635" y="525526"/>
                  </a:lnTo>
                  <a:lnTo>
                    <a:pt x="288099" y="525037"/>
                  </a:lnTo>
                  <a:close/>
                </a:path>
                <a:path w="443229" h="696594">
                  <a:moveTo>
                    <a:pt x="357250" y="0"/>
                  </a:moveTo>
                  <a:lnTo>
                    <a:pt x="0" y="0"/>
                  </a:lnTo>
                  <a:lnTo>
                    <a:pt x="0" y="38100"/>
                  </a:lnTo>
                  <a:lnTo>
                    <a:pt x="338200" y="38100"/>
                  </a:lnTo>
                  <a:lnTo>
                    <a:pt x="338200" y="19050"/>
                  </a:lnTo>
                  <a:lnTo>
                    <a:pt x="376300" y="19050"/>
                  </a:lnTo>
                  <a:lnTo>
                    <a:pt x="374788" y="11626"/>
                  </a:lnTo>
                  <a:lnTo>
                    <a:pt x="370681" y="5572"/>
                  </a:lnTo>
                  <a:lnTo>
                    <a:pt x="364620" y="1494"/>
                  </a:lnTo>
                  <a:lnTo>
                    <a:pt x="357250" y="0"/>
                  </a:lnTo>
                  <a:close/>
                </a:path>
                <a:path w="443229" h="696594">
                  <a:moveTo>
                    <a:pt x="376300" y="19050"/>
                  </a:moveTo>
                  <a:lnTo>
                    <a:pt x="338200" y="19050"/>
                  </a:lnTo>
                  <a:lnTo>
                    <a:pt x="357250" y="38100"/>
                  </a:lnTo>
                  <a:lnTo>
                    <a:pt x="376300" y="38100"/>
                  </a:lnTo>
                  <a:lnTo>
                    <a:pt x="376300" y="19050"/>
                  </a:lnTo>
                  <a:close/>
                </a:path>
              </a:pathLst>
            </a:custGeom>
            <a:solidFill>
              <a:srgbClr val="497DBA"/>
            </a:solidFill>
          </p:spPr>
          <p:txBody>
            <a:bodyPr wrap="square" lIns="0" tIns="0" rIns="0" bIns="0" rtlCol="0"/>
            <a:lstStyle/>
            <a:p>
              <a:endParaRPr/>
            </a:p>
          </p:txBody>
        </p:sp>
        <p:pic>
          <p:nvPicPr>
            <p:cNvPr id="10" name="object 10"/>
            <p:cNvPicPr/>
            <p:nvPr/>
          </p:nvPicPr>
          <p:blipFill>
            <a:blip r:embed="rId3" cstate="print"/>
            <a:stretch>
              <a:fillRect/>
            </a:stretch>
          </p:blipFill>
          <p:spPr>
            <a:xfrm>
              <a:off x="5773801" y="3916425"/>
              <a:ext cx="96774" cy="96774"/>
            </a:xfrm>
            <a:prstGeom prst="rect">
              <a:avLst/>
            </a:prstGeom>
          </p:spPr>
        </p:pic>
        <p:pic>
          <p:nvPicPr>
            <p:cNvPr id="11" name="object 11"/>
            <p:cNvPicPr/>
            <p:nvPr/>
          </p:nvPicPr>
          <p:blipFill>
            <a:blip r:embed="rId4" cstate="print"/>
            <a:stretch>
              <a:fillRect/>
            </a:stretch>
          </p:blipFill>
          <p:spPr>
            <a:xfrm>
              <a:off x="6488176" y="3344798"/>
              <a:ext cx="96774" cy="96900"/>
            </a:xfrm>
            <a:prstGeom prst="rect">
              <a:avLst/>
            </a:prstGeom>
          </p:spPr>
        </p:pic>
        <p:pic>
          <p:nvPicPr>
            <p:cNvPr id="12" name="object 12"/>
            <p:cNvPicPr/>
            <p:nvPr/>
          </p:nvPicPr>
          <p:blipFill>
            <a:blip r:embed="rId3" cstate="print"/>
            <a:stretch>
              <a:fillRect/>
            </a:stretch>
          </p:blipFill>
          <p:spPr>
            <a:xfrm>
              <a:off x="6488176" y="4630800"/>
              <a:ext cx="96774" cy="96774"/>
            </a:xfrm>
            <a:prstGeom prst="rect">
              <a:avLst/>
            </a:prstGeom>
          </p:spPr>
        </p:pic>
        <p:pic>
          <p:nvPicPr>
            <p:cNvPr id="13" name="object 13"/>
            <p:cNvPicPr/>
            <p:nvPr/>
          </p:nvPicPr>
          <p:blipFill>
            <a:blip r:embed="rId5" cstate="print"/>
            <a:stretch>
              <a:fillRect/>
            </a:stretch>
          </p:blipFill>
          <p:spPr>
            <a:xfrm>
              <a:off x="6072251" y="3786187"/>
              <a:ext cx="357187" cy="357187"/>
            </a:xfrm>
            <a:prstGeom prst="rect">
              <a:avLst/>
            </a:prstGeom>
          </p:spPr>
        </p:pic>
      </p:grpSp>
      <p:pic>
        <p:nvPicPr>
          <p:cNvPr id="14" name="object 14"/>
          <p:cNvPicPr/>
          <p:nvPr/>
        </p:nvPicPr>
        <p:blipFill>
          <a:blip r:embed="rId6" cstate="print"/>
          <a:stretch>
            <a:fillRect/>
          </a:stretch>
        </p:blipFill>
        <p:spPr>
          <a:xfrm>
            <a:off x="7797801" y="1987551"/>
            <a:ext cx="168275" cy="168275"/>
          </a:xfrm>
          <a:prstGeom prst="rect">
            <a:avLst/>
          </a:prstGeom>
        </p:spPr>
      </p:pic>
      <p:sp>
        <p:nvSpPr>
          <p:cNvPr id="15" name="object 15"/>
          <p:cNvSpPr/>
          <p:nvPr/>
        </p:nvSpPr>
        <p:spPr>
          <a:xfrm>
            <a:off x="8024877" y="2016380"/>
            <a:ext cx="357505" cy="111125"/>
          </a:xfrm>
          <a:custGeom>
            <a:avLst/>
            <a:gdLst/>
            <a:ahLst/>
            <a:cxnLst/>
            <a:rect l="l" t="t" r="r" b="b"/>
            <a:pathLst>
              <a:path w="357504" h="111125">
                <a:moveTo>
                  <a:pt x="319459" y="55308"/>
                </a:moveTo>
                <a:lnTo>
                  <a:pt x="252729" y="94234"/>
                </a:lnTo>
                <a:lnTo>
                  <a:pt x="251205" y="99949"/>
                </a:lnTo>
                <a:lnTo>
                  <a:pt x="256540" y="109093"/>
                </a:lnTo>
                <a:lnTo>
                  <a:pt x="262381" y="110617"/>
                </a:lnTo>
                <a:lnTo>
                  <a:pt x="266826" y="107950"/>
                </a:lnTo>
                <a:lnTo>
                  <a:pt x="340805" y="64770"/>
                </a:lnTo>
                <a:lnTo>
                  <a:pt x="338327" y="64770"/>
                </a:lnTo>
                <a:lnTo>
                  <a:pt x="338327" y="63500"/>
                </a:lnTo>
                <a:lnTo>
                  <a:pt x="333501" y="63500"/>
                </a:lnTo>
                <a:lnTo>
                  <a:pt x="319459" y="55308"/>
                </a:lnTo>
                <a:close/>
              </a:path>
              <a:path w="357504" h="111125">
                <a:moveTo>
                  <a:pt x="303022" y="45720"/>
                </a:moveTo>
                <a:lnTo>
                  <a:pt x="0" y="45720"/>
                </a:lnTo>
                <a:lnTo>
                  <a:pt x="0" y="64770"/>
                </a:lnTo>
                <a:lnTo>
                  <a:pt x="303239" y="64770"/>
                </a:lnTo>
                <a:lnTo>
                  <a:pt x="319459" y="55308"/>
                </a:lnTo>
                <a:lnTo>
                  <a:pt x="303022" y="45720"/>
                </a:lnTo>
                <a:close/>
              </a:path>
              <a:path w="357504" h="111125">
                <a:moveTo>
                  <a:pt x="340765" y="45720"/>
                </a:moveTo>
                <a:lnTo>
                  <a:pt x="338327" y="45720"/>
                </a:lnTo>
                <a:lnTo>
                  <a:pt x="338327" y="64770"/>
                </a:lnTo>
                <a:lnTo>
                  <a:pt x="340805" y="64770"/>
                </a:lnTo>
                <a:lnTo>
                  <a:pt x="357124" y="55245"/>
                </a:lnTo>
                <a:lnTo>
                  <a:pt x="340765" y="45720"/>
                </a:lnTo>
                <a:close/>
              </a:path>
              <a:path w="357504" h="111125">
                <a:moveTo>
                  <a:pt x="333501" y="47117"/>
                </a:moveTo>
                <a:lnTo>
                  <a:pt x="319459" y="55308"/>
                </a:lnTo>
                <a:lnTo>
                  <a:pt x="333501" y="63500"/>
                </a:lnTo>
                <a:lnTo>
                  <a:pt x="333501" y="47117"/>
                </a:lnTo>
                <a:close/>
              </a:path>
              <a:path w="357504" h="111125">
                <a:moveTo>
                  <a:pt x="338327" y="47117"/>
                </a:moveTo>
                <a:lnTo>
                  <a:pt x="333501" y="47117"/>
                </a:lnTo>
                <a:lnTo>
                  <a:pt x="333501" y="63500"/>
                </a:lnTo>
                <a:lnTo>
                  <a:pt x="338327" y="63500"/>
                </a:lnTo>
                <a:lnTo>
                  <a:pt x="338327" y="47117"/>
                </a:lnTo>
                <a:close/>
              </a:path>
              <a:path w="357504" h="111125">
                <a:moveTo>
                  <a:pt x="262381" y="0"/>
                </a:moveTo>
                <a:lnTo>
                  <a:pt x="256540" y="1524"/>
                </a:lnTo>
                <a:lnTo>
                  <a:pt x="253873" y="6096"/>
                </a:lnTo>
                <a:lnTo>
                  <a:pt x="251205" y="10541"/>
                </a:lnTo>
                <a:lnTo>
                  <a:pt x="252729" y="16383"/>
                </a:lnTo>
                <a:lnTo>
                  <a:pt x="319459" y="55308"/>
                </a:lnTo>
                <a:lnTo>
                  <a:pt x="333501" y="47117"/>
                </a:lnTo>
                <a:lnTo>
                  <a:pt x="338327" y="47117"/>
                </a:lnTo>
                <a:lnTo>
                  <a:pt x="338327" y="45720"/>
                </a:lnTo>
                <a:lnTo>
                  <a:pt x="340765" y="45720"/>
                </a:lnTo>
                <a:lnTo>
                  <a:pt x="266826" y="2667"/>
                </a:lnTo>
                <a:lnTo>
                  <a:pt x="262381" y="0"/>
                </a:lnTo>
                <a:close/>
              </a:path>
            </a:pathLst>
          </a:custGeom>
          <a:solidFill>
            <a:srgbClr val="C0504D"/>
          </a:solidFill>
        </p:spPr>
        <p:txBody>
          <a:bodyPr wrap="square" lIns="0" tIns="0" rIns="0" bIns="0" rtlCol="0"/>
          <a:lstStyle/>
          <a:p>
            <a:endParaRP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69</a:t>
            </a:fld>
            <a:endParaRPr spc="15"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354594" y="1477143"/>
            <a:ext cx="1980564" cy="574675"/>
          </a:xfrm>
          <a:prstGeom prst="rect">
            <a:avLst/>
          </a:prstGeom>
        </p:spPr>
        <p:txBody>
          <a:bodyPr vert="horz" wrap="square" lIns="0" tIns="12700" rIns="0" bIns="0" rtlCol="0">
            <a:spAutoFit/>
          </a:bodyPr>
          <a:lstStyle/>
          <a:p>
            <a:pPr marL="12700">
              <a:spcBef>
                <a:spcPts val="100"/>
              </a:spcBef>
            </a:pPr>
            <a:r>
              <a:rPr b="1" spc="-15" dirty="0">
                <a:solidFill>
                  <a:srgbClr val="C0504D"/>
                </a:solidFill>
                <a:latin typeface="Calibri"/>
                <a:cs typeface="Calibri"/>
              </a:rPr>
              <a:t>Breakers</a:t>
            </a:r>
            <a:r>
              <a:rPr b="1" spc="-50" dirty="0">
                <a:solidFill>
                  <a:srgbClr val="C0504D"/>
                </a:solidFill>
                <a:latin typeface="Calibri"/>
                <a:cs typeface="Calibri"/>
              </a:rPr>
              <a:t> </a:t>
            </a:r>
            <a:r>
              <a:rPr b="1" spc="-10" dirty="0">
                <a:solidFill>
                  <a:srgbClr val="C0504D"/>
                </a:solidFill>
                <a:latin typeface="Calibri"/>
                <a:cs typeface="Calibri"/>
              </a:rPr>
              <a:t>encargados</a:t>
            </a:r>
            <a:endParaRPr>
              <a:latin typeface="Calibri"/>
              <a:cs typeface="Calibri"/>
            </a:endParaRPr>
          </a:p>
          <a:p>
            <a:pPr marL="12700"/>
            <a:r>
              <a:rPr b="1" dirty="0">
                <a:solidFill>
                  <a:srgbClr val="C0504D"/>
                </a:solidFill>
                <a:latin typeface="Calibri"/>
                <a:cs typeface="Calibri"/>
              </a:rPr>
              <a:t>de</a:t>
            </a:r>
            <a:r>
              <a:rPr b="1" spc="-10" dirty="0">
                <a:solidFill>
                  <a:srgbClr val="C0504D"/>
                </a:solidFill>
                <a:latin typeface="Calibri"/>
                <a:cs typeface="Calibri"/>
              </a:rPr>
              <a:t> la</a:t>
            </a:r>
            <a:r>
              <a:rPr b="1" spc="-25" dirty="0">
                <a:solidFill>
                  <a:srgbClr val="C0504D"/>
                </a:solidFill>
                <a:latin typeface="Calibri"/>
                <a:cs typeface="Calibri"/>
              </a:rPr>
              <a:t> </a:t>
            </a:r>
            <a:r>
              <a:rPr b="1" spc="-10" dirty="0">
                <a:solidFill>
                  <a:srgbClr val="C0504D"/>
                </a:solidFill>
                <a:latin typeface="Calibri"/>
                <a:cs typeface="Calibri"/>
              </a:rPr>
              <a:t>protección</a:t>
            </a:r>
            <a:endParaRPr>
              <a:latin typeface="Calibri"/>
              <a:cs typeface="Calibri"/>
            </a:endParaRPr>
          </a:p>
        </p:txBody>
      </p:sp>
      <p:pic>
        <p:nvPicPr>
          <p:cNvPr id="3" name="object 3"/>
          <p:cNvPicPr/>
          <p:nvPr/>
        </p:nvPicPr>
        <p:blipFill>
          <a:blip r:embed="rId2" cstate="print"/>
          <a:stretch>
            <a:fillRect/>
          </a:stretch>
        </p:blipFill>
        <p:spPr>
          <a:xfrm>
            <a:off x="2281992" y="2133600"/>
            <a:ext cx="7710243" cy="3330873"/>
          </a:xfrm>
          <a:prstGeom prst="rect">
            <a:avLst/>
          </a:prstGeom>
        </p:spPr>
      </p:pic>
      <p:sp>
        <p:nvSpPr>
          <p:cNvPr id="4" name="object 4"/>
          <p:cNvSpPr txBox="1">
            <a:spLocks noGrp="1"/>
          </p:cNvSpPr>
          <p:nvPr>
            <p:ph type="title"/>
          </p:nvPr>
        </p:nvSpPr>
        <p:spPr>
          <a:xfrm>
            <a:off x="761086" y="622376"/>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5" name="object 5"/>
          <p:cNvSpPr txBox="1"/>
          <p:nvPr/>
        </p:nvSpPr>
        <p:spPr>
          <a:xfrm>
            <a:off x="6068594" y="4983232"/>
            <a:ext cx="2050414" cy="574675"/>
          </a:xfrm>
          <a:prstGeom prst="rect">
            <a:avLst/>
          </a:prstGeom>
        </p:spPr>
        <p:txBody>
          <a:bodyPr vert="horz" wrap="square" lIns="0" tIns="12700" rIns="0" bIns="0" rtlCol="0">
            <a:spAutoFit/>
          </a:bodyPr>
          <a:lstStyle/>
          <a:p>
            <a:pPr marR="5080" algn="r">
              <a:spcBef>
                <a:spcPts val="100"/>
              </a:spcBef>
            </a:pPr>
            <a:r>
              <a:rPr b="1" spc="-10" dirty="0">
                <a:solidFill>
                  <a:srgbClr val="375F92"/>
                </a:solidFill>
                <a:latin typeface="Calibri"/>
                <a:cs typeface="Calibri"/>
              </a:rPr>
              <a:t>Protección</a:t>
            </a:r>
            <a:r>
              <a:rPr b="1" spc="-70" dirty="0">
                <a:solidFill>
                  <a:srgbClr val="375F92"/>
                </a:solidFill>
                <a:latin typeface="Calibri"/>
                <a:cs typeface="Calibri"/>
              </a:rPr>
              <a:t> </a:t>
            </a:r>
            <a:r>
              <a:rPr b="1" dirty="0">
                <a:solidFill>
                  <a:srgbClr val="375F92"/>
                </a:solidFill>
                <a:latin typeface="Calibri"/>
                <a:cs typeface="Calibri"/>
              </a:rPr>
              <a:t>de</a:t>
            </a:r>
            <a:r>
              <a:rPr b="1" spc="-40" dirty="0">
                <a:solidFill>
                  <a:srgbClr val="375F92"/>
                </a:solidFill>
                <a:latin typeface="Calibri"/>
                <a:cs typeface="Calibri"/>
              </a:rPr>
              <a:t> </a:t>
            </a:r>
            <a:r>
              <a:rPr b="1" spc="-10" dirty="0">
                <a:solidFill>
                  <a:srgbClr val="375F92"/>
                </a:solidFill>
                <a:latin typeface="Calibri"/>
                <a:cs typeface="Calibri"/>
              </a:rPr>
              <a:t>la</a:t>
            </a:r>
            <a:r>
              <a:rPr b="1" spc="5" dirty="0">
                <a:solidFill>
                  <a:srgbClr val="375F92"/>
                </a:solidFill>
                <a:latin typeface="Calibri"/>
                <a:cs typeface="Calibri"/>
              </a:rPr>
              <a:t> </a:t>
            </a:r>
            <a:r>
              <a:rPr b="1" spc="-10" dirty="0">
                <a:solidFill>
                  <a:srgbClr val="375F92"/>
                </a:solidFill>
                <a:latin typeface="Calibri"/>
                <a:cs typeface="Calibri"/>
              </a:rPr>
              <a:t>línea</a:t>
            </a:r>
            <a:endParaRPr>
              <a:latin typeface="Calibri"/>
              <a:cs typeface="Calibri"/>
            </a:endParaRPr>
          </a:p>
          <a:p>
            <a:pPr marR="5080" algn="r"/>
            <a:r>
              <a:rPr b="1" spc="5" dirty="0">
                <a:solidFill>
                  <a:srgbClr val="375F92"/>
                </a:solidFill>
                <a:latin typeface="Calibri"/>
                <a:cs typeface="Calibri"/>
              </a:rPr>
              <a:t>d</a:t>
            </a:r>
            <a:r>
              <a:rPr b="1" dirty="0">
                <a:solidFill>
                  <a:srgbClr val="375F92"/>
                </a:solidFill>
                <a:latin typeface="Calibri"/>
                <a:cs typeface="Calibri"/>
              </a:rPr>
              <a:t>e</a:t>
            </a:r>
            <a:r>
              <a:rPr b="1" spc="-55" dirty="0">
                <a:solidFill>
                  <a:srgbClr val="375F92"/>
                </a:solidFill>
                <a:latin typeface="Calibri"/>
                <a:cs typeface="Calibri"/>
              </a:rPr>
              <a:t> </a:t>
            </a:r>
            <a:r>
              <a:rPr b="1" spc="5" dirty="0">
                <a:solidFill>
                  <a:srgbClr val="375F92"/>
                </a:solidFill>
                <a:latin typeface="Calibri"/>
                <a:cs typeface="Calibri"/>
              </a:rPr>
              <a:t>d</a:t>
            </a:r>
            <a:r>
              <a:rPr b="1" spc="-15" dirty="0">
                <a:solidFill>
                  <a:srgbClr val="375F92"/>
                </a:solidFill>
                <a:latin typeface="Calibri"/>
                <a:cs typeface="Calibri"/>
              </a:rPr>
              <a:t>i</a:t>
            </a:r>
            <a:r>
              <a:rPr b="1" spc="-35" dirty="0">
                <a:solidFill>
                  <a:srgbClr val="375F92"/>
                </a:solidFill>
                <a:latin typeface="Calibri"/>
                <a:cs typeface="Calibri"/>
              </a:rPr>
              <a:t>s</a:t>
            </a:r>
            <a:r>
              <a:rPr b="1" spc="-15" dirty="0">
                <a:solidFill>
                  <a:srgbClr val="375F92"/>
                </a:solidFill>
                <a:latin typeface="Calibri"/>
                <a:cs typeface="Calibri"/>
              </a:rPr>
              <a:t>t</a:t>
            </a:r>
            <a:r>
              <a:rPr b="1" spc="5" dirty="0">
                <a:solidFill>
                  <a:srgbClr val="375F92"/>
                </a:solidFill>
                <a:latin typeface="Calibri"/>
                <a:cs typeface="Calibri"/>
              </a:rPr>
              <a:t>r</a:t>
            </a:r>
            <a:r>
              <a:rPr b="1" spc="-15" dirty="0">
                <a:solidFill>
                  <a:srgbClr val="375F92"/>
                </a:solidFill>
                <a:latin typeface="Calibri"/>
                <a:cs typeface="Calibri"/>
              </a:rPr>
              <a:t>i</a:t>
            </a:r>
            <a:r>
              <a:rPr b="1" spc="5" dirty="0">
                <a:solidFill>
                  <a:srgbClr val="375F92"/>
                </a:solidFill>
                <a:latin typeface="Calibri"/>
                <a:cs typeface="Calibri"/>
              </a:rPr>
              <a:t>bu</a:t>
            </a:r>
            <a:r>
              <a:rPr b="1" spc="-5" dirty="0">
                <a:solidFill>
                  <a:srgbClr val="375F92"/>
                </a:solidFill>
                <a:latin typeface="Calibri"/>
                <a:cs typeface="Calibri"/>
              </a:rPr>
              <a:t>c</a:t>
            </a:r>
            <a:r>
              <a:rPr b="1" spc="-10" dirty="0">
                <a:solidFill>
                  <a:srgbClr val="375F92"/>
                </a:solidFill>
                <a:latin typeface="Calibri"/>
                <a:cs typeface="Calibri"/>
              </a:rPr>
              <a:t>i</a:t>
            </a:r>
            <a:r>
              <a:rPr b="1" dirty="0">
                <a:solidFill>
                  <a:srgbClr val="375F92"/>
                </a:solidFill>
                <a:latin typeface="Calibri"/>
                <a:cs typeface="Calibri"/>
              </a:rPr>
              <a:t>ón</a:t>
            </a:r>
            <a:endParaRPr>
              <a:latin typeface="Calibri"/>
              <a:cs typeface="Calibri"/>
            </a:endParaRPr>
          </a:p>
        </p:txBody>
      </p:sp>
      <p:grpSp>
        <p:nvGrpSpPr>
          <p:cNvPr id="6" name="object 6"/>
          <p:cNvGrpSpPr/>
          <p:nvPr/>
        </p:nvGrpSpPr>
        <p:grpSpPr>
          <a:xfrm>
            <a:off x="7754647" y="4018921"/>
            <a:ext cx="1739900" cy="1283970"/>
            <a:chOff x="6345301" y="4416425"/>
            <a:chExt cx="1739900" cy="1283970"/>
          </a:xfrm>
        </p:grpSpPr>
        <p:sp>
          <p:nvSpPr>
            <p:cNvPr id="7" name="object 7"/>
            <p:cNvSpPr/>
            <p:nvPr/>
          </p:nvSpPr>
          <p:spPr>
            <a:xfrm>
              <a:off x="6358001" y="4429125"/>
              <a:ext cx="1714500" cy="643255"/>
            </a:xfrm>
            <a:custGeom>
              <a:avLst/>
              <a:gdLst/>
              <a:ahLst/>
              <a:cxnLst/>
              <a:rect l="l" t="t" r="r" b="b"/>
              <a:pathLst>
                <a:path w="1714500" h="643254">
                  <a:moveTo>
                    <a:pt x="1607312" y="0"/>
                  </a:moveTo>
                  <a:lnTo>
                    <a:pt x="107061" y="0"/>
                  </a:lnTo>
                  <a:lnTo>
                    <a:pt x="65365" y="8425"/>
                  </a:lnTo>
                  <a:lnTo>
                    <a:pt x="31337" y="31400"/>
                  </a:lnTo>
                  <a:lnTo>
                    <a:pt x="8405" y="65472"/>
                  </a:lnTo>
                  <a:lnTo>
                    <a:pt x="0" y="107187"/>
                  </a:lnTo>
                  <a:lnTo>
                    <a:pt x="0" y="535813"/>
                  </a:lnTo>
                  <a:lnTo>
                    <a:pt x="8405" y="577528"/>
                  </a:lnTo>
                  <a:lnTo>
                    <a:pt x="31337" y="611600"/>
                  </a:lnTo>
                  <a:lnTo>
                    <a:pt x="65365" y="634575"/>
                  </a:lnTo>
                  <a:lnTo>
                    <a:pt x="107061" y="643001"/>
                  </a:lnTo>
                  <a:lnTo>
                    <a:pt x="1607312" y="643001"/>
                  </a:lnTo>
                  <a:lnTo>
                    <a:pt x="1649027" y="634575"/>
                  </a:lnTo>
                  <a:lnTo>
                    <a:pt x="1683099" y="611600"/>
                  </a:lnTo>
                  <a:lnTo>
                    <a:pt x="1706074" y="577528"/>
                  </a:lnTo>
                  <a:lnTo>
                    <a:pt x="1714500" y="535813"/>
                  </a:lnTo>
                  <a:lnTo>
                    <a:pt x="1714500" y="107187"/>
                  </a:lnTo>
                  <a:lnTo>
                    <a:pt x="1706074" y="65472"/>
                  </a:lnTo>
                  <a:lnTo>
                    <a:pt x="1683099" y="31400"/>
                  </a:lnTo>
                  <a:lnTo>
                    <a:pt x="1649027" y="8425"/>
                  </a:lnTo>
                  <a:lnTo>
                    <a:pt x="1607312" y="0"/>
                  </a:lnTo>
                  <a:close/>
                </a:path>
              </a:pathLst>
            </a:custGeom>
            <a:solidFill>
              <a:srgbClr val="4F81BC">
                <a:alpha val="50195"/>
              </a:srgbClr>
            </a:solidFill>
          </p:spPr>
          <p:txBody>
            <a:bodyPr wrap="square" lIns="0" tIns="0" rIns="0" bIns="0" rtlCol="0"/>
            <a:lstStyle/>
            <a:p>
              <a:endParaRPr/>
            </a:p>
          </p:txBody>
        </p:sp>
        <p:sp>
          <p:nvSpPr>
            <p:cNvPr id="8" name="object 8"/>
            <p:cNvSpPr/>
            <p:nvPr/>
          </p:nvSpPr>
          <p:spPr>
            <a:xfrm>
              <a:off x="6358001" y="4429125"/>
              <a:ext cx="1714500" cy="643255"/>
            </a:xfrm>
            <a:custGeom>
              <a:avLst/>
              <a:gdLst/>
              <a:ahLst/>
              <a:cxnLst/>
              <a:rect l="l" t="t" r="r" b="b"/>
              <a:pathLst>
                <a:path w="1714500" h="643254">
                  <a:moveTo>
                    <a:pt x="0" y="107187"/>
                  </a:moveTo>
                  <a:lnTo>
                    <a:pt x="8405" y="65472"/>
                  </a:lnTo>
                  <a:lnTo>
                    <a:pt x="31337" y="31400"/>
                  </a:lnTo>
                  <a:lnTo>
                    <a:pt x="65365" y="8425"/>
                  </a:lnTo>
                  <a:lnTo>
                    <a:pt x="107061" y="0"/>
                  </a:lnTo>
                  <a:lnTo>
                    <a:pt x="1607312" y="0"/>
                  </a:lnTo>
                  <a:lnTo>
                    <a:pt x="1649027" y="8425"/>
                  </a:lnTo>
                  <a:lnTo>
                    <a:pt x="1683099" y="31400"/>
                  </a:lnTo>
                  <a:lnTo>
                    <a:pt x="1706074" y="65472"/>
                  </a:lnTo>
                  <a:lnTo>
                    <a:pt x="1714500" y="107187"/>
                  </a:lnTo>
                  <a:lnTo>
                    <a:pt x="1714500" y="535813"/>
                  </a:lnTo>
                  <a:lnTo>
                    <a:pt x="1706074" y="577528"/>
                  </a:lnTo>
                  <a:lnTo>
                    <a:pt x="1683099" y="611600"/>
                  </a:lnTo>
                  <a:lnTo>
                    <a:pt x="1649027" y="634575"/>
                  </a:lnTo>
                  <a:lnTo>
                    <a:pt x="1607312" y="643001"/>
                  </a:lnTo>
                  <a:lnTo>
                    <a:pt x="107061" y="643001"/>
                  </a:lnTo>
                  <a:lnTo>
                    <a:pt x="65365" y="634575"/>
                  </a:lnTo>
                  <a:lnTo>
                    <a:pt x="31337" y="611600"/>
                  </a:lnTo>
                  <a:lnTo>
                    <a:pt x="8405" y="577528"/>
                  </a:lnTo>
                  <a:lnTo>
                    <a:pt x="0" y="535813"/>
                  </a:lnTo>
                  <a:lnTo>
                    <a:pt x="0" y="107187"/>
                  </a:lnTo>
                  <a:close/>
                </a:path>
              </a:pathLst>
            </a:custGeom>
            <a:ln w="25400">
              <a:solidFill>
                <a:srgbClr val="385D89"/>
              </a:solidFill>
            </a:ln>
          </p:spPr>
          <p:txBody>
            <a:bodyPr wrap="square" lIns="0" tIns="0" rIns="0" bIns="0" rtlCol="0"/>
            <a:lstStyle/>
            <a:p>
              <a:endParaRPr/>
            </a:p>
          </p:txBody>
        </p:sp>
        <p:sp>
          <p:nvSpPr>
            <p:cNvPr id="9" name="object 9"/>
            <p:cNvSpPr/>
            <p:nvPr/>
          </p:nvSpPr>
          <p:spPr>
            <a:xfrm>
              <a:off x="6786626" y="5071998"/>
              <a:ext cx="514350" cy="628650"/>
            </a:xfrm>
            <a:custGeom>
              <a:avLst/>
              <a:gdLst/>
              <a:ahLst/>
              <a:cxnLst/>
              <a:rect l="l" t="t" r="r" b="b"/>
              <a:pathLst>
                <a:path w="514350" h="628650">
                  <a:moveTo>
                    <a:pt x="409575" y="589940"/>
                  </a:moveTo>
                  <a:lnTo>
                    <a:pt x="0" y="589940"/>
                  </a:lnTo>
                  <a:lnTo>
                    <a:pt x="0" y="628040"/>
                  </a:lnTo>
                  <a:lnTo>
                    <a:pt x="428625" y="628040"/>
                  </a:lnTo>
                  <a:lnTo>
                    <a:pt x="435994" y="626544"/>
                  </a:lnTo>
                  <a:lnTo>
                    <a:pt x="442055" y="622463"/>
                  </a:lnTo>
                  <a:lnTo>
                    <a:pt x="446162" y="616408"/>
                  </a:lnTo>
                  <a:lnTo>
                    <a:pt x="447675" y="608990"/>
                  </a:lnTo>
                  <a:lnTo>
                    <a:pt x="409575" y="608990"/>
                  </a:lnTo>
                  <a:lnTo>
                    <a:pt x="409575" y="589940"/>
                  </a:lnTo>
                  <a:close/>
                </a:path>
                <a:path w="514350" h="628650">
                  <a:moveTo>
                    <a:pt x="428561" y="75564"/>
                  </a:moveTo>
                  <a:lnTo>
                    <a:pt x="409575" y="108113"/>
                  </a:lnTo>
                  <a:lnTo>
                    <a:pt x="409575" y="608990"/>
                  </a:lnTo>
                  <a:lnTo>
                    <a:pt x="428625" y="589940"/>
                  </a:lnTo>
                  <a:lnTo>
                    <a:pt x="447675" y="589940"/>
                  </a:lnTo>
                  <a:lnTo>
                    <a:pt x="447548" y="108113"/>
                  </a:lnTo>
                  <a:lnTo>
                    <a:pt x="428561" y="75564"/>
                  </a:lnTo>
                  <a:close/>
                </a:path>
                <a:path w="514350" h="628650">
                  <a:moveTo>
                    <a:pt x="447675" y="589940"/>
                  </a:moveTo>
                  <a:lnTo>
                    <a:pt x="428625" y="589940"/>
                  </a:lnTo>
                  <a:lnTo>
                    <a:pt x="409575" y="608990"/>
                  </a:lnTo>
                  <a:lnTo>
                    <a:pt x="447675" y="608990"/>
                  </a:lnTo>
                  <a:lnTo>
                    <a:pt x="447675" y="589940"/>
                  </a:lnTo>
                  <a:close/>
                </a:path>
                <a:path w="514350" h="628650">
                  <a:moveTo>
                    <a:pt x="428625" y="0"/>
                  </a:moveTo>
                  <a:lnTo>
                    <a:pt x="345440" y="142494"/>
                  </a:lnTo>
                  <a:lnTo>
                    <a:pt x="342975" y="149669"/>
                  </a:lnTo>
                  <a:lnTo>
                    <a:pt x="343439" y="156940"/>
                  </a:lnTo>
                  <a:lnTo>
                    <a:pt x="346618" y="163496"/>
                  </a:lnTo>
                  <a:lnTo>
                    <a:pt x="352298" y="168528"/>
                  </a:lnTo>
                  <a:lnTo>
                    <a:pt x="359473" y="170993"/>
                  </a:lnTo>
                  <a:lnTo>
                    <a:pt x="366744" y="170529"/>
                  </a:lnTo>
                  <a:lnTo>
                    <a:pt x="373300" y="167350"/>
                  </a:lnTo>
                  <a:lnTo>
                    <a:pt x="378332" y="161670"/>
                  </a:lnTo>
                  <a:lnTo>
                    <a:pt x="409448" y="108330"/>
                  </a:lnTo>
                  <a:lnTo>
                    <a:pt x="409575" y="37845"/>
                  </a:lnTo>
                  <a:lnTo>
                    <a:pt x="450684" y="37845"/>
                  </a:lnTo>
                  <a:lnTo>
                    <a:pt x="428625" y="0"/>
                  </a:lnTo>
                  <a:close/>
                </a:path>
                <a:path w="514350" h="628650">
                  <a:moveTo>
                    <a:pt x="450684" y="37845"/>
                  </a:moveTo>
                  <a:lnTo>
                    <a:pt x="447675" y="37845"/>
                  </a:lnTo>
                  <a:lnTo>
                    <a:pt x="447675" y="108330"/>
                  </a:lnTo>
                  <a:lnTo>
                    <a:pt x="478790" y="161670"/>
                  </a:lnTo>
                  <a:lnTo>
                    <a:pt x="483840" y="167350"/>
                  </a:lnTo>
                  <a:lnTo>
                    <a:pt x="490426" y="170529"/>
                  </a:lnTo>
                  <a:lnTo>
                    <a:pt x="497703" y="170993"/>
                  </a:lnTo>
                  <a:lnTo>
                    <a:pt x="504825" y="168528"/>
                  </a:lnTo>
                  <a:lnTo>
                    <a:pt x="510504" y="163496"/>
                  </a:lnTo>
                  <a:lnTo>
                    <a:pt x="513683" y="156940"/>
                  </a:lnTo>
                  <a:lnTo>
                    <a:pt x="514147" y="149669"/>
                  </a:lnTo>
                  <a:lnTo>
                    <a:pt x="511682" y="142494"/>
                  </a:lnTo>
                  <a:lnTo>
                    <a:pt x="450684" y="37845"/>
                  </a:lnTo>
                  <a:close/>
                </a:path>
                <a:path w="514350" h="628650">
                  <a:moveTo>
                    <a:pt x="447675" y="47370"/>
                  </a:moveTo>
                  <a:lnTo>
                    <a:pt x="445007" y="47370"/>
                  </a:lnTo>
                  <a:lnTo>
                    <a:pt x="428561" y="75564"/>
                  </a:lnTo>
                  <a:lnTo>
                    <a:pt x="447675" y="108330"/>
                  </a:lnTo>
                  <a:lnTo>
                    <a:pt x="447675" y="47370"/>
                  </a:lnTo>
                  <a:close/>
                </a:path>
                <a:path w="514350" h="628650">
                  <a:moveTo>
                    <a:pt x="447675" y="37845"/>
                  </a:moveTo>
                  <a:lnTo>
                    <a:pt x="409575" y="37845"/>
                  </a:lnTo>
                  <a:lnTo>
                    <a:pt x="409575" y="108113"/>
                  </a:lnTo>
                  <a:lnTo>
                    <a:pt x="428561" y="75564"/>
                  </a:lnTo>
                  <a:lnTo>
                    <a:pt x="412115" y="47370"/>
                  </a:lnTo>
                  <a:lnTo>
                    <a:pt x="447675" y="47370"/>
                  </a:lnTo>
                  <a:lnTo>
                    <a:pt x="447675" y="37845"/>
                  </a:lnTo>
                  <a:close/>
                </a:path>
                <a:path w="514350" h="628650">
                  <a:moveTo>
                    <a:pt x="445007" y="47370"/>
                  </a:moveTo>
                  <a:lnTo>
                    <a:pt x="412115" y="47370"/>
                  </a:lnTo>
                  <a:lnTo>
                    <a:pt x="428561" y="75564"/>
                  </a:lnTo>
                  <a:lnTo>
                    <a:pt x="445007" y="47370"/>
                  </a:lnTo>
                  <a:close/>
                </a:path>
              </a:pathLst>
            </a:custGeom>
            <a:solidFill>
              <a:srgbClr val="497DBA"/>
            </a:solidFill>
          </p:spPr>
          <p:txBody>
            <a:bodyPr wrap="square" lIns="0" tIns="0" rIns="0" bIns="0" rtlCol="0"/>
            <a:lstStyle/>
            <a:p>
              <a:endParaRPr/>
            </a:p>
          </p:txBody>
        </p:sp>
        <p:pic>
          <p:nvPicPr>
            <p:cNvPr id="10" name="object 10"/>
            <p:cNvPicPr/>
            <p:nvPr/>
          </p:nvPicPr>
          <p:blipFill>
            <a:blip r:embed="rId3" cstate="print"/>
            <a:stretch>
              <a:fillRect/>
            </a:stretch>
          </p:blipFill>
          <p:spPr>
            <a:xfrm>
              <a:off x="7774051" y="4630800"/>
              <a:ext cx="96774" cy="96774"/>
            </a:xfrm>
            <a:prstGeom prst="rect">
              <a:avLst/>
            </a:prstGeom>
          </p:spPr>
        </p:pic>
        <p:pic>
          <p:nvPicPr>
            <p:cNvPr id="11" name="object 11"/>
            <p:cNvPicPr/>
            <p:nvPr/>
          </p:nvPicPr>
          <p:blipFill>
            <a:blip r:embed="rId4" cstate="print"/>
            <a:stretch>
              <a:fillRect/>
            </a:stretch>
          </p:blipFill>
          <p:spPr>
            <a:xfrm>
              <a:off x="6488176" y="4630800"/>
              <a:ext cx="96774" cy="96774"/>
            </a:xfrm>
            <a:prstGeom prst="rect">
              <a:avLst/>
            </a:prstGeom>
          </p:spPr>
        </p:pic>
        <p:pic>
          <p:nvPicPr>
            <p:cNvPr id="12" name="object 12"/>
            <p:cNvPicPr/>
            <p:nvPr/>
          </p:nvPicPr>
          <p:blipFill>
            <a:blip r:embed="rId5" cstate="print"/>
            <a:stretch>
              <a:fillRect/>
            </a:stretch>
          </p:blipFill>
          <p:spPr>
            <a:xfrm>
              <a:off x="7072376" y="4572063"/>
              <a:ext cx="357187" cy="357187"/>
            </a:xfrm>
            <a:prstGeom prst="rect">
              <a:avLst/>
            </a:prstGeom>
          </p:spPr>
        </p:pic>
      </p:grpSp>
      <p:pic>
        <p:nvPicPr>
          <p:cNvPr id="13" name="object 13"/>
          <p:cNvPicPr/>
          <p:nvPr/>
        </p:nvPicPr>
        <p:blipFill>
          <a:blip r:embed="rId6" cstate="print"/>
          <a:stretch>
            <a:fillRect/>
          </a:stretch>
        </p:blipFill>
        <p:spPr>
          <a:xfrm>
            <a:off x="7683147" y="1590047"/>
            <a:ext cx="168275" cy="168275"/>
          </a:xfrm>
          <a:prstGeom prst="rect">
            <a:avLst/>
          </a:prstGeom>
        </p:spPr>
      </p:pic>
      <p:sp>
        <p:nvSpPr>
          <p:cNvPr id="14" name="object 14"/>
          <p:cNvSpPr/>
          <p:nvPr/>
        </p:nvSpPr>
        <p:spPr>
          <a:xfrm>
            <a:off x="7910223" y="1618876"/>
            <a:ext cx="357505" cy="111125"/>
          </a:xfrm>
          <a:custGeom>
            <a:avLst/>
            <a:gdLst/>
            <a:ahLst/>
            <a:cxnLst/>
            <a:rect l="l" t="t" r="r" b="b"/>
            <a:pathLst>
              <a:path w="357504" h="111125">
                <a:moveTo>
                  <a:pt x="319459" y="55308"/>
                </a:moveTo>
                <a:lnTo>
                  <a:pt x="252729" y="94234"/>
                </a:lnTo>
                <a:lnTo>
                  <a:pt x="251205" y="99949"/>
                </a:lnTo>
                <a:lnTo>
                  <a:pt x="256540" y="109093"/>
                </a:lnTo>
                <a:lnTo>
                  <a:pt x="262381" y="110617"/>
                </a:lnTo>
                <a:lnTo>
                  <a:pt x="266826" y="107950"/>
                </a:lnTo>
                <a:lnTo>
                  <a:pt x="340805" y="64770"/>
                </a:lnTo>
                <a:lnTo>
                  <a:pt x="338327" y="64770"/>
                </a:lnTo>
                <a:lnTo>
                  <a:pt x="338327" y="63500"/>
                </a:lnTo>
                <a:lnTo>
                  <a:pt x="333501" y="63500"/>
                </a:lnTo>
                <a:lnTo>
                  <a:pt x="319459" y="55308"/>
                </a:lnTo>
                <a:close/>
              </a:path>
              <a:path w="357504" h="111125">
                <a:moveTo>
                  <a:pt x="303022" y="45720"/>
                </a:moveTo>
                <a:lnTo>
                  <a:pt x="0" y="45720"/>
                </a:lnTo>
                <a:lnTo>
                  <a:pt x="0" y="64770"/>
                </a:lnTo>
                <a:lnTo>
                  <a:pt x="303239" y="64770"/>
                </a:lnTo>
                <a:lnTo>
                  <a:pt x="319459" y="55308"/>
                </a:lnTo>
                <a:lnTo>
                  <a:pt x="303022" y="45720"/>
                </a:lnTo>
                <a:close/>
              </a:path>
              <a:path w="357504" h="111125">
                <a:moveTo>
                  <a:pt x="340765" y="45720"/>
                </a:moveTo>
                <a:lnTo>
                  <a:pt x="338327" y="45720"/>
                </a:lnTo>
                <a:lnTo>
                  <a:pt x="338327" y="64770"/>
                </a:lnTo>
                <a:lnTo>
                  <a:pt x="340805" y="64770"/>
                </a:lnTo>
                <a:lnTo>
                  <a:pt x="357124" y="55245"/>
                </a:lnTo>
                <a:lnTo>
                  <a:pt x="340765" y="45720"/>
                </a:lnTo>
                <a:close/>
              </a:path>
              <a:path w="357504" h="111125">
                <a:moveTo>
                  <a:pt x="333501" y="47117"/>
                </a:moveTo>
                <a:lnTo>
                  <a:pt x="319459" y="55308"/>
                </a:lnTo>
                <a:lnTo>
                  <a:pt x="333501" y="63500"/>
                </a:lnTo>
                <a:lnTo>
                  <a:pt x="333501" y="47117"/>
                </a:lnTo>
                <a:close/>
              </a:path>
              <a:path w="357504" h="111125">
                <a:moveTo>
                  <a:pt x="338327" y="47117"/>
                </a:moveTo>
                <a:lnTo>
                  <a:pt x="333501" y="47117"/>
                </a:lnTo>
                <a:lnTo>
                  <a:pt x="333501" y="63500"/>
                </a:lnTo>
                <a:lnTo>
                  <a:pt x="338327" y="63500"/>
                </a:lnTo>
                <a:lnTo>
                  <a:pt x="338327" y="47117"/>
                </a:lnTo>
                <a:close/>
              </a:path>
              <a:path w="357504" h="111125">
                <a:moveTo>
                  <a:pt x="262381" y="0"/>
                </a:moveTo>
                <a:lnTo>
                  <a:pt x="256540" y="1524"/>
                </a:lnTo>
                <a:lnTo>
                  <a:pt x="253873" y="6096"/>
                </a:lnTo>
                <a:lnTo>
                  <a:pt x="251205" y="10541"/>
                </a:lnTo>
                <a:lnTo>
                  <a:pt x="252729" y="16383"/>
                </a:lnTo>
                <a:lnTo>
                  <a:pt x="319459" y="55308"/>
                </a:lnTo>
                <a:lnTo>
                  <a:pt x="333501" y="47117"/>
                </a:lnTo>
                <a:lnTo>
                  <a:pt x="338327" y="47117"/>
                </a:lnTo>
                <a:lnTo>
                  <a:pt x="338327" y="45720"/>
                </a:lnTo>
                <a:lnTo>
                  <a:pt x="340765" y="45720"/>
                </a:lnTo>
                <a:lnTo>
                  <a:pt x="266826" y="2667"/>
                </a:lnTo>
                <a:lnTo>
                  <a:pt x="262381" y="0"/>
                </a:lnTo>
                <a:close/>
              </a:path>
            </a:pathLst>
          </a:custGeom>
          <a:solidFill>
            <a:srgbClr val="C0504D"/>
          </a:solidFill>
        </p:spPr>
        <p:txBody>
          <a:bodyPr wrap="square" lIns="0" tIns="0" rIns="0" bIns="0" rtlCol="0"/>
          <a:lstStyle/>
          <a:p>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70</a:t>
            </a:fld>
            <a:endParaRPr spc="15"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469248" y="1874647"/>
            <a:ext cx="1980564" cy="574675"/>
          </a:xfrm>
          <a:prstGeom prst="rect">
            <a:avLst/>
          </a:prstGeom>
        </p:spPr>
        <p:txBody>
          <a:bodyPr vert="horz" wrap="square" lIns="0" tIns="12700" rIns="0" bIns="0" rtlCol="0">
            <a:spAutoFit/>
          </a:bodyPr>
          <a:lstStyle/>
          <a:p>
            <a:pPr marL="12700">
              <a:spcBef>
                <a:spcPts val="100"/>
              </a:spcBef>
            </a:pPr>
            <a:r>
              <a:rPr b="1" spc="-15" dirty="0">
                <a:solidFill>
                  <a:srgbClr val="C0504D"/>
                </a:solidFill>
                <a:latin typeface="Calibri"/>
                <a:cs typeface="Calibri"/>
              </a:rPr>
              <a:t>Breakers</a:t>
            </a:r>
            <a:r>
              <a:rPr b="1" spc="-50" dirty="0">
                <a:solidFill>
                  <a:srgbClr val="C0504D"/>
                </a:solidFill>
                <a:latin typeface="Calibri"/>
                <a:cs typeface="Calibri"/>
              </a:rPr>
              <a:t> </a:t>
            </a:r>
            <a:r>
              <a:rPr b="1" spc="-10" dirty="0">
                <a:solidFill>
                  <a:srgbClr val="C0504D"/>
                </a:solidFill>
                <a:latin typeface="Calibri"/>
                <a:cs typeface="Calibri"/>
              </a:rPr>
              <a:t>encargados</a:t>
            </a:r>
            <a:endParaRPr>
              <a:latin typeface="Calibri"/>
              <a:cs typeface="Calibri"/>
            </a:endParaRPr>
          </a:p>
          <a:p>
            <a:pPr marL="12700"/>
            <a:r>
              <a:rPr b="1" dirty="0">
                <a:solidFill>
                  <a:srgbClr val="C0504D"/>
                </a:solidFill>
                <a:latin typeface="Calibri"/>
                <a:cs typeface="Calibri"/>
              </a:rPr>
              <a:t>de</a:t>
            </a:r>
            <a:r>
              <a:rPr b="1" spc="-10" dirty="0">
                <a:solidFill>
                  <a:srgbClr val="C0504D"/>
                </a:solidFill>
                <a:latin typeface="Calibri"/>
                <a:cs typeface="Calibri"/>
              </a:rPr>
              <a:t> la</a:t>
            </a:r>
            <a:r>
              <a:rPr b="1" spc="-25" dirty="0">
                <a:solidFill>
                  <a:srgbClr val="C0504D"/>
                </a:solidFill>
                <a:latin typeface="Calibri"/>
                <a:cs typeface="Calibri"/>
              </a:rPr>
              <a:t> </a:t>
            </a:r>
            <a:r>
              <a:rPr b="1" spc="-10" dirty="0">
                <a:solidFill>
                  <a:srgbClr val="C0504D"/>
                </a:solidFill>
                <a:latin typeface="Calibri"/>
                <a:cs typeface="Calibri"/>
              </a:rPr>
              <a:t>protección</a:t>
            </a:r>
            <a:endParaRPr>
              <a:latin typeface="Calibri"/>
              <a:cs typeface="Calibri"/>
            </a:endParaRPr>
          </a:p>
        </p:txBody>
      </p:sp>
      <p:pic>
        <p:nvPicPr>
          <p:cNvPr id="3" name="object 3"/>
          <p:cNvPicPr/>
          <p:nvPr/>
        </p:nvPicPr>
        <p:blipFill>
          <a:blip r:embed="rId2" cstate="print"/>
          <a:stretch>
            <a:fillRect/>
          </a:stretch>
        </p:blipFill>
        <p:spPr>
          <a:xfrm>
            <a:off x="2396646" y="2531104"/>
            <a:ext cx="7710243" cy="3330873"/>
          </a:xfrm>
          <a:prstGeom prst="rect">
            <a:avLst/>
          </a:prstGeom>
        </p:spPr>
      </p:pic>
      <p:sp>
        <p:nvSpPr>
          <p:cNvPr id="4" name="object 4"/>
          <p:cNvSpPr txBox="1">
            <a:spLocks noGrp="1"/>
          </p:cNvSpPr>
          <p:nvPr>
            <p:ph type="title"/>
          </p:nvPr>
        </p:nvSpPr>
        <p:spPr>
          <a:xfrm>
            <a:off x="746472" y="703140"/>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5" name="object 5"/>
          <p:cNvSpPr txBox="1"/>
          <p:nvPr/>
        </p:nvSpPr>
        <p:spPr>
          <a:xfrm>
            <a:off x="7626478" y="5380736"/>
            <a:ext cx="1532255" cy="574675"/>
          </a:xfrm>
          <a:prstGeom prst="rect">
            <a:avLst/>
          </a:prstGeom>
        </p:spPr>
        <p:txBody>
          <a:bodyPr vert="horz" wrap="square" lIns="0" tIns="12700" rIns="0" bIns="0" rtlCol="0">
            <a:spAutoFit/>
          </a:bodyPr>
          <a:lstStyle/>
          <a:p>
            <a:pPr marL="81280" marR="5080" indent="-69215">
              <a:spcBef>
                <a:spcPts val="100"/>
              </a:spcBef>
            </a:pPr>
            <a:r>
              <a:rPr b="1" spc="-10" dirty="0">
                <a:solidFill>
                  <a:srgbClr val="375F92"/>
                </a:solidFill>
                <a:latin typeface="Calibri"/>
                <a:cs typeface="Calibri"/>
              </a:rPr>
              <a:t>Protección</a:t>
            </a:r>
            <a:r>
              <a:rPr b="1" spc="-85" dirty="0">
                <a:solidFill>
                  <a:srgbClr val="375F92"/>
                </a:solidFill>
                <a:latin typeface="Calibri"/>
                <a:cs typeface="Calibri"/>
              </a:rPr>
              <a:t> </a:t>
            </a:r>
            <a:r>
              <a:rPr b="1" dirty="0">
                <a:solidFill>
                  <a:srgbClr val="375F92"/>
                </a:solidFill>
                <a:latin typeface="Calibri"/>
                <a:cs typeface="Calibri"/>
              </a:rPr>
              <a:t>de</a:t>
            </a:r>
            <a:r>
              <a:rPr b="1" spc="-60" dirty="0">
                <a:solidFill>
                  <a:srgbClr val="375F92"/>
                </a:solidFill>
                <a:latin typeface="Calibri"/>
                <a:cs typeface="Calibri"/>
              </a:rPr>
              <a:t> </a:t>
            </a:r>
            <a:r>
              <a:rPr b="1" spc="-10" dirty="0">
                <a:solidFill>
                  <a:srgbClr val="375F92"/>
                </a:solidFill>
                <a:latin typeface="Calibri"/>
                <a:cs typeface="Calibri"/>
              </a:rPr>
              <a:t>la </a:t>
            </a:r>
            <a:r>
              <a:rPr b="1" spc="-395" dirty="0">
                <a:solidFill>
                  <a:srgbClr val="375F92"/>
                </a:solidFill>
                <a:latin typeface="Calibri"/>
                <a:cs typeface="Calibri"/>
              </a:rPr>
              <a:t> </a:t>
            </a:r>
            <a:r>
              <a:rPr b="1" spc="-5" dirty="0">
                <a:solidFill>
                  <a:srgbClr val="375F92"/>
                </a:solidFill>
                <a:latin typeface="Calibri"/>
                <a:cs typeface="Calibri"/>
              </a:rPr>
              <a:t>c</a:t>
            </a:r>
            <a:r>
              <a:rPr b="1" spc="10" dirty="0">
                <a:solidFill>
                  <a:srgbClr val="375F92"/>
                </a:solidFill>
                <a:latin typeface="Calibri"/>
                <a:cs typeface="Calibri"/>
              </a:rPr>
              <a:t>a</a:t>
            </a:r>
            <a:r>
              <a:rPr b="1" spc="-30" dirty="0">
                <a:solidFill>
                  <a:srgbClr val="375F92"/>
                </a:solidFill>
                <a:latin typeface="Calibri"/>
                <a:cs typeface="Calibri"/>
              </a:rPr>
              <a:t>rg</a:t>
            </a:r>
            <a:r>
              <a:rPr b="1" dirty="0">
                <a:solidFill>
                  <a:srgbClr val="375F92"/>
                </a:solidFill>
                <a:latin typeface="Calibri"/>
                <a:cs typeface="Calibri"/>
              </a:rPr>
              <a:t>a</a:t>
            </a:r>
            <a:r>
              <a:rPr b="1" spc="-75" dirty="0">
                <a:solidFill>
                  <a:srgbClr val="375F92"/>
                </a:solidFill>
                <a:latin typeface="Calibri"/>
                <a:cs typeface="Calibri"/>
              </a:rPr>
              <a:t> </a:t>
            </a:r>
            <a:r>
              <a:rPr b="1" spc="10" dirty="0">
                <a:solidFill>
                  <a:srgbClr val="375F92"/>
                </a:solidFill>
                <a:latin typeface="Calibri"/>
                <a:cs typeface="Calibri"/>
              </a:rPr>
              <a:t>(M</a:t>
            </a:r>
            <a:r>
              <a:rPr b="1" spc="-30" dirty="0">
                <a:solidFill>
                  <a:srgbClr val="375F92"/>
                </a:solidFill>
                <a:latin typeface="Calibri"/>
                <a:cs typeface="Calibri"/>
              </a:rPr>
              <a:t>OT</a:t>
            </a:r>
            <a:r>
              <a:rPr b="1" spc="5" dirty="0">
                <a:solidFill>
                  <a:srgbClr val="375F92"/>
                </a:solidFill>
                <a:latin typeface="Calibri"/>
                <a:cs typeface="Calibri"/>
              </a:rPr>
              <a:t>O</a:t>
            </a:r>
            <a:r>
              <a:rPr b="1" spc="-10" dirty="0">
                <a:solidFill>
                  <a:srgbClr val="375F92"/>
                </a:solidFill>
                <a:latin typeface="Calibri"/>
                <a:cs typeface="Calibri"/>
              </a:rPr>
              <a:t>R</a:t>
            </a:r>
            <a:r>
              <a:rPr b="1" dirty="0">
                <a:solidFill>
                  <a:srgbClr val="375F92"/>
                </a:solidFill>
                <a:latin typeface="Calibri"/>
                <a:cs typeface="Calibri"/>
              </a:rPr>
              <a:t>)</a:t>
            </a:r>
            <a:endParaRPr>
              <a:latin typeface="Calibri"/>
              <a:cs typeface="Calibri"/>
            </a:endParaRPr>
          </a:p>
        </p:txBody>
      </p:sp>
      <p:grpSp>
        <p:nvGrpSpPr>
          <p:cNvPr id="6" name="object 6"/>
          <p:cNvGrpSpPr/>
          <p:nvPr/>
        </p:nvGrpSpPr>
        <p:grpSpPr>
          <a:xfrm>
            <a:off x="9083675" y="4416425"/>
            <a:ext cx="1168400" cy="1283970"/>
            <a:chOff x="7559675" y="4416425"/>
            <a:chExt cx="1168400" cy="1283970"/>
          </a:xfrm>
        </p:grpSpPr>
        <p:sp>
          <p:nvSpPr>
            <p:cNvPr id="7" name="object 7"/>
            <p:cNvSpPr/>
            <p:nvPr/>
          </p:nvSpPr>
          <p:spPr>
            <a:xfrm>
              <a:off x="7572375" y="4429125"/>
              <a:ext cx="1143000" cy="643255"/>
            </a:xfrm>
            <a:custGeom>
              <a:avLst/>
              <a:gdLst/>
              <a:ahLst/>
              <a:cxnLst/>
              <a:rect l="l" t="t" r="r" b="b"/>
              <a:pathLst>
                <a:path w="1143000" h="643254">
                  <a:moveTo>
                    <a:pt x="1035811" y="0"/>
                  </a:moveTo>
                  <a:lnTo>
                    <a:pt x="107188" y="0"/>
                  </a:lnTo>
                  <a:lnTo>
                    <a:pt x="65472" y="8425"/>
                  </a:lnTo>
                  <a:lnTo>
                    <a:pt x="31400" y="31400"/>
                  </a:lnTo>
                  <a:lnTo>
                    <a:pt x="8425" y="65472"/>
                  </a:lnTo>
                  <a:lnTo>
                    <a:pt x="0" y="107187"/>
                  </a:lnTo>
                  <a:lnTo>
                    <a:pt x="0" y="535813"/>
                  </a:lnTo>
                  <a:lnTo>
                    <a:pt x="8425" y="577528"/>
                  </a:lnTo>
                  <a:lnTo>
                    <a:pt x="31400" y="611600"/>
                  </a:lnTo>
                  <a:lnTo>
                    <a:pt x="65472" y="634575"/>
                  </a:lnTo>
                  <a:lnTo>
                    <a:pt x="107188" y="643001"/>
                  </a:lnTo>
                  <a:lnTo>
                    <a:pt x="1035811" y="643001"/>
                  </a:lnTo>
                  <a:lnTo>
                    <a:pt x="1077527" y="634575"/>
                  </a:lnTo>
                  <a:lnTo>
                    <a:pt x="1111599" y="611600"/>
                  </a:lnTo>
                  <a:lnTo>
                    <a:pt x="1134574" y="577528"/>
                  </a:lnTo>
                  <a:lnTo>
                    <a:pt x="1143000" y="535813"/>
                  </a:lnTo>
                  <a:lnTo>
                    <a:pt x="1143000" y="107187"/>
                  </a:lnTo>
                  <a:lnTo>
                    <a:pt x="1134574" y="65472"/>
                  </a:lnTo>
                  <a:lnTo>
                    <a:pt x="1111599" y="31400"/>
                  </a:lnTo>
                  <a:lnTo>
                    <a:pt x="1077527" y="8425"/>
                  </a:lnTo>
                  <a:lnTo>
                    <a:pt x="1035811" y="0"/>
                  </a:lnTo>
                  <a:close/>
                </a:path>
              </a:pathLst>
            </a:custGeom>
            <a:solidFill>
              <a:srgbClr val="4F81BC">
                <a:alpha val="50195"/>
              </a:srgbClr>
            </a:solidFill>
          </p:spPr>
          <p:txBody>
            <a:bodyPr wrap="square" lIns="0" tIns="0" rIns="0" bIns="0" rtlCol="0"/>
            <a:lstStyle/>
            <a:p>
              <a:endParaRPr/>
            </a:p>
          </p:txBody>
        </p:sp>
        <p:sp>
          <p:nvSpPr>
            <p:cNvPr id="8" name="object 8"/>
            <p:cNvSpPr/>
            <p:nvPr/>
          </p:nvSpPr>
          <p:spPr>
            <a:xfrm>
              <a:off x="7572375" y="4429125"/>
              <a:ext cx="1143000" cy="643255"/>
            </a:xfrm>
            <a:custGeom>
              <a:avLst/>
              <a:gdLst/>
              <a:ahLst/>
              <a:cxnLst/>
              <a:rect l="l" t="t" r="r" b="b"/>
              <a:pathLst>
                <a:path w="1143000" h="643254">
                  <a:moveTo>
                    <a:pt x="1143000" y="107187"/>
                  </a:moveTo>
                  <a:lnTo>
                    <a:pt x="1134574" y="65472"/>
                  </a:lnTo>
                  <a:lnTo>
                    <a:pt x="1111599" y="31400"/>
                  </a:lnTo>
                  <a:lnTo>
                    <a:pt x="1077527" y="8425"/>
                  </a:lnTo>
                  <a:lnTo>
                    <a:pt x="1035811" y="0"/>
                  </a:lnTo>
                  <a:lnTo>
                    <a:pt x="107188" y="0"/>
                  </a:lnTo>
                  <a:lnTo>
                    <a:pt x="65472" y="8425"/>
                  </a:lnTo>
                  <a:lnTo>
                    <a:pt x="31400" y="31400"/>
                  </a:lnTo>
                  <a:lnTo>
                    <a:pt x="8425" y="65472"/>
                  </a:lnTo>
                  <a:lnTo>
                    <a:pt x="0" y="107187"/>
                  </a:lnTo>
                  <a:lnTo>
                    <a:pt x="0" y="535813"/>
                  </a:lnTo>
                  <a:lnTo>
                    <a:pt x="8425" y="577528"/>
                  </a:lnTo>
                  <a:lnTo>
                    <a:pt x="31400" y="611600"/>
                  </a:lnTo>
                  <a:lnTo>
                    <a:pt x="65472" y="634575"/>
                  </a:lnTo>
                  <a:lnTo>
                    <a:pt x="107188" y="643001"/>
                  </a:lnTo>
                  <a:lnTo>
                    <a:pt x="1035811" y="643001"/>
                  </a:lnTo>
                  <a:lnTo>
                    <a:pt x="1077527" y="634575"/>
                  </a:lnTo>
                  <a:lnTo>
                    <a:pt x="1111599" y="611600"/>
                  </a:lnTo>
                  <a:lnTo>
                    <a:pt x="1134574" y="577528"/>
                  </a:lnTo>
                  <a:lnTo>
                    <a:pt x="1143000" y="535813"/>
                  </a:lnTo>
                  <a:lnTo>
                    <a:pt x="1143000" y="107187"/>
                  </a:lnTo>
                  <a:close/>
                </a:path>
              </a:pathLst>
            </a:custGeom>
            <a:ln w="25400">
              <a:solidFill>
                <a:srgbClr val="385D89"/>
              </a:solidFill>
            </a:ln>
          </p:spPr>
          <p:txBody>
            <a:bodyPr wrap="square" lIns="0" tIns="0" rIns="0" bIns="0" rtlCol="0"/>
            <a:lstStyle/>
            <a:p>
              <a:endParaRPr/>
            </a:p>
          </p:txBody>
        </p:sp>
        <p:sp>
          <p:nvSpPr>
            <p:cNvPr id="9" name="object 9"/>
            <p:cNvSpPr/>
            <p:nvPr/>
          </p:nvSpPr>
          <p:spPr>
            <a:xfrm>
              <a:off x="7715250" y="5071998"/>
              <a:ext cx="514350" cy="628650"/>
            </a:xfrm>
            <a:custGeom>
              <a:avLst/>
              <a:gdLst/>
              <a:ahLst/>
              <a:cxnLst/>
              <a:rect l="l" t="t" r="r" b="b"/>
              <a:pathLst>
                <a:path w="514350" h="628650">
                  <a:moveTo>
                    <a:pt x="409575" y="589940"/>
                  </a:moveTo>
                  <a:lnTo>
                    <a:pt x="0" y="589940"/>
                  </a:lnTo>
                  <a:lnTo>
                    <a:pt x="0" y="628040"/>
                  </a:lnTo>
                  <a:lnTo>
                    <a:pt x="428625" y="628040"/>
                  </a:lnTo>
                  <a:lnTo>
                    <a:pt x="436048" y="626544"/>
                  </a:lnTo>
                  <a:lnTo>
                    <a:pt x="442102" y="622463"/>
                  </a:lnTo>
                  <a:lnTo>
                    <a:pt x="446180" y="616408"/>
                  </a:lnTo>
                  <a:lnTo>
                    <a:pt x="447675" y="608990"/>
                  </a:lnTo>
                  <a:lnTo>
                    <a:pt x="409575" y="608990"/>
                  </a:lnTo>
                  <a:lnTo>
                    <a:pt x="409575" y="589940"/>
                  </a:lnTo>
                  <a:close/>
                </a:path>
                <a:path w="514350" h="628650">
                  <a:moveTo>
                    <a:pt x="428688" y="75564"/>
                  </a:moveTo>
                  <a:lnTo>
                    <a:pt x="409701" y="108113"/>
                  </a:lnTo>
                  <a:lnTo>
                    <a:pt x="409575" y="608990"/>
                  </a:lnTo>
                  <a:lnTo>
                    <a:pt x="428625" y="589940"/>
                  </a:lnTo>
                  <a:lnTo>
                    <a:pt x="447675" y="589940"/>
                  </a:lnTo>
                  <a:lnTo>
                    <a:pt x="447675" y="108113"/>
                  </a:lnTo>
                  <a:lnTo>
                    <a:pt x="428688" y="75564"/>
                  </a:lnTo>
                  <a:close/>
                </a:path>
                <a:path w="514350" h="628650">
                  <a:moveTo>
                    <a:pt x="447675" y="589940"/>
                  </a:moveTo>
                  <a:lnTo>
                    <a:pt x="428625" y="589940"/>
                  </a:lnTo>
                  <a:lnTo>
                    <a:pt x="409575" y="608990"/>
                  </a:lnTo>
                  <a:lnTo>
                    <a:pt x="447675" y="608990"/>
                  </a:lnTo>
                  <a:lnTo>
                    <a:pt x="447675" y="589940"/>
                  </a:lnTo>
                  <a:close/>
                </a:path>
                <a:path w="514350" h="628650">
                  <a:moveTo>
                    <a:pt x="428625" y="0"/>
                  </a:moveTo>
                  <a:lnTo>
                    <a:pt x="345567" y="142494"/>
                  </a:lnTo>
                  <a:lnTo>
                    <a:pt x="343102" y="149669"/>
                  </a:lnTo>
                  <a:lnTo>
                    <a:pt x="343566" y="156940"/>
                  </a:lnTo>
                  <a:lnTo>
                    <a:pt x="346745" y="163496"/>
                  </a:lnTo>
                  <a:lnTo>
                    <a:pt x="352425" y="168528"/>
                  </a:lnTo>
                  <a:lnTo>
                    <a:pt x="359546" y="170993"/>
                  </a:lnTo>
                  <a:lnTo>
                    <a:pt x="366823" y="170529"/>
                  </a:lnTo>
                  <a:lnTo>
                    <a:pt x="373409" y="167350"/>
                  </a:lnTo>
                  <a:lnTo>
                    <a:pt x="378459" y="161670"/>
                  </a:lnTo>
                  <a:lnTo>
                    <a:pt x="409575" y="108330"/>
                  </a:lnTo>
                  <a:lnTo>
                    <a:pt x="409575" y="37845"/>
                  </a:lnTo>
                  <a:lnTo>
                    <a:pt x="450718" y="37845"/>
                  </a:lnTo>
                  <a:lnTo>
                    <a:pt x="428625" y="0"/>
                  </a:lnTo>
                  <a:close/>
                </a:path>
                <a:path w="514350" h="628650">
                  <a:moveTo>
                    <a:pt x="450718" y="37845"/>
                  </a:moveTo>
                  <a:lnTo>
                    <a:pt x="447675" y="37845"/>
                  </a:lnTo>
                  <a:lnTo>
                    <a:pt x="447801" y="108330"/>
                  </a:lnTo>
                  <a:lnTo>
                    <a:pt x="478917" y="161670"/>
                  </a:lnTo>
                  <a:lnTo>
                    <a:pt x="483895" y="167350"/>
                  </a:lnTo>
                  <a:lnTo>
                    <a:pt x="490458" y="170529"/>
                  </a:lnTo>
                  <a:lnTo>
                    <a:pt x="497758" y="170993"/>
                  </a:lnTo>
                  <a:lnTo>
                    <a:pt x="504951" y="168528"/>
                  </a:lnTo>
                  <a:lnTo>
                    <a:pt x="510559" y="163496"/>
                  </a:lnTo>
                  <a:lnTo>
                    <a:pt x="513715" y="156940"/>
                  </a:lnTo>
                  <a:lnTo>
                    <a:pt x="514203" y="149669"/>
                  </a:lnTo>
                  <a:lnTo>
                    <a:pt x="511809" y="142494"/>
                  </a:lnTo>
                  <a:lnTo>
                    <a:pt x="450718" y="37845"/>
                  </a:lnTo>
                  <a:close/>
                </a:path>
                <a:path w="514350" h="628650">
                  <a:moveTo>
                    <a:pt x="447675" y="37845"/>
                  </a:moveTo>
                  <a:lnTo>
                    <a:pt x="409575" y="37845"/>
                  </a:lnTo>
                  <a:lnTo>
                    <a:pt x="409575" y="108330"/>
                  </a:lnTo>
                  <a:lnTo>
                    <a:pt x="428688" y="75564"/>
                  </a:lnTo>
                  <a:lnTo>
                    <a:pt x="412242" y="47370"/>
                  </a:lnTo>
                  <a:lnTo>
                    <a:pt x="447675" y="47370"/>
                  </a:lnTo>
                  <a:lnTo>
                    <a:pt x="447675" y="37845"/>
                  </a:lnTo>
                  <a:close/>
                </a:path>
                <a:path w="514350" h="628650">
                  <a:moveTo>
                    <a:pt x="447675" y="47370"/>
                  </a:moveTo>
                  <a:lnTo>
                    <a:pt x="445134" y="47370"/>
                  </a:lnTo>
                  <a:lnTo>
                    <a:pt x="428688" y="75564"/>
                  </a:lnTo>
                  <a:lnTo>
                    <a:pt x="447675" y="108113"/>
                  </a:lnTo>
                  <a:lnTo>
                    <a:pt x="447675" y="47370"/>
                  </a:lnTo>
                  <a:close/>
                </a:path>
                <a:path w="514350" h="628650">
                  <a:moveTo>
                    <a:pt x="445134" y="47370"/>
                  </a:moveTo>
                  <a:lnTo>
                    <a:pt x="412242" y="47370"/>
                  </a:lnTo>
                  <a:lnTo>
                    <a:pt x="428688" y="75564"/>
                  </a:lnTo>
                  <a:lnTo>
                    <a:pt x="445134" y="47370"/>
                  </a:lnTo>
                  <a:close/>
                </a:path>
              </a:pathLst>
            </a:custGeom>
            <a:solidFill>
              <a:srgbClr val="497DBA"/>
            </a:solidFill>
          </p:spPr>
          <p:txBody>
            <a:bodyPr wrap="square" lIns="0" tIns="0" rIns="0" bIns="0" rtlCol="0"/>
            <a:lstStyle/>
            <a:p>
              <a:endParaRPr/>
            </a:p>
          </p:txBody>
        </p:sp>
        <p:pic>
          <p:nvPicPr>
            <p:cNvPr id="10" name="object 10"/>
            <p:cNvPicPr/>
            <p:nvPr/>
          </p:nvPicPr>
          <p:blipFill>
            <a:blip r:embed="rId3" cstate="print"/>
            <a:stretch>
              <a:fillRect/>
            </a:stretch>
          </p:blipFill>
          <p:spPr>
            <a:xfrm>
              <a:off x="7774050" y="4630800"/>
              <a:ext cx="96774" cy="96774"/>
            </a:xfrm>
            <a:prstGeom prst="rect">
              <a:avLst/>
            </a:prstGeom>
          </p:spPr>
        </p:pic>
        <p:pic>
          <p:nvPicPr>
            <p:cNvPr id="11" name="object 11"/>
            <p:cNvPicPr/>
            <p:nvPr/>
          </p:nvPicPr>
          <p:blipFill>
            <a:blip r:embed="rId4" cstate="print"/>
            <a:stretch>
              <a:fillRect/>
            </a:stretch>
          </p:blipFill>
          <p:spPr>
            <a:xfrm>
              <a:off x="8143875" y="4572063"/>
              <a:ext cx="357187" cy="357187"/>
            </a:xfrm>
            <a:prstGeom prst="rect">
              <a:avLst/>
            </a:prstGeom>
          </p:spPr>
        </p:pic>
      </p:grpSp>
      <p:pic>
        <p:nvPicPr>
          <p:cNvPr id="12" name="object 12"/>
          <p:cNvPicPr/>
          <p:nvPr/>
        </p:nvPicPr>
        <p:blipFill>
          <a:blip r:embed="rId5" cstate="print"/>
          <a:stretch>
            <a:fillRect/>
          </a:stretch>
        </p:blipFill>
        <p:spPr>
          <a:xfrm>
            <a:off x="7797801" y="1987551"/>
            <a:ext cx="168275" cy="168275"/>
          </a:xfrm>
          <a:prstGeom prst="rect">
            <a:avLst/>
          </a:prstGeom>
        </p:spPr>
      </p:pic>
      <p:sp>
        <p:nvSpPr>
          <p:cNvPr id="13" name="object 13"/>
          <p:cNvSpPr/>
          <p:nvPr/>
        </p:nvSpPr>
        <p:spPr>
          <a:xfrm>
            <a:off x="8024877" y="2016380"/>
            <a:ext cx="357505" cy="111125"/>
          </a:xfrm>
          <a:custGeom>
            <a:avLst/>
            <a:gdLst/>
            <a:ahLst/>
            <a:cxnLst/>
            <a:rect l="l" t="t" r="r" b="b"/>
            <a:pathLst>
              <a:path w="357504" h="111125">
                <a:moveTo>
                  <a:pt x="319459" y="55308"/>
                </a:moveTo>
                <a:lnTo>
                  <a:pt x="252729" y="94234"/>
                </a:lnTo>
                <a:lnTo>
                  <a:pt x="251205" y="99949"/>
                </a:lnTo>
                <a:lnTo>
                  <a:pt x="256540" y="109093"/>
                </a:lnTo>
                <a:lnTo>
                  <a:pt x="262381" y="110617"/>
                </a:lnTo>
                <a:lnTo>
                  <a:pt x="266826" y="107950"/>
                </a:lnTo>
                <a:lnTo>
                  <a:pt x="340805" y="64770"/>
                </a:lnTo>
                <a:lnTo>
                  <a:pt x="338327" y="64770"/>
                </a:lnTo>
                <a:lnTo>
                  <a:pt x="338327" y="63500"/>
                </a:lnTo>
                <a:lnTo>
                  <a:pt x="333501" y="63500"/>
                </a:lnTo>
                <a:lnTo>
                  <a:pt x="319459" y="55308"/>
                </a:lnTo>
                <a:close/>
              </a:path>
              <a:path w="357504" h="111125">
                <a:moveTo>
                  <a:pt x="303022" y="45720"/>
                </a:moveTo>
                <a:lnTo>
                  <a:pt x="0" y="45720"/>
                </a:lnTo>
                <a:lnTo>
                  <a:pt x="0" y="64770"/>
                </a:lnTo>
                <a:lnTo>
                  <a:pt x="303239" y="64770"/>
                </a:lnTo>
                <a:lnTo>
                  <a:pt x="319459" y="55308"/>
                </a:lnTo>
                <a:lnTo>
                  <a:pt x="303022" y="45720"/>
                </a:lnTo>
                <a:close/>
              </a:path>
              <a:path w="357504" h="111125">
                <a:moveTo>
                  <a:pt x="340765" y="45720"/>
                </a:moveTo>
                <a:lnTo>
                  <a:pt x="338327" y="45720"/>
                </a:lnTo>
                <a:lnTo>
                  <a:pt x="338327" y="64770"/>
                </a:lnTo>
                <a:lnTo>
                  <a:pt x="340805" y="64770"/>
                </a:lnTo>
                <a:lnTo>
                  <a:pt x="357124" y="55245"/>
                </a:lnTo>
                <a:lnTo>
                  <a:pt x="340765" y="45720"/>
                </a:lnTo>
                <a:close/>
              </a:path>
              <a:path w="357504" h="111125">
                <a:moveTo>
                  <a:pt x="333501" y="47117"/>
                </a:moveTo>
                <a:lnTo>
                  <a:pt x="319459" y="55308"/>
                </a:lnTo>
                <a:lnTo>
                  <a:pt x="333501" y="63500"/>
                </a:lnTo>
                <a:lnTo>
                  <a:pt x="333501" y="47117"/>
                </a:lnTo>
                <a:close/>
              </a:path>
              <a:path w="357504" h="111125">
                <a:moveTo>
                  <a:pt x="338327" y="47117"/>
                </a:moveTo>
                <a:lnTo>
                  <a:pt x="333501" y="47117"/>
                </a:lnTo>
                <a:lnTo>
                  <a:pt x="333501" y="63500"/>
                </a:lnTo>
                <a:lnTo>
                  <a:pt x="338327" y="63500"/>
                </a:lnTo>
                <a:lnTo>
                  <a:pt x="338327" y="47117"/>
                </a:lnTo>
                <a:close/>
              </a:path>
              <a:path w="357504" h="111125">
                <a:moveTo>
                  <a:pt x="262381" y="0"/>
                </a:moveTo>
                <a:lnTo>
                  <a:pt x="256540" y="1524"/>
                </a:lnTo>
                <a:lnTo>
                  <a:pt x="253873" y="6096"/>
                </a:lnTo>
                <a:lnTo>
                  <a:pt x="251205" y="10541"/>
                </a:lnTo>
                <a:lnTo>
                  <a:pt x="252729" y="16383"/>
                </a:lnTo>
                <a:lnTo>
                  <a:pt x="319459" y="55308"/>
                </a:lnTo>
                <a:lnTo>
                  <a:pt x="333501" y="47117"/>
                </a:lnTo>
                <a:lnTo>
                  <a:pt x="338327" y="47117"/>
                </a:lnTo>
                <a:lnTo>
                  <a:pt x="338327" y="45720"/>
                </a:lnTo>
                <a:lnTo>
                  <a:pt x="340765" y="45720"/>
                </a:lnTo>
                <a:lnTo>
                  <a:pt x="266826" y="2667"/>
                </a:lnTo>
                <a:lnTo>
                  <a:pt x="262381" y="0"/>
                </a:lnTo>
                <a:close/>
              </a:path>
            </a:pathLst>
          </a:custGeom>
          <a:solidFill>
            <a:srgbClr val="C0504D"/>
          </a:solidFill>
        </p:spPr>
        <p:txBody>
          <a:bodyPr wrap="square" lIns="0" tIns="0" rIns="0" bIns="0" rtlCol="0"/>
          <a:lstStyle/>
          <a:p>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71</a:t>
            </a:fld>
            <a:endParaRPr spc="15"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92255" y="2513349"/>
            <a:ext cx="7881620" cy="3597910"/>
            <a:chOff x="701649" y="2273300"/>
            <a:chExt cx="7881620" cy="3597910"/>
          </a:xfrm>
        </p:grpSpPr>
        <p:pic>
          <p:nvPicPr>
            <p:cNvPr id="3" name="object 3"/>
            <p:cNvPicPr/>
            <p:nvPr/>
          </p:nvPicPr>
          <p:blipFill>
            <a:blip r:embed="rId3" cstate="print"/>
            <a:stretch>
              <a:fillRect/>
            </a:stretch>
          </p:blipFill>
          <p:spPr>
            <a:xfrm>
              <a:off x="872645" y="2531103"/>
              <a:ext cx="7710243" cy="3330873"/>
            </a:xfrm>
            <a:prstGeom prst="rect">
              <a:avLst/>
            </a:prstGeom>
          </p:spPr>
        </p:pic>
        <p:sp>
          <p:nvSpPr>
            <p:cNvPr id="4" name="object 4"/>
            <p:cNvSpPr/>
            <p:nvPr/>
          </p:nvSpPr>
          <p:spPr>
            <a:xfrm>
              <a:off x="6358000" y="4429125"/>
              <a:ext cx="1714500" cy="643255"/>
            </a:xfrm>
            <a:custGeom>
              <a:avLst/>
              <a:gdLst/>
              <a:ahLst/>
              <a:cxnLst/>
              <a:rect l="l" t="t" r="r" b="b"/>
              <a:pathLst>
                <a:path w="1714500" h="643254">
                  <a:moveTo>
                    <a:pt x="1607312" y="0"/>
                  </a:moveTo>
                  <a:lnTo>
                    <a:pt x="107061" y="0"/>
                  </a:lnTo>
                  <a:lnTo>
                    <a:pt x="65365" y="8425"/>
                  </a:lnTo>
                  <a:lnTo>
                    <a:pt x="31337" y="31400"/>
                  </a:lnTo>
                  <a:lnTo>
                    <a:pt x="8405" y="65472"/>
                  </a:lnTo>
                  <a:lnTo>
                    <a:pt x="0" y="107187"/>
                  </a:lnTo>
                  <a:lnTo>
                    <a:pt x="0" y="535813"/>
                  </a:lnTo>
                  <a:lnTo>
                    <a:pt x="8405" y="577528"/>
                  </a:lnTo>
                  <a:lnTo>
                    <a:pt x="31337" y="611600"/>
                  </a:lnTo>
                  <a:lnTo>
                    <a:pt x="65365" y="634575"/>
                  </a:lnTo>
                  <a:lnTo>
                    <a:pt x="107061" y="643001"/>
                  </a:lnTo>
                  <a:lnTo>
                    <a:pt x="1607312" y="643001"/>
                  </a:lnTo>
                  <a:lnTo>
                    <a:pt x="1649027" y="634575"/>
                  </a:lnTo>
                  <a:lnTo>
                    <a:pt x="1683099" y="611600"/>
                  </a:lnTo>
                  <a:lnTo>
                    <a:pt x="1706074" y="577528"/>
                  </a:lnTo>
                  <a:lnTo>
                    <a:pt x="1714500" y="535813"/>
                  </a:lnTo>
                  <a:lnTo>
                    <a:pt x="1714500" y="107187"/>
                  </a:lnTo>
                  <a:lnTo>
                    <a:pt x="1706074" y="65472"/>
                  </a:lnTo>
                  <a:lnTo>
                    <a:pt x="1683099" y="31400"/>
                  </a:lnTo>
                  <a:lnTo>
                    <a:pt x="1649027" y="8425"/>
                  </a:lnTo>
                  <a:lnTo>
                    <a:pt x="1607312" y="0"/>
                  </a:lnTo>
                  <a:close/>
                </a:path>
              </a:pathLst>
            </a:custGeom>
            <a:solidFill>
              <a:srgbClr val="4F81BC">
                <a:alpha val="50195"/>
              </a:srgbClr>
            </a:solidFill>
          </p:spPr>
          <p:txBody>
            <a:bodyPr wrap="square" lIns="0" tIns="0" rIns="0" bIns="0" rtlCol="0"/>
            <a:lstStyle/>
            <a:p>
              <a:endParaRPr/>
            </a:p>
          </p:txBody>
        </p:sp>
        <p:sp>
          <p:nvSpPr>
            <p:cNvPr id="5" name="object 5"/>
            <p:cNvSpPr/>
            <p:nvPr/>
          </p:nvSpPr>
          <p:spPr>
            <a:xfrm>
              <a:off x="6358000" y="4429125"/>
              <a:ext cx="1714500" cy="643255"/>
            </a:xfrm>
            <a:custGeom>
              <a:avLst/>
              <a:gdLst/>
              <a:ahLst/>
              <a:cxnLst/>
              <a:rect l="l" t="t" r="r" b="b"/>
              <a:pathLst>
                <a:path w="1714500" h="643254">
                  <a:moveTo>
                    <a:pt x="0" y="107187"/>
                  </a:moveTo>
                  <a:lnTo>
                    <a:pt x="8405" y="65472"/>
                  </a:lnTo>
                  <a:lnTo>
                    <a:pt x="31337" y="31400"/>
                  </a:lnTo>
                  <a:lnTo>
                    <a:pt x="65365" y="8425"/>
                  </a:lnTo>
                  <a:lnTo>
                    <a:pt x="107061" y="0"/>
                  </a:lnTo>
                  <a:lnTo>
                    <a:pt x="1607312" y="0"/>
                  </a:lnTo>
                  <a:lnTo>
                    <a:pt x="1649027" y="8425"/>
                  </a:lnTo>
                  <a:lnTo>
                    <a:pt x="1683099" y="31400"/>
                  </a:lnTo>
                  <a:lnTo>
                    <a:pt x="1706074" y="65472"/>
                  </a:lnTo>
                  <a:lnTo>
                    <a:pt x="1714500" y="107187"/>
                  </a:lnTo>
                  <a:lnTo>
                    <a:pt x="1714500" y="535813"/>
                  </a:lnTo>
                  <a:lnTo>
                    <a:pt x="1706074" y="577528"/>
                  </a:lnTo>
                  <a:lnTo>
                    <a:pt x="1683099" y="611600"/>
                  </a:lnTo>
                  <a:lnTo>
                    <a:pt x="1649027" y="634575"/>
                  </a:lnTo>
                  <a:lnTo>
                    <a:pt x="1607312" y="643001"/>
                  </a:lnTo>
                  <a:lnTo>
                    <a:pt x="107061" y="643001"/>
                  </a:lnTo>
                  <a:lnTo>
                    <a:pt x="65365" y="634575"/>
                  </a:lnTo>
                  <a:lnTo>
                    <a:pt x="31337" y="611600"/>
                  </a:lnTo>
                  <a:lnTo>
                    <a:pt x="8405" y="577528"/>
                  </a:lnTo>
                  <a:lnTo>
                    <a:pt x="0" y="535813"/>
                  </a:lnTo>
                  <a:lnTo>
                    <a:pt x="0" y="107187"/>
                  </a:lnTo>
                  <a:close/>
                </a:path>
              </a:pathLst>
            </a:custGeom>
            <a:ln w="25400">
              <a:solidFill>
                <a:srgbClr val="385D89"/>
              </a:solidFill>
            </a:ln>
          </p:spPr>
          <p:txBody>
            <a:bodyPr wrap="square" lIns="0" tIns="0" rIns="0" bIns="0" rtlCol="0"/>
            <a:lstStyle/>
            <a:p>
              <a:endParaRPr/>
            </a:p>
          </p:txBody>
        </p:sp>
        <p:sp>
          <p:nvSpPr>
            <p:cNvPr id="6" name="object 6"/>
            <p:cNvSpPr/>
            <p:nvPr/>
          </p:nvSpPr>
          <p:spPr>
            <a:xfrm>
              <a:off x="4429125" y="3643375"/>
              <a:ext cx="1714500" cy="786130"/>
            </a:xfrm>
            <a:custGeom>
              <a:avLst/>
              <a:gdLst/>
              <a:ahLst/>
              <a:cxnLst/>
              <a:rect l="l" t="t" r="r" b="b"/>
              <a:pathLst>
                <a:path w="1714500" h="786129">
                  <a:moveTo>
                    <a:pt x="1583563" y="0"/>
                  </a:moveTo>
                  <a:lnTo>
                    <a:pt x="130937" y="0"/>
                  </a:lnTo>
                  <a:lnTo>
                    <a:pt x="79992" y="10279"/>
                  </a:lnTo>
                  <a:lnTo>
                    <a:pt x="38369" y="38322"/>
                  </a:lnTo>
                  <a:lnTo>
                    <a:pt x="10296" y="79938"/>
                  </a:lnTo>
                  <a:lnTo>
                    <a:pt x="0" y="130937"/>
                  </a:lnTo>
                  <a:lnTo>
                    <a:pt x="0" y="654812"/>
                  </a:lnTo>
                  <a:lnTo>
                    <a:pt x="10296" y="705756"/>
                  </a:lnTo>
                  <a:lnTo>
                    <a:pt x="38369" y="747379"/>
                  </a:lnTo>
                  <a:lnTo>
                    <a:pt x="79992" y="775452"/>
                  </a:lnTo>
                  <a:lnTo>
                    <a:pt x="130937" y="785749"/>
                  </a:lnTo>
                  <a:lnTo>
                    <a:pt x="1583563" y="785749"/>
                  </a:lnTo>
                  <a:lnTo>
                    <a:pt x="1634507" y="775452"/>
                  </a:lnTo>
                  <a:lnTo>
                    <a:pt x="1676130" y="747379"/>
                  </a:lnTo>
                  <a:lnTo>
                    <a:pt x="1704203" y="705756"/>
                  </a:lnTo>
                  <a:lnTo>
                    <a:pt x="1714500" y="654812"/>
                  </a:lnTo>
                  <a:lnTo>
                    <a:pt x="1714500" y="130937"/>
                  </a:lnTo>
                  <a:lnTo>
                    <a:pt x="1704203" y="79938"/>
                  </a:lnTo>
                  <a:lnTo>
                    <a:pt x="1676130" y="38322"/>
                  </a:lnTo>
                  <a:lnTo>
                    <a:pt x="1634507" y="10279"/>
                  </a:lnTo>
                  <a:lnTo>
                    <a:pt x="1583563" y="0"/>
                  </a:lnTo>
                  <a:close/>
                </a:path>
              </a:pathLst>
            </a:custGeom>
            <a:solidFill>
              <a:srgbClr val="4F81BC">
                <a:alpha val="50195"/>
              </a:srgbClr>
            </a:solidFill>
          </p:spPr>
          <p:txBody>
            <a:bodyPr wrap="square" lIns="0" tIns="0" rIns="0" bIns="0" rtlCol="0"/>
            <a:lstStyle/>
            <a:p>
              <a:endParaRPr/>
            </a:p>
          </p:txBody>
        </p:sp>
        <p:sp>
          <p:nvSpPr>
            <p:cNvPr id="7" name="object 7"/>
            <p:cNvSpPr/>
            <p:nvPr/>
          </p:nvSpPr>
          <p:spPr>
            <a:xfrm>
              <a:off x="4429125" y="3643375"/>
              <a:ext cx="1714500" cy="786130"/>
            </a:xfrm>
            <a:custGeom>
              <a:avLst/>
              <a:gdLst/>
              <a:ahLst/>
              <a:cxnLst/>
              <a:rect l="l" t="t" r="r" b="b"/>
              <a:pathLst>
                <a:path w="1714500" h="786129">
                  <a:moveTo>
                    <a:pt x="0" y="130937"/>
                  </a:moveTo>
                  <a:lnTo>
                    <a:pt x="10296" y="79938"/>
                  </a:lnTo>
                  <a:lnTo>
                    <a:pt x="38369" y="38322"/>
                  </a:lnTo>
                  <a:lnTo>
                    <a:pt x="79992" y="10279"/>
                  </a:lnTo>
                  <a:lnTo>
                    <a:pt x="130937" y="0"/>
                  </a:lnTo>
                  <a:lnTo>
                    <a:pt x="1583563" y="0"/>
                  </a:lnTo>
                  <a:lnTo>
                    <a:pt x="1634507" y="10279"/>
                  </a:lnTo>
                  <a:lnTo>
                    <a:pt x="1676130" y="38322"/>
                  </a:lnTo>
                  <a:lnTo>
                    <a:pt x="1704203" y="79938"/>
                  </a:lnTo>
                  <a:lnTo>
                    <a:pt x="1714500" y="130937"/>
                  </a:lnTo>
                  <a:lnTo>
                    <a:pt x="1714500" y="654812"/>
                  </a:lnTo>
                  <a:lnTo>
                    <a:pt x="1704203" y="705756"/>
                  </a:lnTo>
                  <a:lnTo>
                    <a:pt x="1676130" y="747379"/>
                  </a:lnTo>
                  <a:lnTo>
                    <a:pt x="1634507" y="775452"/>
                  </a:lnTo>
                  <a:lnTo>
                    <a:pt x="1583563" y="785749"/>
                  </a:lnTo>
                  <a:lnTo>
                    <a:pt x="130937" y="785749"/>
                  </a:lnTo>
                  <a:lnTo>
                    <a:pt x="79992" y="775452"/>
                  </a:lnTo>
                  <a:lnTo>
                    <a:pt x="38369" y="747379"/>
                  </a:lnTo>
                  <a:lnTo>
                    <a:pt x="10296" y="705756"/>
                  </a:lnTo>
                  <a:lnTo>
                    <a:pt x="0" y="654812"/>
                  </a:lnTo>
                  <a:lnTo>
                    <a:pt x="0" y="130937"/>
                  </a:lnTo>
                  <a:close/>
                </a:path>
              </a:pathLst>
            </a:custGeom>
            <a:ln w="25400">
              <a:solidFill>
                <a:srgbClr val="385D89"/>
              </a:solidFill>
            </a:ln>
          </p:spPr>
          <p:txBody>
            <a:bodyPr wrap="square" lIns="0" tIns="0" rIns="0" bIns="0" rtlCol="0"/>
            <a:lstStyle/>
            <a:p>
              <a:endParaRPr/>
            </a:p>
          </p:txBody>
        </p:sp>
        <p:sp>
          <p:nvSpPr>
            <p:cNvPr id="8" name="object 8"/>
            <p:cNvSpPr/>
            <p:nvPr/>
          </p:nvSpPr>
          <p:spPr>
            <a:xfrm>
              <a:off x="2643123" y="3643375"/>
              <a:ext cx="1571625" cy="643255"/>
            </a:xfrm>
            <a:custGeom>
              <a:avLst/>
              <a:gdLst/>
              <a:ahLst/>
              <a:cxnLst/>
              <a:rect l="l" t="t" r="r" b="b"/>
              <a:pathLst>
                <a:path w="1571625" h="643254">
                  <a:moveTo>
                    <a:pt x="1464564" y="0"/>
                  </a:moveTo>
                  <a:lnTo>
                    <a:pt x="107187" y="0"/>
                  </a:lnTo>
                  <a:lnTo>
                    <a:pt x="65472" y="8405"/>
                  </a:lnTo>
                  <a:lnTo>
                    <a:pt x="31400" y="31337"/>
                  </a:lnTo>
                  <a:lnTo>
                    <a:pt x="8425" y="65365"/>
                  </a:lnTo>
                  <a:lnTo>
                    <a:pt x="0" y="107061"/>
                  </a:lnTo>
                  <a:lnTo>
                    <a:pt x="0" y="535686"/>
                  </a:lnTo>
                  <a:lnTo>
                    <a:pt x="8425" y="577401"/>
                  </a:lnTo>
                  <a:lnTo>
                    <a:pt x="31400" y="611473"/>
                  </a:lnTo>
                  <a:lnTo>
                    <a:pt x="65472" y="634448"/>
                  </a:lnTo>
                  <a:lnTo>
                    <a:pt x="107187" y="642874"/>
                  </a:lnTo>
                  <a:lnTo>
                    <a:pt x="1464564" y="642874"/>
                  </a:lnTo>
                  <a:lnTo>
                    <a:pt x="1506259" y="634448"/>
                  </a:lnTo>
                  <a:lnTo>
                    <a:pt x="1540287" y="611473"/>
                  </a:lnTo>
                  <a:lnTo>
                    <a:pt x="1563219" y="577401"/>
                  </a:lnTo>
                  <a:lnTo>
                    <a:pt x="1571625" y="535686"/>
                  </a:lnTo>
                  <a:lnTo>
                    <a:pt x="1571625" y="107061"/>
                  </a:lnTo>
                  <a:lnTo>
                    <a:pt x="1563219" y="65365"/>
                  </a:lnTo>
                  <a:lnTo>
                    <a:pt x="1540287" y="31337"/>
                  </a:lnTo>
                  <a:lnTo>
                    <a:pt x="1506259" y="8405"/>
                  </a:lnTo>
                  <a:lnTo>
                    <a:pt x="1464564" y="0"/>
                  </a:lnTo>
                  <a:close/>
                </a:path>
              </a:pathLst>
            </a:custGeom>
            <a:solidFill>
              <a:srgbClr val="4F81BC">
                <a:alpha val="50195"/>
              </a:srgbClr>
            </a:solidFill>
          </p:spPr>
          <p:txBody>
            <a:bodyPr wrap="square" lIns="0" tIns="0" rIns="0" bIns="0" rtlCol="0"/>
            <a:lstStyle/>
            <a:p>
              <a:endParaRPr/>
            </a:p>
          </p:txBody>
        </p:sp>
        <p:sp>
          <p:nvSpPr>
            <p:cNvPr id="9" name="object 9"/>
            <p:cNvSpPr/>
            <p:nvPr/>
          </p:nvSpPr>
          <p:spPr>
            <a:xfrm>
              <a:off x="2643123" y="3643375"/>
              <a:ext cx="1571625" cy="643255"/>
            </a:xfrm>
            <a:custGeom>
              <a:avLst/>
              <a:gdLst/>
              <a:ahLst/>
              <a:cxnLst/>
              <a:rect l="l" t="t" r="r" b="b"/>
              <a:pathLst>
                <a:path w="1571625" h="643254">
                  <a:moveTo>
                    <a:pt x="0" y="107061"/>
                  </a:moveTo>
                  <a:lnTo>
                    <a:pt x="8425" y="65365"/>
                  </a:lnTo>
                  <a:lnTo>
                    <a:pt x="31400" y="31337"/>
                  </a:lnTo>
                  <a:lnTo>
                    <a:pt x="65472" y="8405"/>
                  </a:lnTo>
                  <a:lnTo>
                    <a:pt x="107187" y="0"/>
                  </a:lnTo>
                  <a:lnTo>
                    <a:pt x="1464564" y="0"/>
                  </a:lnTo>
                  <a:lnTo>
                    <a:pt x="1506259" y="8405"/>
                  </a:lnTo>
                  <a:lnTo>
                    <a:pt x="1540287" y="31337"/>
                  </a:lnTo>
                  <a:lnTo>
                    <a:pt x="1563219" y="65365"/>
                  </a:lnTo>
                  <a:lnTo>
                    <a:pt x="1571625" y="107061"/>
                  </a:lnTo>
                  <a:lnTo>
                    <a:pt x="1571625" y="535686"/>
                  </a:lnTo>
                  <a:lnTo>
                    <a:pt x="1563219" y="577401"/>
                  </a:lnTo>
                  <a:lnTo>
                    <a:pt x="1540287" y="611473"/>
                  </a:lnTo>
                  <a:lnTo>
                    <a:pt x="1506259" y="634448"/>
                  </a:lnTo>
                  <a:lnTo>
                    <a:pt x="1464564" y="642874"/>
                  </a:lnTo>
                  <a:lnTo>
                    <a:pt x="107187" y="642874"/>
                  </a:lnTo>
                  <a:lnTo>
                    <a:pt x="65472" y="634448"/>
                  </a:lnTo>
                  <a:lnTo>
                    <a:pt x="31400" y="611473"/>
                  </a:lnTo>
                  <a:lnTo>
                    <a:pt x="8425" y="577401"/>
                  </a:lnTo>
                  <a:lnTo>
                    <a:pt x="0" y="535686"/>
                  </a:lnTo>
                  <a:lnTo>
                    <a:pt x="0" y="107061"/>
                  </a:lnTo>
                  <a:close/>
                </a:path>
              </a:pathLst>
            </a:custGeom>
            <a:ln w="25400">
              <a:solidFill>
                <a:srgbClr val="385D89"/>
              </a:solidFill>
            </a:ln>
          </p:spPr>
          <p:txBody>
            <a:bodyPr wrap="square" lIns="0" tIns="0" rIns="0" bIns="0" rtlCol="0"/>
            <a:lstStyle/>
            <a:p>
              <a:endParaRPr/>
            </a:p>
          </p:txBody>
        </p:sp>
        <p:sp>
          <p:nvSpPr>
            <p:cNvPr id="10" name="object 10"/>
            <p:cNvSpPr/>
            <p:nvPr/>
          </p:nvSpPr>
          <p:spPr>
            <a:xfrm>
              <a:off x="714349" y="4857750"/>
              <a:ext cx="1715135" cy="786130"/>
            </a:xfrm>
            <a:custGeom>
              <a:avLst/>
              <a:gdLst/>
              <a:ahLst/>
              <a:cxnLst/>
              <a:rect l="l" t="t" r="r" b="b"/>
              <a:pathLst>
                <a:path w="1715135" h="786129">
                  <a:moveTo>
                    <a:pt x="1583588" y="0"/>
                  </a:moveTo>
                  <a:lnTo>
                    <a:pt x="130975" y="0"/>
                  </a:lnTo>
                  <a:lnTo>
                    <a:pt x="79992" y="10296"/>
                  </a:lnTo>
                  <a:lnTo>
                    <a:pt x="38360" y="38369"/>
                  </a:lnTo>
                  <a:lnTo>
                    <a:pt x="10292" y="79992"/>
                  </a:lnTo>
                  <a:lnTo>
                    <a:pt x="0" y="130937"/>
                  </a:lnTo>
                  <a:lnTo>
                    <a:pt x="0" y="654812"/>
                  </a:lnTo>
                  <a:lnTo>
                    <a:pt x="10292" y="705822"/>
                  </a:lnTo>
                  <a:lnTo>
                    <a:pt x="38360" y="747464"/>
                  </a:lnTo>
                  <a:lnTo>
                    <a:pt x="79992" y="775534"/>
                  </a:lnTo>
                  <a:lnTo>
                    <a:pt x="130975" y="785825"/>
                  </a:lnTo>
                  <a:lnTo>
                    <a:pt x="1583588" y="785825"/>
                  </a:lnTo>
                  <a:lnTo>
                    <a:pt x="1634533" y="775534"/>
                  </a:lnTo>
                  <a:lnTo>
                    <a:pt x="1676155" y="747464"/>
                  </a:lnTo>
                  <a:lnTo>
                    <a:pt x="1704228" y="705822"/>
                  </a:lnTo>
                  <a:lnTo>
                    <a:pt x="1714525" y="654812"/>
                  </a:lnTo>
                  <a:lnTo>
                    <a:pt x="1714525" y="130937"/>
                  </a:lnTo>
                  <a:lnTo>
                    <a:pt x="1704228" y="79992"/>
                  </a:lnTo>
                  <a:lnTo>
                    <a:pt x="1676155" y="38369"/>
                  </a:lnTo>
                  <a:lnTo>
                    <a:pt x="1634533" y="10296"/>
                  </a:lnTo>
                  <a:lnTo>
                    <a:pt x="1583588" y="0"/>
                  </a:lnTo>
                  <a:close/>
                </a:path>
              </a:pathLst>
            </a:custGeom>
            <a:solidFill>
              <a:srgbClr val="4F81BC">
                <a:alpha val="50195"/>
              </a:srgbClr>
            </a:solidFill>
          </p:spPr>
          <p:txBody>
            <a:bodyPr wrap="square" lIns="0" tIns="0" rIns="0" bIns="0" rtlCol="0"/>
            <a:lstStyle/>
            <a:p>
              <a:endParaRPr/>
            </a:p>
          </p:txBody>
        </p:sp>
        <p:sp>
          <p:nvSpPr>
            <p:cNvPr id="11" name="object 11"/>
            <p:cNvSpPr/>
            <p:nvPr/>
          </p:nvSpPr>
          <p:spPr>
            <a:xfrm>
              <a:off x="714349" y="4857750"/>
              <a:ext cx="1715135" cy="786130"/>
            </a:xfrm>
            <a:custGeom>
              <a:avLst/>
              <a:gdLst/>
              <a:ahLst/>
              <a:cxnLst/>
              <a:rect l="l" t="t" r="r" b="b"/>
              <a:pathLst>
                <a:path w="1715135" h="786129">
                  <a:moveTo>
                    <a:pt x="0" y="130937"/>
                  </a:moveTo>
                  <a:lnTo>
                    <a:pt x="10292" y="79992"/>
                  </a:lnTo>
                  <a:lnTo>
                    <a:pt x="38360" y="38369"/>
                  </a:lnTo>
                  <a:lnTo>
                    <a:pt x="79992" y="10296"/>
                  </a:lnTo>
                  <a:lnTo>
                    <a:pt x="130975" y="0"/>
                  </a:lnTo>
                  <a:lnTo>
                    <a:pt x="1583588" y="0"/>
                  </a:lnTo>
                  <a:lnTo>
                    <a:pt x="1634533" y="10296"/>
                  </a:lnTo>
                  <a:lnTo>
                    <a:pt x="1676155" y="38369"/>
                  </a:lnTo>
                  <a:lnTo>
                    <a:pt x="1704228" y="79992"/>
                  </a:lnTo>
                  <a:lnTo>
                    <a:pt x="1714525" y="130937"/>
                  </a:lnTo>
                  <a:lnTo>
                    <a:pt x="1714525" y="654812"/>
                  </a:lnTo>
                  <a:lnTo>
                    <a:pt x="1704228" y="705822"/>
                  </a:lnTo>
                  <a:lnTo>
                    <a:pt x="1676155" y="747464"/>
                  </a:lnTo>
                  <a:lnTo>
                    <a:pt x="1634533" y="775534"/>
                  </a:lnTo>
                  <a:lnTo>
                    <a:pt x="1583588" y="785825"/>
                  </a:lnTo>
                  <a:lnTo>
                    <a:pt x="130975" y="785825"/>
                  </a:lnTo>
                  <a:lnTo>
                    <a:pt x="79992" y="775534"/>
                  </a:lnTo>
                  <a:lnTo>
                    <a:pt x="38360" y="747464"/>
                  </a:lnTo>
                  <a:lnTo>
                    <a:pt x="10292" y="705822"/>
                  </a:lnTo>
                  <a:lnTo>
                    <a:pt x="0" y="654812"/>
                  </a:lnTo>
                  <a:lnTo>
                    <a:pt x="0" y="130937"/>
                  </a:lnTo>
                  <a:close/>
                </a:path>
              </a:pathLst>
            </a:custGeom>
            <a:ln w="25400">
              <a:solidFill>
                <a:srgbClr val="385D89"/>
              </a:solidFill>
            </a:ln>
          </p:spPr>
          <p:txBody>
            <a:bodyPr wrap="square" lIns="0" tIns="0" rIns="0" bIns="0" rtlCol="0"/>
            <a:lstStyle/>
            <a:p>
              <a:endParaRPr/>
            </a:p>
          </p:txBody>
        </p:sp>
        <p:sp>
          <p:nvSpPr>
            <p:cNvPr id="12" name="object 12"/>
            <p:cNvSpPr/>
            <p:nvPr/>
          </p:nvSpPr>
          <p:spPr>
            <a:xfrm>
              <a:off x="714349" y="3643375"/>
              <a:ext cx="1715135" cy="714375"/>
            </a:xfrm>
            <a:custGeom>
              <a:avLst/>
              <a:gdLst/>
              <a:ahLst/>
              <a:cxnLst/>
              <a:rect l="l" t="t" r="r" b="b"/>
              <a:pathLst>
                <a:path w="1715135" h="714375">
                  <a:moveTo>
                    <a:pt x="1595399" y="0"/>
                  </a:moveTo>
                  <a:lnTo>
                    <a:pt x="119062" y="0"/>
                  </a:lnTo>
                  <a:lnTo>
                    <a:pt x="72716" y="9342"/>
                  </a:lnTo>
                  <a:lnTo>
                    <a:pt x="34871" y="34829"/>
                  </a:lnTo>
                  <a:lnTo>
                    <a:pt x="9355" y="72651"/>
                  </a:lnTo>
                  <a:lnTo>
                    <a:pt x="0" y="118999"/>
                  </a:lnTo>
                  <a:lnTo>
                    <a:pt x="0" y="595249"/>
                  </a:lnTo>
                  <a:lnTo>
                    <a:pt x="9355" y="641615"/>
                  </a:lnTo>
                  <a:lnTo>
                    <a:pt x="34871" y="679481"/>
                  </a:lnTo>
                  <a:lnTo>
                    <a:pt x="72716" y="705012"/>
                  </a:lnTo>
                  <a:lnTo>
                    <a:pt x="119062" y="714375"/>
                  </a:lnTo>
                  <a:lnTo>
                    <a:pt x="1595399" y="714375"/>
                  </a:lnTo>
                  <a:lnTo>
                    <a:pt x="1641766" y="705012"/>
                  </a:lnTo>
                  <a:lnTo>
                    <a:pt x="1679632" y="679481"/>
                  </a:lnTo>
                  <a:lnTo>
                    <a:pt x="1705163" y="641615"/>
                  </a:lnTo>
                  <a:lnTo>
                    <a:pt x="1714525" y="595249"/>
                  </a:lnTo>
                  <a:lnTo>
                    <a:pt x="1714525" y="118999"/>
                  </a:lnTo>
                  <a:lnTo>
                    <a:pt x="1705163" y="72651"/>
                  </a:lnTo>
                  <a:lnTo>
                    <a:pt x="1679632" y="34829"/>
                  </a:lnTo>
                  <a:lnTo>
                    <a:pt x="1641766" y="9342"/>
                  </a:lnTo>
                  <a:lnTo>
                    <a:pt x="1595399" y="0"/>
                  </a:lnTo>
                  <a:close/>
                </a:path>
              </a:pathLst>
            </a:custGeom>
            <a:solidFill>
              <a:srgbClr val="4F81BC">
                <a:alpha val="50195"/>
              </a:srgbClr>
            </a:solidFill>
          </p:spPr>
          <p:txBody>
            <a:bodyPr wrap="square" lIns="0" tIns="0" rIns="0" bIns="0" rtlCol="0"/>
            <a:lstStyle/>
            <a:p>
              <a:endParaRPr/>
            </a:p>
          </p:txBody>
        </p:sp>
        <p:sp>
          <p:nvSpPr>
            <p:cNvPr id="13" name="object 13"/>
            <p:cNvSpPr/>
            <p:nvPr/>
          </p:nvSpPr>
          <p:spPr>
            <a:xfrm>
              <a:off x="714349" y="3643375"/>
              <a:ext cx="1715135" cy="714375"/>
            </a:xfrm>
            <a:custGeom>
              <a:avLst/>
              <a:gdLst/>
              <a:ahLst/>
              <a:cxnLst/>
              <a:rect l="l" t="t" r="r" b="b"/>
              <a:pathLst>
                <a:path w="1715135" h="714375">
                  <a:moveTo>
                    <a:pt x="0" y="118999"/>
                  </a:moveTo>
                  <a:lnTo>
                    <a:pt x="9355" y="72651"/>
                  </a:lnTo>
                  <a:lnTo>
                    <a:pt x="34871" y="34829"/>
                  </a:lnTo>
                  <a:lnTo>
                    <a:pt x="72716" y="9342"/>
                  </a:lnTo>
                  <a:lnTo>
                    <a:pt x="119062" y="0"/>
                  </a:lnTo>
                  <a:lnTo>
                    <a:pt x="1595399" y="0"/>
                  </a:lnTo>
                  <a:lnTo>
                    <a:pt x="1641766" y="9342"/>
                  </a:lnTo>
                  <a:lnTo>
                    <a:pt x="1679632" y="34829"/>
                  </a:lnTo>
                  <a:lnTo>
                    <a:pt x="1705163" y="72651"/>
                  </a:lnTo>
                  <a:lnTo>
                    <a:pt x="1714525" y="118999"/>
                  </a:lnTo>
                  <a:lnTo>
                    <a:pt x="1714525" y="595249"/>
                  </a:lnTo>
                  <a:lnTo>
                    <a:pt x="1705163" y="641615"/>
                  </a:lnTo>
                  <a:lnTo>
                    <a:pt x="1679632" y="679481"/>
                  </a:lnTo>
                  <a:lnTo>
                    <a:pt x="1641766" y="705012"/>
                  </a:lnTo>
                  <a:lnTo>
                    <a:pt x="1595399" y="714375"/>
                  </a:lnTo>
                  <a:lnTo>
                    <a:pt x="119062" y="714375"/>
                  </a:lnTo>
                  <a:lnTo>
                    <a:pt x="72716" y="705012"/>
                  </a:lnTo>
                  <a:lnTo>
                    <a:pt x="34871" y="679481"/>
                  </a:lnTo>
                  <a:lnTo>
                    <a:pt x="9355" y="641615"/>
                  </a:lnTo>
                  <a:lnTo>
                    <a:pt x="0" y="595249"/>
                  </a:lnTo>
                  <a:lnTo>
                    <a:pt x="0" y="118999"/>
                  </a:lnTo>
                  <a:close/>
                </a:path>
              </a:pathLst>
            </a:custGeom>
            <a:ln w="25400">
              <a:solidFill>
                <a:srgbClr val="385D89"/>
              </a:solidFill>
            </a:ln>
          </p:spPr>
          <p:txBody>
            <a:bodyPr wrap="square" lIns="0" tIns="0" rIns="0" bIns="0" rtlCol="0"/>
            <a:lstStyle/>
            <a:p>
              <a:endParaRPr/>
            </a:p>
          </p:txBody>
        </p:sp>
        <p:sp>
          <p:nvSpPr>
            <p:cNvPr id="14" name="object 14"/>
            <p:cNvSpPr/>
            <p:nvPr/>
          </p:nvSpPr>
          <p:spPr>
            <a:xfrm>
              <a:off x="714349" y="2500249"/>
              <a:ext cx="1715135" cy="786130"/>
            </a:xfrm>
            <a:custGeom>
              <a:avLst/>
              <a:gdLst/>
              <a:ahLst/>
              <a:cxnLst/>
              <a:rect l="l" t="t" r="r" b="b"/>
              <a:pathLst>
                <a:path w="1715135" h="786129">
                  <a:moveTo>
                    <a:pt x="1583588" y="0"/>
                  </a:moveTo>
                  <a:lnTo>
                    <a:pt x="130975" y="0"/>
                  </a:lnTo>
                  <a:lnTo>
                    <a:pt x="79992" y="10298"/>
                  </a:lnTo>
                  <a:lnTo>
                    <a:pt x="38360" y="38385"/>
                  </a:lnTo>
                  <a:lnTo>
                    <a:pt x="10292" y="80045"/>
                  </a:lnTo>
                  <a:lnTo>
                    <a:pt x="0" y="131063"/>
                  </a:lnTo>
                  <a:lnTo>
                    <a:pt x="0" y="654938"/>
                  </a:lnTo>
                  <a:lnTo>
                    <a:pt x="10292" y="705883"/>
                  </a:lnTo>
                  <a:lnTo>
                    <a:pt x="38360" y="747506"/>
                  </a:lnTo>
                  <a:lnTo>
                    <a:pt x="79992" y="775579"/>
                  </a:lnTo>
                  <a:lnTo>
                    <a:pt x="130975" y="785876"/>
                  </a:lnTo>
                  <a:lnTo>
                    <a:pt x="1583588" y="785876"/>
                  </a:lnTo>
                  <a:lnTo>
                    <a:pt x="1634533" y="775579"/>
                  </a:lnTo>
                  <a:lnTo>
                    <a:pt x="1676155" y="747506"/>
                  </a:lnTo>
                  <a:lnTo>
                    <a:pt x="1704228" y="705883"/>
                  </a:lnTo>
                  <a:lnTo>
                    <a:pt x="1714525" y="654938"/>
                  </a:lnTo>
                  <a:lnTo>
                    <a:pt x="1714525" y="131063"/>
                  </a:lnTo>
                  <a:lnTo>
                    <a:pt x="1704228" y="80045"/>
                  </a:lnTo>
                  <a:lnTo>
                    <a:pt x="1676155" y="38385"/>
                  </a:lnTo>
                  <a:lnTo>
                    <a:pt x="1634533" y="10298"/>
                  </a:lnTo>
                  <a:lnTo>
                    <a:pt x="1583588" y="0"/>
                  </a:lnTo>
                  <a:close/>
                </a:path>
              </a:pathLst>
            </a:custGeom>
            <a:solidFill>
              <a:srgbClr val="4F81BC">
                <a:alpha val="50195"/>
              </a:srgbClr>
            </a:solidFill>
          </p:spPr>
          <p:txBody>
            <a:bodyPr wrap="square" lIns="0" tIns="0" rIns="0" bIns="0" rtlCol="0"/>
            <a:lstStyle/>
            <a:p>
              <a:endParaRPr/>
            </a:p>
          </p:txBody>
        </p:sp>
        <p:sp>
          <p:nvSpPr>
            <p:cNvPr id="15" name="object 15"/>
            <p:cNvSpPr/>
            <p:nvPr/>
          </p:nvSpPr>
          <p:spPr>
            <a:xfrm>
              <a:off x="714349" y="2500249"/>
              <a:ext cx="1715135" cy="786130"/>
            </a:xfrm>
            <a:custGeom>
              <a:avLst/>
              <a:gdLst/>
              <a:ahLst/>
              <a:cxnLst/>
              <a:rect l="l" t="t" r="r" b="b"/>
              <a:pathLst>
                <a:path w="1715135" h="786129">
                  <a:moveTo>
                    <a:pt x="0" y="131063"/>
                  </a:moveTo>
                  <a:lnTo>
                    <a:pt x="10292" y="80045"/>
                  </a:lnTo>
                  <a:lnTo>
                    <a:pt x="38360" y="38385"/>
                  </a:lnTo>
                  <a:lnTo>
                    <a:pt x="79992" y="10298"/>
                  </a:lnTo>
                  <a:lnTo>
                    <a:pt x="130975" y="0"/>
                  </a:lnTo>
                  <a:lnTo>
                    <a:pt x="1583588" y="0"/>
                  </a:lnTo>
                  <a:lnTo>
                    <a:pt x="1634533" y="10298"/>
                  </a:lnTo>
                  <a:lnTo>
                    <a:pt x="1676155" y="38385"/>
                  </a:lnTo>
                  <a:lnTo>
                    <a:pt x="1704228" y="80045"/>
                  </a:lnTo>
                  <a:lnTo>
                    <a:pt x="1714525" y="131063"/>
                  </a:lnTo>
                  <a:lnTo>
                    <a:pt x="1714525" y="654938"/>
                  </a:lnTo>
                  <a:lnTo>
                    <a:pt x="1704228" y="705883"/>
                  </a:lnTo>
                  <a:lnTo>
                    <a:pt x="1676155" y="747506"/>
                  </a:lnTo>
                  <a:lnTo>
                    <a:pt x="1634533" y="775579"/>
                  </a:lnTo>
                  <a:lnTo>
                    <a:pt x="1583588" y="785876"/>
                  </a:lnTo>
                  <a:lnTo>
                    <a:pt x="130975" y="785876"/>
                  </a:lnTo>
                  <a:lnTo>
                    <a:pt x="79992" y="775579"/>
                  </a:lnTo>
                  <a:lnTo>
                    <a:pt x="38360" y="747506"/>
                  </a:lnTo>
                  <a:lnTo>
                    <a:pt x="10292" y="705883"/>
                  </a:lnTo>
                  <a:lnTo>
                    <a:pt x="0" y="654938"/>
                  </a:lnTo>
                  <a:lnTo>
                    <a:pt x="0" y="131063"/>
                  </a:lnTo>
                  <a:close/>
                </a:path>
              </a:pathLst>
            </a:custGeom>
            <a:ln w="25400">
              <a:solidFill>
                <a:srgbClr val="385D89"/>
              </a:solidFill>
            </a:ln>
          </p:spPr>
          <p:txBody>
            <a:bodyPr wrap="square" lIns="0" tIns="0" rIns="0" bIns="0" rtlCol="0"/>
            <a:lstStyle/>
            <a:p>
              <a:endParaRPr/>
            </a:p>
          </p:txBody>
        </p:sp>
        <p:sp>
          <p:nvSpPr>
            <p:cNvPr id="16" name="object 16"/>
            <p:cNvSpPr/>
            <p:nvPr/>
          </p:nvSpPr>
          <p:spPr>
            <a:xfrm>
              <a:off x="1928749" y="2286000"/>
              <a:ext cx="1214755" cy="3572510"/>
            </a:xfrm>
            <a:custGeom>
              <a:avLst/>
              <a:gdLst/>
              <a:ahLst/>
              <a:cxnLst/>
              <a:rect l="l" t="t" r="r" b="b"/>
              <a:pathLst>
                <a:path w="1214755" h="3572510">
                  <a:moveTo>
                    <a:pt x="1012063" y="0"/>
                  </a:moveTo>
                  <a:lnTo>
                    <a:pt x="202437" y="0"/>
                  </a:lnTo>
                  <a:lnTo>
                    <a:pt x="156034" y="5348"/>
                  </a:lnTo>
                  <a:lnTo>
                    <a:pt x="113429" y="20583"/>
                  </a:lnTo>
                  <a:lnTo>
                    <a:pt x="75841" y="44487"/>
                  </a:lnTo>
                  <a:lnTo>
                    <a:pt x="44487" y="75841"/>
                  </a:lnTo>
                  <a:lnTo>
                    <a:pt x="20583" y="113429"/>
                  </a:lnTo>
                  <a:lnTo>
                    <a:pt x="5348" y="156034"/>
                  </a:lnTo>
                  <a:lnTo>
                    <a:pt x="0" y="202437"/>
                  </a:lnTo>
                  <a:lnTo>
                    <a:pt x="0" y="3369475"/>
                  </a:lnTo>
                  <a:lnTo>
                    <a:pt x="5348" y="3415889"/>
                  </a:lnTo>
                  <a:lnTo>
                    <a:pt x="20583" y="3458494"/>
                  </a:lnTo>
                  <a:lnTo>
                    <a:pt x="44487" y="3496077"/>
                  </a:lnTo>
                  <a:lnTo>
                    <a:pt x="75841" y="3527422"/>
                  </a:lnTo>
                  <a:lnTo>
                    <a:pt x="113429" y="3551315"/>
                  </a:lnTo>
                  <a:lnTo>
                    <a:pt x="156034" y="3566542"/>
                  </a:lnTo>
                  <a:lnTo>
                    <a:pt x="202437" y="3571887"/>
                  </a:lnTo>
                  <a:lnTo>
                    <a:pt x="1012063" y="3571887"/>
                  </a:lnTo>
                  <a:lnTo>
                    <a:pt x="1058466" y="3566542"/>
                  </a:lnTo>
                  <a:lnTo>
                    <a:pt x="1101071" y="3551315"/>
                  </a:lnTo>
                  <a:lnTo>
                    <a:pt x="1138659" y="3527422"/>
                  </a:lnTo>
                  <a:lnTo>
                    <a:pt x="1170013" y="3496077"/>
                  </a:lnTo>
                  <a:lnTo>
                    <a:pt x="1193917" y="3458494"/>
                  </a:lnTo>
                  <a:lnTo>
                    <a:pt x="1209152" y="3415889"/>
                  </a:lnTo>
                  <a:lnTo>
                    <a:pt x="1214501" y="3369475"/>
                  </a:lnTo>
                  <a:lnTo>
                    <a:pt x="1214501" y="202437"/>
                  </a:lnTo>
                  <a:lnTo>
                    <a:pt x="1209152" y="156034"/>
                  </a:lnTo>
                  <a:lnTo>
                    <a:pt x="1193917" y="113429"/>
                  </a:lnTo>
                  <a:lnTo>
                    <a:pt x="1170013" y="75841"/>
                  </a:lnTo>
                  <a:lnTo>
                    <a:pt x="1138659" y="44487"/>
                  </a:lnTo>
                  <a:lnTo>
                    <a:pt x="1101071" y="20583"/>
                  </a:lnTo>
                  <a:lnTo>
                    <a:pt x="1058466" y="5348"/>
                  </a:lnTo>
                  <a:lnTo>
                    <a:pt x="1012063" y="0"/>
                  </a:lnTo>
                  <a:close/>
                </a:path>
              </a:pathLst>
            </a:custGeom>
            <a:solidFill>
              <a:srgbClr val="4F81BC">
                <a:alpha val="50195"/>
              </a:srgbClr>
            </a:solidFill>
          </p:spPr>
          <p:txBody>
            <a:bodyPr wrap="square" lIns="0" tIns="0" rIns="0" bIns="0" rtlCol="0"/>
            <a:lstStyle/>
            <a:p>
              <a:endParaRPr/>
            </a:p>
          </p:txBody>
        </p:sp>
        <p:sp>
          <p:nvSpPr>
            <p:cNvPr id="17" name="object 17"/>
            <p:cNvSpPr/>
            <p:nvPr/>
          </p:nvSpPr>
          <p:spPr>
            <a:xfrm>
              <a:off x="1928749" y="2286000"/>
              <a:ext cx="1214755" cy="3572510"/>
            </a:xfrm>
            <a:custGeom>
              <a:avLst/>
              <a:gdLst/>
              <a:ahLst/>
              <a:cxnLst/>
              <a:rect l="l" t="t" r="r" b="b"/>
              <a:pathLst>
                <a:path w="1214755" h="3572510">
                  <a:moveTo>
                    <a:pt x="0" y="202437"/>
                  </a:moveTo>
                  <a:lnTo>
                    <a:pt x="5348" y="156034"/>
                  </a:lnTo>
                  <a:lnTo>
                    <a:pt x="20583" y="113429"/>
                  </a:lnTo>
                  <a:lnTo>
                    <a:pt x="44487" y="75841"/>
                  </a:lnTo>
                  <a:lnTo>
                    <a:pt x="75841" y="44487"/>
                  </a:lnTo>
                  <a:lnTo>
                    <a:pt x="113429" y="20583"/>
                  </a:lnTo>
                  <a:lnTo>
                    <a:pt x="156034" y="5348"/>
                  </a:lnTo>
                  <a:lnTo>
                    <a:pt x="202437" y="0"/>
                  </a:lnTo>
                  <a:lnTo>
                    <a:pt x="1012063" y="0"/>
                  </a:lnTo>
                  <a:lnTo>
                    <a:pt x="1058466" y="5348"/>
                  </a:lnTo>
                  <a:lnTo>
                    <a:pt x="1101071" y="20583"/>
                  </a:lnTo>
                  <a:lnTo>
                    <a:pt x="1138659" y="44487"/>
                  </a:lnTo>
                  <a:lnTo>
                    <a:pt x="1170013" y="75841"/>
                  </a:lnTo>
                  <a:lnTo>
                    <a:pt x="1193917" y="113429"/>
                  </a:lnTo>
                  <a:lnTo>
                    <a:pt x="1209152" y="156034"/>
                  </a:lnTo>
                  <a:lnTo>
                    <a:pt x="1214501" y="202437"/>
                  </a:lnTo>
                  <a:lnTo>
                    <a:pt x="1214501" y="3369475"/>
                  </a:lnTo>
                  <a:lnTo>
                    <a:pt x="1209152" y="3415889"/>
                  </a:lnTo>
                  <a:lnTo>
                    <a:pt x="1193917" y="3458494"/>
                  </a:lnTo>
                  <a:lnTo>
                    <a:pt x="1170013" y="3496077"/>
                  </a:lnTo>
                  <a:lnTo>
                    <a:pt x="1138659" y="3527422"/>
                  </a:lnTo>
                  <a:lnTo>
                    <a:pt x="1101071" y="3551315"/>
                  </a:lnTo>
                  <a:lnTo>
                    <a:pt x="1058466" y="3566542"/>
                  </a:lnTo>
                  <a:lnTo>
                    <a:pt x="1012063" y="3571887"/>
                  </a:lnTo>
                  <a:lnTo>
                    <a:pt x="202437" y="3571887"/>
                  </a:lnTo>
                  <a:lnTo>
                    <a:pt x="156034" y="3566542"/>
                  </a:lnTo>
                  <a:lnTo>
                    <a:pt x="113429" y="3551315"/>
                  </a:lnTo>
                  <a:lnTo>
                    <a:pt x="75841" y="3527422"/>
                  </a:lnTo>
                  <a:lnTo>
                    <a:pt x="44487" y="3496077"/>
                  </a:lnTo>
                  <a:lnTo>
                    <a:pt x="20583" y="3458494"/>
                  </a:lnTo>
                  <a:lnTo>
                    <a:pt x="5348" y="3415889"/>
                  </a:lnTo>
                  <a:lnTo>
                    <a:pt x="0" y="3369475"/>
                  </a:lnTo>
                  <a:lnTo>
                    <a:pt x="0" y="202437"/>
                  </a:lnTo>
                  <a:close/>
                </a:path>
              </a:pathLst>
            </a:custGeom>
            <a:ln w="25399">
              <a:solidFill>
                <a:srgbClr val="385D89"/>
              </a:solidFill>
            </a:ln>
          </p:spPr>
          <p:txBody>
            <a:bodyPr wrap="square" lIns="0" tIns="0" rIns="0" bIns="0" rtlCol="0"/>
            <a:lstStyle/>
            <a:p>
              <a:endParaRPr/>
            </a:p>
          </p:txBody>
        </p:sp>
        <p:sp>
          <p:nvSpPr>
            <p:cNvPr id="18" name="object 18"/>
            <p:cNvSpPr/>
            <p:nvPr/>
          </p:nvSpPr>
          <p:spPr>
            <a:xfrm>
              <a:off x="3643248" y="2286000"/>
              <a:ext cx="1286510" cy="3572510"/>
            </a:xfrm>
            <a:custGeom>
              <a:avLst/>
              <a:gdLst/>
              <a:ahLst/>
              <a:cxnLst/>
              <a:rect l="l" t="t" r="r" b="b"/>
              <a:pathLst>
                <a:path w="1286510" h="3572510">
                  <a:moveTo>
                    <a:pt x="1071626" y="0"/>
                  </a:moveTo>
                  <a:lnTo>
                    <a:pt x="214375" y="0"/>
                  </a:lnTo>
                  <a:lnTo>
                    <a:pt x="165231" y="5656"/>
                  </a:lnTo>
                  <a:lnTo>
                    <a:pt x="120113" y="21769"/>
                  </a:lnTo>
                  <a:lnTo>
                    <a:pt x="80308" y="47056"/>
                  </a:lnTo>
                  <a:lnTo>
                    <a:pt x="47106" y="80231"/>
                  </a:lnTo>
                  <a:lnTo>
                    <a:pt x="21795" y="120011"/>
                  </a:lnTo>
                  <a:lnTo>
                    <a:pt x="5663" y="165111"/>
                  </a:lnTo>
                  <a:lnTo>
                    <a:pt x="0" y="214249"/>
                  </a:lnTo>
                  <a:lnTo>
                    <a:pt x="0" y="3357575"/>
                  </a:lnTo>
                  <a:lnTo>
                    <a:pt x="5663" y="3406715"/>
                  </a:lnTo>
                  <a:lnTo>
                    <a:pt x="21795" y="3451825"/>
                  </a:lnTo>
                  <a:lnTo>
                    <a:pt x="47106" y="3491617"/>
                  </a:lnTo>
                  <a:lnTo>
                    <a:pt x="80308" y="3524806"/>
                  </a:lnTo>
                  <a:lnTo>
                    <a:pt x="120113" y="3550105"/>
                  </a:lnTo>
                  <a:lnTo>
                    <a:pt x="165231" y="3566227"/>
                  </a:lnTo>
                  <a:lnTo>
                    <a:pt x="214375" y="3571887"/>
                  </a:lnTo>
                  <a:lnTo>
                    <a:pt x="1071626" y="3571887"/>
                  </a:lnTo>
                  <a:lnTo>
                    <a:pt x="1120770" y="3566227"/>
                  </a:lnTo>
                  <a:lnTo>
                    <a:pt x="1165888" y="3550105"/>
                  </a:lnTo>
                  <a:lnTo>
                    <a:pt x="1205693" y="3524806"/>
                  </a:lnTo>
                  <a:lnTo>
                    <a:pt x="1238895" y="3491617"/>
                  </a:lnTo>
                  <a:lnTo>
                    <a:pt x="1264206" y="3451825"/>
                  </a:lnTo>
                  <a:lnTo>
                    <a:pt x="1280338" y="3406715"/>
                  </a:lnTo>
                  <a:lnTo>
                    <a:pt x="1286002" y="3357575"/>
                  </a:lnTo>
                  <a:lnTo>
                    <a:pt x="1286002" y="214249"/>
                  </a:lnTo>
                  <a:lnTo>
                    <a:pt x="1280338" y="165111"/>
                  </a:lnTo>
                  <a:lnTo>
                    <a:pt x="1264206" y="120011"/>
                  </a:lnTo>
                  <a:lnTo>
                    <a:pt x="1238895" y="80231"/>
                  </a:lnTo>
                  <a:lnTo>
                    <a:pt x="1205693" y="47056"/>
                  </a:lnTo>
                  <a:lnTo>
                    <a:pt x="1165888" y="21769"/>
                  </a:lnTo>
                  <a:lnTo>
                    <a:pt x="1120770" y="5656"/>
                  </a:lnTo>
                  <a:lnTo>
                    <a:pt x="1071626" y="0"/>
                  </a:lnTo>
                  <a:close/>
                </a:path>
              </a:pathLst>
            </a:custGeom>
            <a:solidFill>
              <a:srgbClr val="4F81BC">
                <a:alpha val="50195"/>
              </a:srgbClr>
            </a:solidFill>
          </p:spPr>
          <p:txBody>
            <a:bodyPr wrap="square" lIns="0" tIns="0" rIns="0" bIns="0" rtlCol="0"/>
            <a:lstStyle/>
            <a:p>
              <a:endParaRPr/>
            </a:p>
          </p:txBody>
        </p:sp>
        <p:sp>
          <p:nvSpPr>
            <p:cNvPr id="19" name="object 19"/>
            <p:cNvSpPr/>
            <p:nvPr/>
          </p:nvSpPr>
          <p:spPr>
            <a:xfrm>
              <a:off x="3643248" y="2286000"/>
              <a:ext cx="1286510" cy="3572510"/>
            </a:xfrm>
            <a:custGeom>
              <a:avLst/>
              <a:gdLst/>
              <a:ahLst/>
              <a:cxnLst/>
              <a:rect l="l" t="t" r="r" b="b"/>
              <a:pathLst>
                <a:path w="1286510" h="3572510">
                  <a:moveTo>
                    <a:pt x="0" y="214249"/>
                  </a:moveTo>
                  <a:lnTo>
                    <a:pt x="5663" y="165111"/>
                  </a:lnTo>
                  <a:lnTo>
                    <a:pt x="21795" y="120011"/>
                  </a:lnTo>
                  <a:lnTo>
                    <a:pt x="47106" y="80231"/>
                  </a:lnTo>
                  <a:lnTo>
                    <a:pt x="80308" y="47056"/>
                  </a:lnTo>
                  <a:lnTo>
                    <a:pt x="120113" y="21769"/>
                  </a:lnTo>
                  <a:lnTo>
                    <a:pt x="165231" y="5656"/>
                  </a:lnTo>
                  <a:lnTo>
                    <a:pt x="214375" y="0"/>
                  </a:lnTo>
                  <a:lnTo>
                    <a:pt x="1071626" y="0"/>
                  </a:lnTo>
                  <a:lnTo>
                    <a:pt x="1120770" y="5656"/>
                  </a:lnTo>
                  <a:lnTo>
                    <a:pt x="1165888" y="21769"/>
                  </a:lnTo>
                  <a:lnTo>
                    <a:pt x="1205693" y="47056"/>
                  </a:lnTo>
                  <a:lnTo>
                    <a:pt x="1238895" y="80231"/>
                  </a:lnTo>
                  <a:lnTo>
                    <a:pt x="1264206" y="120011"/>
                  </a:lnTo>
                  <a:lnTo>
                    <a:pt x="1280338" y="165111"/>
                  </a:lnTo>
                  <a:lnTo>
                    <a:pt x="1286002" y="214249"/>
                  </a:lnTo>
                  <a:lnTo>
                    <a:pt x="1286002" y="3357575"/>
                  </a:lnTo>
                  <a:lnTo>
                    <a:pt x="1280338" y="3406715"/>
                  </a:lnTo>
                  <a:lnTo>
                    <a:pt x="1264206" y="3451825"/>
                  </a:lnTo>
                  <a:lnTo>
                    <a:pt x="1238895" y="3491617"/>
                  </a:lnTo>
                  <a:lnTo>
                    <a:pt x="1205693" y="3524806"/>
                  </a:lnTo>
                  <a:lnTo>
                    <a:pt x="1165888" y="3550105"/>
                  </a:lnTo>
                  <a:lnTo>
                    <a:pt x="1120770" y="3566227"/>
                  </a:lnTo>
                  <a:lnTo>
                    <a:pt x="1071626" y="3571887"/>
                  </a:lnTo>
                  <a:lnTo>
                    <a:pt x="214375" y="3571887"/>
                  </a:lnTo>
                  <a:lnTo>
                    <a:pt x="165231" y="3566227"/>
                  </a:lnTo>
                  <a:lnTo>
                    <a:pt x="120113" y="3550105"/>
                  </a:lnTo>
                  <a:lnTo>
                    <a:pt x="80308" y="3524806"/>
                  </a:lnTo>
                  <a:lnTo>
                    <a:pt x="47106" y="3491617"/>
                  </a:lnTo>
                  <a:lnTo>
                    <a:pt x="21795" y="3451825"/>
                  </a:lnTo>
                  <a:lnTo>
                    <a:pt x="5663" y="3406715"/>
                  </a:lnTo>
                  <a:lnTo>
                    <a:pt x="0" y="3357575"/>
                  </a:lnTo>
                  <a:lnTo>
                    <a:pt x="0" y="214249"/>
                  </a:lnTo>
                  <a:close/>
                </a:path>
              </a:pathLst>
            </a:custGeom>
            <a:ln w="25400">
              <a:solidFill>
                <a:srgbClr val="385D89"/>
              </a:solidFill>
            </a:ln>
          </p:spPr>
          <p:txBody>
            <a:bodyPr wrap="square" lIns="0" tIns="0" rIns="0" bIns="0" rtlCol="0"/>
            <a:lstStyle/>
            <a:p>
              <a:endParaRPr/>
            </a:p>
          </p:txBody>
        </p:sp>
        <p:sp>
          <p:nvSpPr>
            <p:cNvPr id="20" name="object 20"/>
            <p:cNvSpPr/>
            <p:nvPr/>
          </p:nvSpPr>
          <p:spPr>
            <a:xfrm>
              <a:off x="5643625" y="2928873"/>
              <a:ext cx="1214755" cy="2214880"/>
            </a:xfrm>
            <a:custGeom>
              <a:avLst/>
              <a:gdLst/>
              <a:ahLst/>
              <a:cxnLst/>
              <a:rect l="l" t="t" r="r" b="b"/>
              <a:pathLst>
                <a:path w="1214754" h="2214879">
                  <a:moveTo>
                    <a:pt x="1011935" y="0"/>
                  </a:moveTo>
                  <a:lnTo>
                    <a:pt x="202311" y="0"/>
                  </a:lnTo>
                  <a:lnTo>
                    <a:pt x="155914" y="5348"/>
                  </a:lnTo>
                  <a:lnTo>
                    <a:pt x="113328" y="20583"/>
                  </a:lnTo>
                  <a:lnTo>
                    <a:pt x="75764" y="44487"/>
                  </a:lnTo>
                  <a:lnTo>
                    <a:pt x="44437" y="75841"/>
                  </a:lnTo>
                  <a:lnTo>
                    <a:pt x="20558" y="113429"/>
                  </a:lnTo>
                  <a:lnTo>
                    <a:pt x="5341" y="156034"/>
                  </a:lnTo>
                  <a:lnTo>
                    <a:pt x="0" y="202437"/>
                  </a:lnTo>
                  <a:lnTo>
                    <a:pt x="0" y="2012188"/>
                  </a:lnTo>
                  <a:lnTo>
                    <a:pt x="5341" y="2058631"/>
                  </a:lnTo>
                  <a:lnTo>
                    <a:pt x="20558" y="2101251"/>
                  </a:lnTo>
                  <a:lnTo>
                    <a:pt x="44437" y="2138837"/>
                  </a:lnTo>
                  <a:lnTo>
                    <a:pt x="75764" y="2170178"/>
                  </a:lnTo>
                  <a:lnTo>
                    <a:pt x="113328" y="2194064"/>
                  </a:lnTo>
                  <a:lnTo>
                    <a:pt x="155914" y="2209283"/>
                  </a:lnTo>
                  <a:lnTo>
                    <a:pt x="202311" y="2214626"/>
                  </a:lnTo>
                  <a:lnTo>
                    <a:pt x="1011935" y="2214626"/>
                  </a:lnTo>
                  <a:lnTo>
                    <a:pt x="1058379" y="2209283"/>
                  </a:lnTo>
                  <a:lnTo>
                    <a:pt x="1100999" y="2194064"/>
                  </a:lnTo>
                  <a:lnTo>
                    <a:pt x="1138585" y="2170178"/>
                  </a:lnTo>
                  <a:lnTo>
                    <a:pt x="1169926" y="2138837"/>
                  </a:lnTo>
                  <a:lnTo>
                    <a:pt x="1193812" y="2101251"/>
                  </a:lnTo>
                  <a:lnTo>
                    <a:pt x="1209031" y="2058631"/>
                  </a:lnTo>
                  <a:lnTo>
                    <a:pt x="1214374" y="2012188"/>
                  </a:lnTo>
                  <a:lnTo>
                    <a:pt x="1214374" y="202437"/>
                  </a:lnTo>
                  <a:lnTo>
                    <a:pt x="1209031" y="156034"/>
                  </a:lnTo>
                  <a:lnTo>
                    <a:pt x="1193812" y="113429"/>
                  </a:lnTo>
                  <a:lnTo>
                    <a:pt x="1169926" y="75841"/>
                  </a:lnTo>
                  <a:lnTo>
                    <a:pt x="1138585" y="44487"/>
                  </a:lnTo>
                  <a:lnTo>
                    <a:pt x="1100999" y="20583"/>
                  </a:lnTo>
                  <a:lnTo>
                    <a:pt x="1058379" y="5348"/>
                  </a:lnTo>
                  <a:lnTo>
                    <a:pt x="1011935" y="0"/>
                  </a:lnTo>
                  <a:close/>
                </a:path>
              </a:pathLst>
            </a:custGeom>
            <a:solidFill>
              <a:srgbClr val="4F81BC">
                <a:alpha val="50195"/>
              </a:srgbClr>
            </a:solidFill>
          </p:spPr>
          <p:txBody>
            <a:bodyPr wrap="square" lIns="0" tIns="0" rIns="0" bIns="0" rtlCol="0"/>
            <a:lstStyle/>
            <a:p>
              <a:endParaRPr/>
            </a:p>
          </p:txBody>
        </p:sp>
        <p:sp>
          <p:nvSpPr>
            <p:cNvPr id="21" name="object 21"/>
            <p:cNvSpPr/>
            <p:nvPr/>
          </p:nvSpPr>
          <p:spPr>
            <a:xfrm>
              <a:off x="5643625" y="2928873"/>
              <a:ext cx="1214755" cy="2214880"/>
            </a:xfrm>
            <a:custGeom>
              <a:avLst/>
              <a:gdLst/>
              <a:ahLst/>
              <a:cxnLst/>
              <a:rect l="l" t="t" r="r" b="b"/>
              <a:pathLst>
                <a:path w="1214754" h="2214879">
                  <a:moveTo>
                    <a:pt x="0" y="202437"/>
                  </a:moveTo>
                  <a:lnTo>
                    <a:pt x="5341" y="156034"/>
                  </a:lnTo>
                  <a:lnTo>
                    <a:pt x="20558" y="113429"/>
                  </a:lnTo>
                  <a:lnTo>
                    <a:pt x="44437" y="75841"/>
                  </a:lnTo>
                  <a:lnTo>
                    <a:pt x="75764" y="44487"/>
                  </a:lnTo>
                  <a:lnTo>
                    <a:pt x="113328" y="20583"/>
                  </a:lnTo>
                  <a:lnTo>
                    <a:pt x="155914" y="5348"/>
                  </a:lnTo>
                  <a:lnTo>
                    <a:pt x="202311" y="0"/>
                  </a:lnTo>
                  <a:lnTo>
                    <a:pt x="1011935" y="0"/>
                  </a:lnTo>
                  <a:lnTo>
                    <a:pt x="1058379" y="5348"/>
                  </a:lnTo>
                  <a:lnTo>
                    <a:pt x="1100999" y="20583"/>
                  </a:lnTo>
                  <a:lnTo>
                    <a:pt x="1138585" y="44487"/>
                  </a:lnTo>
                  <a:lnTo>
                    <a:pt x="1169926" y="75841"/>
                  </a:lnTo>
                  <a:lnTo>
                    <a:pt x="1193812" y="113429"/>
                  </a:lnTo>
                  <a:lnTo>
                    <a:pt x="1209031" y="156034"/>
                  </a:lnTo>
                  <a:lnTo>
                    <a:pt x="1214374" y="202437"/>
                  </a:lnTo>
                  <a:lnTo>
                    <a:pt x="1214374" y="2012188"/>
                  </a:lnTo>
                  <a:lnTo>
                    <a:pt x="1209031" y="2058631"/>
                  </a:lnTo>
                  <a:lnTo>
                    <a:pt x="1193812" y="2101251"/>
                  </a:lnTo>
                  <a:lnTo>
                    <a:pt x="1169926" y="2138837"/>
                  </a:lnTo>
                  <a:lnTo>
                    <a:pt x="1138585" y="2170178"/>
                  </a:lnTo>
                  <a:lnTo>
                    <a:pt x="1100999" y="2194064"/>
                  </a:lnTo>
                  <a:lnTo>
                    <a:pt x="1058379" y="2209283"/>
                  </a:lnTo>
                  <a:lnTo>
                    <a:pt x="1011935" y="2214626"/>
                  </a:lnTo>
                  <a:lnTo>
                    <a:pt x="202311" y="2214626"/>
                  </a:lnTo>
                  <a:lnTo>
                    <a:pt x="155914" y="2209283"/>
                  </a:lnTo>
                  <a:lnTo>
                    <a:pt x="113328" y="2194064"/>
                  </a:lnTo>
                  <a:lnTo>
                    <a:pt x="75764" y="2170178"/>
                  </a:lnTo>
                  <a:lnTo>
                    <a:pt x="44437" y="2138837"/>
                  </a:lnTo>
                  <a:lnTo>
                    <a:pt x="20558" y="2101251"/>
                  </a:lnTo>
                  <a:lnTo>
                    <a:pt x="5341" y="2058631"/>
                  </a:lnTo>
                  <a:lnTo>
                    <a:pt x="0" y="2012188"/>
                  </a:lnTo>
                  <a:lnTo>
                    <a:pt x="0" y="202437"/>
                  </a:lnTo>
                  <a:close/>
                </a:path>
              </a:pathLst>
            </a:custGeom>
            <a:ln w="25399">
              <a:solidFill>
                <a:srgbClr val="385D89"/>
              </a:solidFill>
            </a:ln>
          </p:spPr>
          <p:txBody>
            <a:bodyPr wrap="square" lIns="0" tIns="0" rIns="0" bIns="0" rtlCol="0"/>
            <a:lstStyle/>
            <a:p>
              <a:endParaRPr/>
            </a:p>
          </p:txBody>
        </p:sp>
      </p:grpSp>
      <p:sp>
        <p:nvSpPr>
          <p:cNvPr id="22" name="object 22"/>
          <p:cNvSpPr txBox="1">
            <a:spLocks noGrp="1"/>
          </p:cNvSpPr>
          <p:nvPr>
            <p:ph type="title"/>
          </p:nvPr>
        </p:nvSpPr>
        <p:spPr>
          <a:xfrm>
            <a:off x="761086" y="447940"/>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sp>
        <p:nvSpPr>
          <p:cNvPr id="23" name="object 23"/>
          <p:cNvSpPr txBox="1"/>
          <p:nvPr/>
        </p:nvSpPr>
        <p:spPr>
          <a:xfrm>
            <a:off x="312855" y="1689119"/>
            <a:ext cx="4842510" cy="574675"/>
          </a:xfrm>
          <a:prstGeom prst="rect">
            <a:avLst/>
          </a:prstGeom>
        </p:spPr>
        <p:txBody>
          <a:bodyPr vert="horz" wrap="square" lIns="0" tIns="12700" rIns="0" bIns="0" rtlCol="0">
            <a:spAutoFit/>
          </a:bodyPr>
          <a:lstStyle/>
          <a:p>
            <a:pPr marL="12700">
              <a:spcBef>
                <a:spcPts val="100"/>
              </a:spcBef>
              <a:tabLst>
                <a:tab pos="355600" algn="l"/>
                <a:tab pos="4658360" algn="l"/>
              </a:tabLst>
            </a:pPr>
            <a:r>
              <a:rPr spc="-15" dirty="0">
                <a:latin typeface="Calibri"/>
                <a:cs typeface="Calibri"/>
              </a:rPr>
              <a:t>1</a:t>
            </a:r>
            <a:r>
              <a:rPr dirty="0">
                <a:latin typeface="Calibri"/>
                <a:cs typeface="Calibri"/>
              </a:rPr>
              <a:t>.	</a:t>
            </a:r>
            <a:r>
              <a:rPr spc="-160" dirty="0">
                <a:latin typeface="Calibri"/>
                <a:cs typeface="Calibri"/>
              </a:rPr>
              <a:t>T</a:t>
            </a:r>
            <a:r>
              <a:rPr spc="-15" dirty="0">
                <a:latin typeface="Calibri"/>
                <a:cs typeface="Calibri"/>
              </a:rPr>
              <a:t>o</a:t>
            </a:r>
            <a:r>
              <a:rPr spc="-10" dirty="0">
                <a:latin typeface="Calibri"/>
                <a:cs typeface="Calibri"/>
              </a:rPr>
              <a:t>d</a:t>
            </a:r>
            <a:r>
              <a:rPr spc="-15" dirty="0">
                <a:latin typeface="Calibri"/>
                <a:cs typeface="Calibri"/>
              </a:rPr>
              <a:t>o</a:t>
            </a:r>
            <a:r>
              <a:rPr dirty="0">
                <a:latin typeface="Calibri"/>
                <a:cs typeface="Calibri"/>
              </a:rPr>
              <a:t>s </a:t>
            </a:r>
            <a:r>
              <a:rPr spc="-20" dirty="0">
                <a:latin typeface="Calibri"/>
                <a:cs typeface="Calibri"/>
              </a:rPr>
              <a:t>l</a:t>
            </a:r>
            <a:r>
              <a:rPr spc="-15" dirty="0">
                <a:latin typeface="Calibri"/>
                <a:cs typeface="Calibri"/>
              </a:rPr>
              <a:t>o</a:t>
            </a:r>
            <a:r>
              <a:rPr dirty="0">
                <a:latin typeface="Calibri"/>
                <a:cs typeface="Calibri"/>
              </a:rPr>
              <a:t>s</a:t>
            </a:r>
            <a:r>
              <a:rPr spc="35" dirty="0">
                <a:latin typeface="Calibri"/>
                <a:cs typeface="Calibri"/>
              </a:rPr>
              <a:t> </a:t>
            </a:r>
            <a:r>
              <a:rPr dirty="0">
                <a:latin typeface="Calibri"/>
                <a:cs typeface="Calibri"/>
              </a:rPr>
              <a:t>e</a:t>
            </a:r>
            <a:r>
              <a:rPr spc="-15" dirty="0">
                <a:latin typeface="Calibri"/>
                <a:cs typeface="Calibri"/>
              </a:rPr>
              <a:t>l</a:t>
            </a:r>
            <a:r>
              <a:rPr dirty="0">
                <a:latin typeface="Calibri"/>
                <a:cs typeface="Calibri"/>
              </a:rPr>
              <a:t>em</a:t>
            </a:r>
            <a:r>
              <a:rPr spc="5" dirty="0">
                <a:latin typeface="Calibri"/>
                <a:cs typeface="Calibri"/>
              </a:rPr>
              <a:t>e</a:t>
            </a:r>
            <a:r>
              <a:rPr spc="-10" dirty="0">
                <a:latin typeface="Calibri"/>
                <a:cs typeface="Calibri"/>
              </a:rPr>
              <a:t>n</a:t>
            </a:r>
            <a:r>
              <a:rPr spc="5" dirty="0">
                <a:latin typeface="Calibri"/>
                <a:cs typeface="Calibri"/>
              </a:rPr>
              <a:t>t</a:t>
            </a:r>
            <a:r>
              <a:rPr spc="-15" dirty="0">
                <a:latin typeface="Calibri"/>
                <a:cs typeface="Calibri"/>
              </a:rPr>
              <a:t>o</a:t>
            </a:r>
            <a:r>
              <a:rPr dirty="0">
                <a:latin typeface="Calibri"/>
                <a:cs typeface="Calibri"/>
              </a:rPr>
              <a:t>s</a:t>
            </a:r>
            <a:r>
              <a:rPr spc="-35" dirty="0">
                <a:latin typeface="Calibri"/>
                <a:cs typeface="Calibri"/>
              </a:rPr>
              <a:t> </a:t>
            </a:r>
            <a:r>
              <a:rPr spc="-10" dirty="0">
                <a:latin typeface="Calibri"/>
                <a:cs typeface="Calibri"/>
              </a:rPr>
              <a:t>d</a:t>
            </a:r>
            <a:r>
              <a:rPr dirty="0">
                <a:latin typeface="Calibri"/>
                <a:cs typeface="Calibri"/>
              </a:rPr>
              <a:t>e</a:t>
            </a:r>
            <a:r>
              <a:rPr spc="-5" dirty="0">
                <a:latin typeface="Calibri"/>
                <a:cs typeface="Calibri"/>
              </a:rPr>
              <a:t>b</a:t>
            </a:r>
            <a:r>
              <a:rPr dirty="0">
                <a:latin typeface="Calibri"/>
                <a:cs typeface="Calibri"/>
              </a:rPr>
              <a:t>en</a:t>
            </a:r>
            <a:r>
              <a:rPr spc="50" dirty="0">
                <a:latin typeface="Calibri"/>
                <a:cs typeface="Calibri"/>
              </a:rPr>
              <a:t> </a:t>
            </a:r>
            <a:r>
              <a:rPr spc="-10" dirty="0">
                <a:latin typeface="Calibri"/>
                <a:cs typeface="Calibri"/>
              </a:rPr>
              <a:t>d</a:t>
            </a:r>
            <a:r>
              <a:rPr dirty="0">
                <a:latin typeface="Calibri"/>
                <a:cs typeface="Calibri"/>
              </a:rPr>
              <a:t>e</a:t>
            </a:r>
            <a:r>
              <a:rPr spc="25" dirty="0">
                <a:latin typeface="Calibri"/>
                <a:cs typeface="Calibri"/>
              </a:rPr>
              <a:t> </a:t>
            </a:r>
            <a:r>
              <a:rPr spc="-10" dirty="0">
                <a:latin typeface="Calibri"/>
                <a:cs typeface="Calibri"/>
              </a:rPr>
              <a:t>qu</a:t>
            </a:r>
            <a:r>
              <a:rPr dirty="0">
                <a:latin typeface="Calibri"/>
                <a:cs typeface="Calibri"/>
              </a:rPr>
              <a:t>e</a:t>
            </a:r>
            <a:r>
              <a:rPr spc="-5" dirty="0">
                <a:latin typeface="Calibri"/>
                <a:cs typeface="Calibri"/>
              </a:rPr>
              <a:t>d</a:t>
            </a:r>
            <a:r>
              <a:rPr dirty="0">
                <a:latin typeface="Calibri"/>
                <a:cs typeface="Calibri"/>
              </a:rPr>
              <a:t>ar	</a:t>
            </a:r>
            <a:r>
              <a:rPr spc="-10" dirty="0">
                <a:latin typeface="Calibri"/>
                <a:cs typeface="Calibri"/>
              </a:rPr>
              <a:t>2.</a:t>
            </a:r>
            <a:endParaRPr dirty="0">
              <a:latin typeface="Calibri"/>
              <a:cs typeface="Calibri"/>
            </a:endParaRPr>
          </a:p>
          <a:p>
            <a:pPr marL="355600"/>
            <a:r>
              <a:rPr spc="-15" dirty="0">
                <a:latin typeface="Calibri"/>
                <a:cs typeface="Calibri"/>
              </a:rPr>
              <a:t>dentro</a:t>
            </a:r>
            <a:r>
              <a:rPr spc="-40" dirty="0">
                <a:latin typeface="Calibri"/>
                <a:cs typeface="Calibri"/>
              </a:rPr>
              <a:t> </a:t>
            </a:r>
            <a:r>
              <a:rPr spc="-10" dirty="0">
                <a:latin typeface="Calibri"/>
                <a:cs typeface="Calibri"/>
              </a:rPr>
              <a:t>de</a:t>
            </a:r>
            <a:r>
              <a:rPr spc="15" dirty="0">
                <a:latin typeface="Calibri"/>
                <a:cs typeface="Calibri"/>
              </a:rPr>
              <a:t> </a:t>
            </a:r>
            <a:r>
              <a:rPr spc="-10" dirty="0">
                <a:latin typeface="Calibri"/>
                <a:cs typeface="Calibri"/>
              </a:rPr>
              <a:t>una</a:t>
            </a:r>
            <a:r>
              <a:rPr spc="15" dirty="0">
                <a:latin typeface="Calibri"/>
                <a:cs typeface="Calibri"/>
              </a:rPr>
              <a:t> </a:t>
            </a:r>
            <a:r>
              <a:rPr spc="-15" dirty="0">
                <a:latin typeface="Calibri"/>
                <a:cs typeface="Calibri"/>
              </a:rPr>
              <a:t>zona</a:t>
            </a:r>
            <a:r>
              <a:rPr spc="10" dirty="0">
                <a:latin typeface="Calibri"/>
                <a:cs typeface="Calibri"/>
              </a:rPr>
              <a:t> </a:t>
            </a:r>
            <a:r>
              <a:rPr spc="-10" dirty="0">
                <a:latin typeface="Calibri"/>
                <a:cs typeface="Calibri"/>
              </a:rPr>
              <a:t>de</a:t>
            </a:r>
            <a:r>
              <a:rPr spc="15" dirty="0">
                <a:latin typeface="Calibri"/>
                <a:cs typeface="Calibri"/>
              </a:rPr>
              <a:t> </a:t>
            </a:r>
            <a:r>
              <a:rPr spc="-15" dirty="0">
                <a:latin typeface="Calibri"/>
                <a:cs typeface="Calibri"/>
              </a:rPr>
              <a:t>protección.</a:t>
            </a:r>
            <a:endParaRPr dirty="0">
              <a:latin typeface="Calibri"/>
              <a:cs typeface="Calibri"/>
            </a:endParaRPr>
          </a:p>
        </p:txBody>
      </p:sp>
      <p:sp>
        <p:nvSpPr>
          <p:cNvPr id="24" name="object 24"/>
          <p:cNvSpPr txBox="1"/>
          <p:nvPr/>
        </p:nvSpPr>
        <p:spPr>
          <a:xfrm>
            <a:off x="5230167" y="1689119"/>
            <a:ext cx="2951480" cy="1123950"/>
          </a:xfrm>
          <a:prstGeom prst="rect">
            <a:avLst/>
          </a:prstGeom>
        </p:spPr>
        <p:txBody>
          <a:bodyPr vert="horz" wrap="square" lIns="0" tIns="12700" rIns="0" bIns="0" rtlCol="0">
            <a:spAutoFit/>
          </a:bodyPr>
          <a:lstStyle/>
          <a:p>
            <a:pPr marL="12700" marR="5080">
              <a:spcBef>
                <a:spcPts val="100"/>
              </a:spcBef>
            </a:pPr>
            <a:r>
              <a:rPr spc="-5" dirty="0">
                <a:latin typeface="Calibri"/>
                <a:cs typeface="Calibri"/>
              </a:rPr>
              <a:t>Las</a:t>
            </a:r>
            <a:r>
              <a:rPr spc="-40" dirty="0">
                <a:latin typeface="Calibri"/>
                <a:cs typeface="Calibri"/>
              </a:rPr>
              <a:t> </a:t>
            </a:r>
            <a:r>
              <a:rPr spc="-15" dirty="0">
                <a:latin typeface="Calibri"/>
                <a:cs typeface="Calibri"/>
              </a:rPr>
              <a:t>zonas</a:t>
            </a:r>
            <a:r>
              <a:rPr dirty="0">
                <a:latin typeface="Calibri"/>
                <a:cs typeface="Calibri"/>
              </a:rPr>
              <a:t> </a:t>
            </a:r>
            <a:r>
              <a:rPr spc="5" dirty="0">
                <a:latin typeface="Calibri"/>
                <a:cs typeface="Calibri"/>
              </a:rPr>
              <a:t>se</a:t>
            </a:r>
            <a:r>
              <a:rPr spc="-15" dirty="0">
                <a:latin typeface="Calibri"/>
                <a:cs typeface="Calibri"/>
              </a:rPr>
              <a:t> </a:t>
            </a:r>
            <a:r>
              <a:rPr spc="-5" dirty="0">
                <a:latin typeface="Calibri"/>
                <a:cs typeface="Calibri"/>
              </a:rPr>
              <a:t>deben</a:t>
            </a:r>
            <a:r>
              <a:rPr spc="50" dirty="0">
                <a:latin typeface="Calibri"/>
                <a:cs typeface="Calibri"/>
              </a:rPr>
              <a:t> </a:t>
            </a:r>
            <a:r>
              <a:rPr spc="-10" dirty="0">
                <a:latin typeface="Calibri"/>
                <a:cs typeface="Calibri"/>
              </a:rPr>
              <a:t>traslapar </a:t>
            </a:r>
            <a:r>
              <a:rPr spc="-5" dirty="0">
                <a:latin typeface="Calibri"/>
                <a:cs typeface="Calibri"/>
              </a:rPr>
              <a:t> </a:t>
            </a:r>
            <a:r>
              <a:rPr spc="-20" dirty="0">
                <a:latin typeface="Calibri"/>
                <a:cs typeface="Calibri"/>
              </a:rPr>
              <a:t>para</a:t>
            </a:r>
            <a:r>
              <a:rPr spc="-25" dirty="0">
                <a:latin typeface="Calibri"/>
                <a:cs typeface="Calibri"/>
              </a:rPr>
              <a:t> </a:t>
            </a:r>
            <a:r>
              <a:rPr spc="-10" dirty="0">
                <a:latin typeface="Calibri"/>
                <a:cs typeface="Calibri"/>
              </a:rPr>
              <a:t>que</a:t>
            </a:r>
            <a:r>
              <a:rPr spc="20" dirty="0">
                <a:latin typeface="Calibri"/>
                <a:cs typeface="Calibri"/>
              </a:rPr>
              <a:t> </a:t>
            </a:r>
            <a:r>
              <a:rPr spc="-5" dirty="0">
                <a:latin typeface="Calibri"/>
                <a:cs typeface="Calibri"/>
              </a:rPr>
              <a:t>todo</a:t>
            </a:r>
            <a:r>
              <a:rPr spc="5" dirty="0">
                <a:latin typeface="Calibri"/>
                <a:cs typeface="Calibri"/>
              </a:rPr>
              <a:t> </a:t>
            </a:r>
            <a:r>
              <a:rPr dirty="0">
                <a:latin typeface="Calibri"/>
                <a:cs typeface="Calibri"/>
              </a:rPr>
              <a:t>el</a:t>
            </a:r>
            <a:r>
              <a:rPr spc="5" dirty="0">
                <a:latin typeface="Calibri"/>
                <a:cs typeface="Calibri"/>
              </a:rPr>
              <a:t> </a:t>
            </a:r>
            <a:r>
              <a:rPr spc="-10" dirty="0">
                <a:latin typeface="Calibri"/>
                <a:cs typeface="Calibri"/>
              </a:rPr>
              <a:t>sistema</a:t>
            </a:r>
            <a:r>
              <a:rPr spc="-25" dirty="0">
                <a:latin typeface="Calibri"/>
                <a:cs typeface="Calibri"/>
              </a:rPr>
              <a:t> </a:t>
            </a:r>
            <a:r>
              <a:rPr spc="-5" dirty="0">
                <a:latin typeface="Calibri"/>
                <a:cs typeface="Calibri"/>
              </a:rPr>
              <a:t>quede </a:t>
            </a:r>
            <a:r>
              <a:rPr spc="-390" dirty="0">
                <a:latin typeface="Calibri"/>
                <a:cs typeface="Calibri"/>
              </a:rPr>
              <a:t> </a:t>
            </a:r>
            <a:r>
              <a:rPr spc="-15" dirty="0">
                <a:latin typeface="Calibri"/>
                <a:cs typeface="Calibri"/>
              </a:rPr>
              <a:t>protegido </a:t>
            </a:r>
            <a:r>
              <a:rPr dirty="0">
                <a:latin typeface="Calibri"/>
                <a:cs typeface="Calibri"/>
              </a:rPr>
              <a:t>y además </a:t>
            </a:r>
            <a:r>
              <a:rPr spc="5" dirty="0">
                <a:latin typeface="Calibri"/>
                <a:cs typeface="Calibri"/>
              </a:rPr>
              <a:t>se </a:t>
            </a:r>
            <a:r>
              <a:rPr spc="-15" dirty="0">
                <a:latin typeface="Calibri"/>
                <a:cs typeface="Calibri"/>
              </a:rPr>
              <a:t>obtenga </a:t>
            </a:r>
            <a:r>
              <a:rPr spc="-395" dirty="0">
                <a:latin typeface="Calibri"/>
                <a:cs typeface="Calibri"/>
              </a:rPr>
              <a:t> </a:t>
            </a:r>
            <a:r>
              <a:rPr spc="-5" dirty="0">
                <a:latin typeface="Calibri"/>
                <a:cs typeface="Calibri"/>
              </a:rPr>
              <a:t>un</a:t>
            </a:r>
            <a:r>
              <a:rPr spc="-25" dirty="0">
                <a:latin typeface="Calibri"/>
                <a:cs typeface="Calibri"/>
              </a:rPr>
              <a:t> </a:t>
            </a:r>
            <a:r>
              <a:rPr spc="-10" dirty="0">
                <a:latin typeface="Calibri"/>
                <a:cs typeface="Calibri"/>
              </a:rPr>
              <a:t>respaldo</a:t>
            </a:r>
            <a:r>
              <a:rPr spc="40" dirty="0">
                <a:latin typeface="Calibri"/>
                <a:cs typeface="Calibri"/>
              </a:rPr>
              <a:t> </a:t>
            </a:r>
            <a:r>
              <a:rPr spc="-10" dirty="0">
                <a:latin typeface="Calibri"/>
                <a:cs typeface="Calibri"/>
              </a:rPr>
              <a:t>remoto.</a:t>
            </a:r>
            <a:endParaRPr>
              <a:latin typeface="Calibri"/>
              <a:cs typeface="Calibri"/>
            </a:endParaRPr>
          </a:p>
        </p:txBody>
      </p:sp>
      <p:sp>
        <p:nvSpPr>
          <p:cNvPr id="25" name="object 25"/>
          <p:cNvSpPr txBox="1"/>
          <p:nvPr/>
        </p:nvSpPr>
        <p:spPr>
          <a:xfrm>
            <a:off x="5172764" y="5620785"/>
            <a:ext cx="1573530" cy="1123315"/>
          </a:xfrm>
          <a:prstGeom prst="rect">
            <a:avLst/>
          </a:prstGeom>
        </p:spPr>
        <p:txBody>
          <a:bodyPr vert="horz" wrap="square" lIns="0" tIns="12700" rIns="0" bIns="0" rtlCol="0">
            <a:spAutoFit/>
          </a:bodyPr>
          <a:lstStyle/>
          <a:p>
            <a:pPr marL="12700" marR="5080">
              <a:spcBef>
                <a:spcPts val="100"/>
              </a:spcBef>
            </a:pPr>
            <a:r>
              <a:rPr spc="-10" dirty="0">
                <a:latin typeface="Calibri"/>
                <a:cs typeface="Calibri"/>
              </a:rPr>
              <a:t>El traslape </a:t>
            </a:r>
            <a:r>
              <a:rPr spc="-5" dirty="0">
                <a:latin typeface="Calibri"/>
                <a:cs typeface="Calibri"/>
              </a:rPr>
              <a:t>de </a:t>
            </a:r>
            <a:r>
              <a:rPr spc="-10" dirty="0">
                <a:latin typeface="Calibri"/>
                <a:cs typeface="Calibri"/>
              </a:rPr>
              <a:t>las </a:t>
            </a:r>
            <a:r>
              <a:rPr spc="-395" dirty="0">
                <a:latin typeface="Calibri"/>
                <a:cs typeface="Calibri"/>
              </a:rPr>
              <a:t> </a:t>
            </a:r>
            <a:r>
              <a:rPr spc="-15" dirty="0">
                <a:latin typeface="Calibri"/>
                <a:cs typeface="Calibri"/>
              </a:rPr>
              <a:t>zonas </a:t>
            </a:r>
            <a:r>
              <a:rPr spc="5" dirty="0">
                <a:latin typeface="Calibri"/>
                <a:cs typeface="Calibri"/>
              </a:rPr>
              <a:t>se </a:t>
            </a:r>
            <a:r>
              <a:rPr spc="-20" dirty="0">
                <a:latin typeface="Calibri"/>
                <a:cs typeface="Calibri"/>
              </a:rPr>
              <a:t>realiza </a:t>
            </a:r>
            <a:r>
              <a:rPr spc="-15" dirty="0">
                <a:latin typeface="Calibri"/>
                <a:cs typeface="Calibri"/>
              </a:rPr>
              <a:t> </a:t>
            </a:r>
            <a:r>
              <a:rPr spc="-10" dirty="0">
                <a:latin typeface="Calibri"/>
                <a:cs typeface="Calibri"/>
              </a:rPr>
              <a:t>alrededor</a:t>
            </a:r>
            <a:r>
              <a:rPr spc="10" dirty="0">
                <a:latin typeface="Calibri"/>
                <a:cs typeface="Calibri"/>
              </a:rPr>
              <a:t> </a:t>
            </a:r>
            <a:r>
              <a:rPr spc="-5" dirty="0">
                <a:latin typeface="Calibri"/>
                <a:cs typeface="Calibri"/>
              </a:rPr>
              <a:t>de </a:t>
            </a:r>
            <a:r>
              <a:rPr spc="-15" dirty="0">
                <a:latin typeface="Calibri"/>
                <a:cs typeface="Calibri"/>
              </a:rPr>
              <a:t>los </a:t>
            </a:r>
            <a:r>
              <a:rPr spc="-390" dirty="0">
                <a:latin typeface="Calibri"/>
                <a:cs typeface="Calibri"/>
              </a:rPr>
              <a:t> </a:t>
            </a:r>
            <a:r>
              <a:rPr spc="-20" dirty="0">
                <a:latin typeface="Calibri"/>
                <a:cs typeface="Calibri"/>
              </a:rPr>
              <a:t>breakers.</a:t>
            </a:r>
            <a:endParaRPr>
              <a:latin typeface="Calibri"/>
              <a:cs typeface="Calibri"/>
            </a:endParaRPr>
          </a:p>
        </p:txBody>
      </p:sp>
      <p:grpSp>
        <p:nvGrpSpPr>
          <p:cNvPr id="26" name="object 26"/>
          <p:cNvGrpSpPr/>
          <p:nvPr/>
        </p:nvGrpSpPr>
        <p:grpSpPr>
          <a:xfrm>
            <a:off x="4148458" y="4526171"/>
            <a:ext cx="4170679" cy="2227580"/>
            <a:chOff x="4557851" y="4286122"/>
            <a:chExt cx="4170679" cy="2227580"/>
          </a:xfrm>
        </p:grpSpPr>
        <p:sp>
          <p:nvSpPr>
            <p:cNvPr id="27" name="object 27"/>
            <p:cNvSpPr/>
            <p:nvPr/>
          </p:nvSpPr>
          <p:spPr>
            <a:xfrm>
              <a:off x="5429249" y="5357875"/>
              <a:ext cx="1857375" cy="1143000"/>
            </a:xfrm>
            <a:custGeom>
              <a:avLst/>
              <a:gdLst/>
              <a:ahLst/>
              <a:cxnLst/>
              <a:rect l="l" t="t" r="r" b="b"/>
              <a:pathLst>
                <a:path w="1857375" h="1143000">
                  <a:moveTo>
                    <a:pt x="0" y="190500"/>
                  </a:moveTo>
                  <a:lnTo>
                    <a:pt x="5034" y="146797"/>
                  </a:lnTo>
                  <a:lnTo>
                    <a:pt x="19372" y="106691"/>
                  </a:lnTo>
                  <a:lnTo>
                    <a:pt x="41867" y="71321"/>
                  </a:lnTo>
                  <a:lnTo>
                    <a:pt x="71374" y="41827"/>
                  </a:lnTo>
                  <a:lnTo>
                    <a:pt x="106746" y="19349"/>
                  </a:lnTo>
                  <a:lnTo>
                    <a:pt x="146837" y="5027"/>
                  </a:lnTo>
                  <a:lnTo>
                    <a:pt x="190500" y="0"/>
                  </a:lnTo>
                  <a:lnTo>
                    <a:pt x="1666875" y="0"/>
                  </a:lnTo>
                  <a:lnTo>
                    <a:pt x="1710577" y="5027"/>
                  </a:lnTo>
                  <a:lnTo>
                    <a:pt x="1750683" y="19349"/>
                  </a:lnTo>
                  <a:lnTo>
                    <a:pt x="1786053" y="41827"/>
                  </a:lnTo>
                  <a:lnTo>
                    <a:pt x="1815547" y="71321"/>
                  </a:lnTo>
                  <a:lnTo>
                    <a:pt x="1838025" y="106691"/>
                  </a:lnTo>
                  <a:lnTo>
                    <a:pt x="1852347" y="146797"/>
                  </a:lnTo>
                  <a:lnTo>
                    <a:pt x="1857375" y="190500"/>
                  </a:lnTo>
                  <a:lnTo>
                    <a:pt x="1857375" y="952449"/>
                  </a:lnTo>
                  <a:lnTo>
                    <a:pt x="1852347" y="996132"/>
                  </a:lnTo>
                  <a:lnTo>
                    <a:pt x="1838025" y="1036232"/>
                  </a:lnTo>
                  <a:lnTo>
                    <a:pt x="1815547" y="1071606"/>
                  </a:lnTo>
                  <a:lnTo>
                    <a:pt x="1786053" y="1101109"/>
                  </a:lnTo>
                  <a:lnTo>
                    <a:pt x="1750683" y="1123598"/>
                  </a:lnTo>
                  <a:lnTo>
                    <a:pt x="1710577" y="1137930"/>
                  </a:lnTo>
                  <a:lnTo>
                    <a:pt x="1666875" y="1142961"/>
                  </a:lnTo>
                  <a:lnTo>
                    <a:pt x="190500" y="1142961"/>
                  </a:lnTo>
                  <a:lnTo>
                    <a:pt x="146837" y="1137930"/>
                  </a:lnTo>
                  <a:lnTo>
                    <a:pt x="106746" y="1123598"/>
                  </a:lnTo>
                  <a:lnTo>
                    <a:pt x="71374" y="1101109"/>
                  </a:lnTo>
                  <a:lnTo>
                    <a:pt x="41867" y="1071606"/>
                  </a:lnTo>
                  <a:lnTo>
                    <a:pt x="19372" y="1036232"/>
                  </a:lnTo>
                  <a:lnTo>
                    <a:pt x="5034" y="996132"/>
                  </a:lnTo>
                  <a:lnTo>
                    <a:pt x="0" y="952449"/>
                  </a:lnTo>
                  <a:lnTo>
                    <a:pt x="0" y="190500"/>
                  </a:lnTo>
                  <a:close/>
                </a:path>
              </a:pathLst>
            </a:custGeom>
            <a:ln w="25400">
              <a:solidFill>
                <a:srgbClr val="974707"/>
              </a:solidFill>
            </a:ln>
          </p:spPr>
          <p:txBody>
            <a:bodyPr wrap="square" lIns="0" tIns="0" rIns="0" bIns="0" rtlCol="0"/>
            <a:lstStyle/>
            <a:p>
              <a:endParaRPr/>
            </a:p>
          </p:txBody>
        </p:sp>
        <p:sp>
          <p:nvSpPr>
            <p:cNvPr id="28" name="object 28"/>
            <p:cNvSpPr/>
            <p:nvPr/>
          </p:nvSpPr>
          <p:spPr>
            <a:xfrm>
              <a:off x="4557851" y="4286122"/>
              <a:ext cx="890905" cy="1677035"/>
            </a:xfrm>
            <a:custGeom>
              <a:avLst/>
              <a:gdLst/>
              <a:ahLst/>
              <a:cxnLst/>
              <a:rect l="l" t="t" r="r" b="b"/>
              <a:pathLst>
                <a:path w="890904" h="1677035">
                  <a:moveTo>
                    <a:pt x="85586" y="75692"/>
                  </a:moveTo>
                  <a:lnTo>
                    <a:pt x="66472" y="108458"/>
                  </a:lnTo>
                  <a:lnTo>
                    <a:pt x="66472" y="1657692"/>
                  </a:lnTo>
                  <a:lnTo>
                    <a:pt x="67986" y="1665111"/>
                  </a:lnTo>
                  <a:lnTo>
                    <a:pt x="72108" y="1671166"/>
                  </a:lnTo>
                  <a:lnTo>
                    <a:pt x="78206" y="1675246"/>
                  </a:lnTo>
                  <a:lnTo>
                    <a:pt x="85649" y="1676742"/>
                  </a:lnTo>
                  <a:lnTo>
                    <a:pt x="871398" y="1676742"/>
                  </a:lnTo>
                  <a:lnTo>
                    <a:pt x="878822" y="1675246"/>
                  </a:lnTo>
                  <a:lnTo>
                    <a:pt x="884876" y="1671166"/>
                  </a:lnTo>
                  <a:lnTo>
                    <a:pt x="888954" y="1665111"/>
                  </a:lnTo>
                  <a:lnTo>
                    <a:pt x="890448" y="1657692"/>
                  </a:lnTo>
                  <a:lnTo>
                    <a:pt x="104699" y="1657692"/>
                  </a:lnTo>
                  <a:lnTo>
                    <a:pt x="85649" y="1638642"/>
                  </a:lnTo>
                  <a:lnTo>
                    <a:pt x="104699" y="1638642"/>
                  </a:lnTo>
                  <a:lnTo>
                    <a:pt x="104699" y="108458"/>
                  </a:lnTo>
                  <a:lnTo>
                    <a:pt x="85586" y="75692"/>
                  </a:lnTo>
                  <a:close/>
                </a:path>
                <a:path w="890904" h="1677035">
                  <a:moveTo>
                    <a:pt x="104699" y="1638642"/>
                  </a:moveTo>
                  <a:lnTo>
                    <a:pt x="85649" y="1638642"/>
                  </a:lnTo>
                  <a:lnTo>
                    <a:pt x="104699" y="1657692"/>
                  </a:lnTo>
                  <a:lnTo>
                    <a:pt x="104699" y="1638642"/>
                  </a:lnTo>
                  <a:close/>
                </a:path>
                <a:path w="890904" h="1677035">
                  <a:moveTo>
                    <a:pt x="871398" y="1638642"/>
                  </a:moveTo>
                  <a:lnTo>
                    <a:pt x="104699" y="1638642"/>
                  </a:lnTo>
                  <a:lnTo>
                    <a:pt x="104699" y="1657692"/>
                  </a:lnTo>
                  <a:lnTo>
                    <a:pt x="852348" y="1657692"/>
                  </a:lnTo>
                  <a:lnTo>
                    <a:pt x="852348" y="1643202"/>
                  </a:lnTo>
                  <a:lnTo>
                    <a:pt x="866839" y="1643202"/>
                  </a:lnTo>
                  <a:lnTo>
                    <a:pt x="871398" y="1638642"/>
                  </a:lnTo>
                  <a:close/>
                </a:path>
                <a:path w="890904" h="1677035">
                  <a:moveTo>
                    <a:pt x="866839" y="1643202"/>
                  </a:moveTo>
                  <a:lnTo>
                    <a:pt x="852348" y="1643202"/>
                  </a:lnTo>
                  <a:lnTo>
                    <a:pt x="852348" y="1657692"/>
                  </a:lnTo>
                  <a:lnTo>
                    <a:pt x="866839" y="1643202"/>
                  </a:lnTo>
                  <a:close/>
                </a:path>
                <a:path w="890904" h="1677035">
                  <a:moveTo>
                    <a:pt x="890448" y="1643202"/>
                  </a:moveTo>
                  <a:lnTo>
                    <a:pt x="866839" y="1643202"/>
                  </a:lnTo>
                  <a:lnTo>
                    <a:pt x="852348" y="1657692"/>
                  </a:lnTo>
                  <a:lnTo>
                    <a:pt x="890448" y="1657692"/>
                  </a:lnTo>
                  <a:lnTo>
                    <a:pt x="890448" y="1643202"/>
                  </a:lnTo>
                  <a:close/>
                </a:path>
                <a:path w="890904" h="1677035">
                  <a:moveTo>
                    <a:pt x="85649" y="0"/>
                  </a:moveTo>
                  <a:lnTo>
                    <a:pt x="2464" y="142494"/>
                  </a:lnTo>
                  <a:lnTo>
                    <a:pt x="0" y="149689"/>
                  </a:lnTo>
                  <a:lnTo>
                    <a:pt x="464" y="157003"/>
                  </a:lnTo>
                  <a:lnTo>
                    <a:pt x="3643" y="163603"/>
                  </a:lnTo>
                  <a:lnTo>
                    <a:pt x="9322" y="168656"/>
                  </a:lnTo>
                  <a:lnTo>
                    <a:pt x="16444" y="171049"/>
                  </a:lnTo>
                  <a:lnTo>
                    <a:pt x="23721" y="170560"/>
                  </a:lnTo>
                  <a:lnTo>
                    <a:pt x="30307" y="167405"/>
                  </a:lnTo>
                  <a:lnTo>
                    <a:pt x="35357" y="161797"/>
                  </a:lnTo>
                  <a:lnTo>
                    <a:pt x="66472" y="108458"/>
                  </a:lnTo>
                  <a:lnTo>
                    <a:pt x="66472" y="37845"/>
                  </a:lnTo>
                  <a:lnTo>
                    <a:pt x="107709" y="37845"/>
                  </a:lnTo>
                  <a:lnTo>
                    <a:pt x="85649" y="0"/>
                  </a:lnTo>
                  <a:close/>
                </a:path>
                <a:path w="890904" h="1677035">
                  <a:moveTo>
                    <a:pt x="107709" y="37845"/>
                  </a:moveTo>
                  <a:lnTo>
                    <a:pt x="104699" y="37845"/>
                  </a:lnTo>
                  <a:lnTo>
                    <a:pt x="104699" y="108458"/>
                  </a:lnTo>
                  <a:lnTo>
                    <a:pt x="135814" y="161797"/>
                  </a:lnTo>
                  <a:lnTo>
                    <a:pt x="140864" y="167405"/>
                  </a:lnTo>
                  <a:lnTo>
                    <a:pt x="147450" y="170560"/>
                  </a:lnTo>
                  <a:lnTo>
                    <a:pt x="154727" y="171049"/>
                  </a:lnTo>
                  <a:lnTo>
                    <a:pt x="161849" y="168656"/>
                  </a:lnTo>
                  <a:lnTo>
                    <a:pt x="167528" y="163603"/>
                  </a:lnTo>
                  <a:lnTo>
                    <a:pt x="170707" y="157003"/>
                  </a:lnTo>
                  <a:lnTo>
                    <a:pt x="171172" y="149689"/>
                  </a:lnTo>
                  <a:lnTo>
                    <a:pt x="168707" y="142494"/>
                  </a:lnTo>
                  <a:lnTo>
                    <a:pt x="107709" y="37845"/>
                  </a:lnTo>
                  <a:close/>
                </a:path>
                <a:path w="890904" h="1677035">
                  <a:moveTo>
                    <a:pt x="104699" y="37845"/>
                  </a:moveTo>
                  <a:lnTo>
                    <a:pt x="66472" y="37845"/>
                  </a:lnTo>
                  <a:lnTo>
                    <a:pt x="66472" y="108458"/>
                  </a:lnTo>
                  <a:lnTo>
                    <a:pt x="85586" y="75692"/>
                  </a:lnTo>
                  <a:lnTo>
                    <a:pt x="69139" y="47497"/>
                  </a:lnTo>
                  <a:lnTo>
                    <a:pt x="104699" y="47497"/>
                  </a:lnTo>
                  <a:lnTo>
                    <a:pt x="104699" y="37845"/>
                  </a:lnTo>
                  <a:close/>
                </a:path>
                <a:path w="890904" h="1677035">
                  <a:moveTo>
                    <a:pt x="104699" y="47497"/>
                  </a:moveTo>
                  <a:lnTo>
                    <a:pt x="102032" y="47497"/>
                  </a:lnTo>
                  <a:lnTo>
                    <a:pt x="85586" y="75692"/>
                  </a:lnTo>
                  <a:lnTo>
                    <a:pt x="104699" y="108458"/>
                  </a:lnTo>
                  <a:lnTo>
                    <a:pt x="104699" y="47497"/>
                  </a:lnTo>
                  <a:close/>
                </a:path>
                <a:path w="890904" h="1677035">
                  <a:moveTo>
                    <a:pt x="102032" y="47497"/>
                  </a:moveTo>
                  <a:lnTo>
                    <a:pt x="69139" y="47497"/>
                  </a:lnTo>
                  <a:lnTo>
                    <a:pt x="85586" y="75692"/>
                  </a:lnTo>
                  <a:lnTo>
                    <a:pt x="102032" y="47497"/>
                  </a:lnTo>
                  <a:close/>
                </a:path>
              </a:pathLst>
            </a:custGeom>
            <a:solidFill>
              <a:srgbClr val="974707"/>
            </a:solidFill>
          </p:spPr>
          <p:txBody>
            <a:bodyPr wrap="square" lIns="0" tIns="0" rIns="0" bIns="0" rtlCol="0"/>
            <a:lstStyle/>
            <a:p>
              <a:endParaRPr/>
            </a:p>
          </p:txBody>
        </p:sp>
        <p:sp>
          <p:nvSpPr>
            <p:cNvPr id="29" name="object 29"/>
            <p:cNvSpPr/>
            <p:nvPr/>
          </p:nvSpPr>
          <p:spPr>
            <a:xfrm>
              <a:off x="7572374" y="4429124"/>
              <a:ext cx="1143000" cy="643255"/>
            </a:xfrm>
            <a:custGeom>
              <a:avLst/>
              <a:gdLst/>
              <a:ahLst/>
              <a:cxnLst/>
              <a:rect l="l" t="t" r="r" b="b"/>
              <a:pathLst>
                <a:path w="1143000" h="643254">
                  <a:moveTo>
                    <a:pt x="1035811" y="0"/>
                  </a:moveTo>
                  <a:lnTo>
                    <a:pt x="107188" y="0"/>
                  </a:lnTo>
                  <a:lnTo>
                    <a:pt x="65472" y="8425"/>
                  </a:lnTo>
                  <a:lnTo>
                    <a:pt x="31400" y="31400"/>
                  </a:lnTo>
                  <a:lnTo>
                    <a:pt x="8425" y="65472"/>
                  </a:lnTo>
                  <a:lnTo>
                    <a:pt x="0" y="107187"/>
                  </a:lnTo>
                  <a:lnTo>
                    <a:pt x="0" y="535813"/>
                  </a:lnTo>
                  <a:lnTo>
                    <a:pt x="8425" y="577528"/>
                  </a:lnTo>
                  <a:lnTo>
                    <a:pt x="31400" y="611600"/>
                  </a:lnTo>
                  <a:lnTo>
                    <a:pt x="65472" y="634575"/>
                  </a:lnTo>
                  <a:lnTo>
                    <a:pt x="107188" y="643001"/>
                  </a:lnTo>
                  <a:lnTo>
                    <a:pt x="1035811" y="643001"/>
                  </a:lnTo>
                  <a:lnTo>
                    <a:pt x="1077527" y="634575"/>
                  </a:lnTo>
                  <a:lnTo>
                    <a:pt x="1111599" y="611600"/>
                  </a:lnTo>
                  <a:lnTo>
                    <a:pt x="1134574" y="577528"/>
                  </a:lnTo>
                  <a:lnTo>
                    <a:pt x="1143000" y="535813"/>
                  </a:lnTo>
                  <a:lnTo>
                    <a:pt x="1143000" y="107187"/>
                  </a:lnTo>
                  <a:lnTo>
                    <a:pt x="1134574" y="65472"/>
                  </a:lnTo>
                  <a:lnTo>
                    <a:pt x="1111599" y="31400"/>
                  </a:lnTo>
                  <a:lnTo>
                    <a:pt x="1077527" y="8425"/>
                  </a:lnTo>
                  <a:lnTo>
                    <a:pt x="1035811" y="0"/>
                  </a:lnTo>
                  <a:close/>
                </a:path>
              </a:pathLst>
            </a:custGeom>
            <a:solidFill>
              <a:srgbClr val="4F81BC">
                <a:alpha val="50195"/>
              </a:srgbClr>
            </a:solidFill>
          </p:spPr>
          <p:txBody>
            <a:bodyPr wrap="square" lIns="0" tIns="0" rIns="0" bIns="0" rtlCol="0"/>
            <a:lstStyle/>
            <a:p>
              <a:endParaRPr/>
            </a:p>
          </p:txBody>
        </p:sp>
        <p:sp>
          <p:nvSpPr>
            <p:cNvPr id="30" name="object 30"/>
            <p:cNvSpPr/>
            <p:nvPr/>
          </p:nvSpPr>
          <p:spPr>
            <a:xfrm>
              <a:off x="7572374" y="4429124"/>
              <a:ext cx="1143000" cy="643255"/>
            </a:xfrm>
            <a:custGeom>
              <a:avLst/>
              <a:gdLst/>
              <a:ahLst/>
              <a:cxnLst/>
              <a:rect l="l" t="t" r="r" b="b"/>
              <a:pathLst>
                <a:path w="1143000" h="643254">
                  <a:moveTo>
                    <a:pt x="1143000" y="107187"/>
                  </a:moveTo>
                  <a:lnTo>
                    <a:pt x="1134574" y="65472"/>
                  </a:lnTo>
                  <a:lnTo>
                    <a:pt x="1111599" y="31400"/>
                  </a:lnTo>
                  <a:lnTo>
                    <a:pt x="1077527" y="8425"/>
                  </a:lnTo>
                  <a:lnTo>
                    <a:pt x="1035811" y="0"/>
                  </a:lnTo>
                  <a:lnTo>
                    <a:pt x="107188" y="0"/>
                  </a:lnTo>
                  <a:lnTo>
                    <a:pt x="65472" y="8425"/>
                  </a:lnTo>
                  <a:lnTo>
                    <a:pt x="31400" y="31400"/>
                  </a:lnTo>
                  <a:lnTo>
                    <a:pt x="8425" y="65472"/>
                  </a:lnTo>
                  <a:lnTo>
                    <a:pt x="0" y="107187"/>
                  </a:lnTo>
                  <a:lnTo>
                    <a:pt x="0" y="535813"/>
                  </a:lnTo>
                  <a:lnTo>
                    <a:pt x="8425" y="577528"/>
                  </a:lnTo>
                  <a:lnTo>
                    <a:pt x="31400" y="611600"/>
                  </a:lnTo>
                  <a:lnTo>
                    <a:pt x="65472" y="634575"/>
                  </a:lnTo>
                  <a:lnTo>
                    <a:pt x="107188" y="643001"/>
                  </a:lnTo>
                  <a:lnTo>
                    <a:pt x="1035811" y="643001"/>
                  </a:lnTo>
                  <a:lnTo>
                    <a:pt x="1077527" y="634575"/>
                  </a:lnTo>
                  <a:lnTo>
                    <a:pt x="1111599" y="611600"/>
                  </a:lnTo>
                  <a:lnTo>
                    <a:pt x="1134574" y="577528"/>
                  </a:lnTo>
                  <a:lnTo>
                    <a:pt x="1143000" y="535813"/>
                  </a:lnTo>
                  <a:lnTo>
                    <a:pt x="1143000" y="107187"/>
                  </a:lnTo>
                  <a:close/>
                </a:path>
              </a:pathLst>
            </a:custGeom>
            <a:ln w="25400">
              <a:solidFill>
                <a:srgbClr val="385D89"/>
              </a:solidFill>
            </a:ln>
          </p:spPr>
          <p:txBody>
            <a:bodyPr wrap="square" lIns="0" tIns="0" rIns="0" bIns="0" rtlCol="0"/>
            <a:lstStyle/>
            <a:p>
              <a:endParaRPr/>
            </a:p>
          </p:txBody>
        </p:sp>
      </p:grpSp>
      <p:sp>
        <p:nvSpPr>
          <p:cNvPr id="31" name="object 31"/>
          <p:cNvSpPr txBox="1">
            <a:spLocks noGrp="1"/>
          </p:cNvSpPr>
          <p:nvPr>
            <p:ph type="sldNum" sz="quarter" idx="7"/>
          </p:nvPr>
        </p:nvSpPr>
        <p:spPr>
          <a:xfrm>
            <a:off x="11281410" y="6400800"/>
            <a:ext cx="309033" cy="153888"/>
          </a:xfrm>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72</a:t>
            </a:fld>
            <a:endParaRPr spc="15" dirty="0"/>
          </a:p>
        </p:txBody>
      </p:sp>
      <p:grpSp>
        <p:nvGrpSpPr>
          <p:cNvPr id="32" name="Group 2"/>
          <p:cNvGrpSpPr>
            <a:grpSpLocks/>
          </p:cNvGrpSpPr>
          <p:nvPr/>
        </p:nvGrpSpPr>
        <p:grpSpPr bwMode="auto">
          <a:xfrm>
            <a:off x="8345742" y="1689119"/>
            <a:ext cx="3512959" cy="2944812"/>
            <a:chOff x="1248" y="1182"/>
            <a:chExt cx="3836" cy="2456"/>
          </a:xfrm>
        </p:grpSpPr>
        <p:sp>
          <p:nvSpPr>
            <p:cNvPr id="33" name="Rectangle 3"/>
            <p:cNvSpPr>
              <a:spLocks noChangeArrowheads="1"/>
            </p:cNvSpPr>
            <p:nvPr/>
          </p:nvSpPr>
          <p:spPr bwMode="auto">
            <a:xfrm>
              <a:off x="1248" y="2092"/>
              <a:ext cx="508" cy="591"/>
            </a:xfrm>
            <a:prstGeom prst="rect">
              <a:avLst/>
            </a:prstGeom>
            <a:solidFill>
              <a:srgbClr val="FFFF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4" name="Freeform 4"/>
            <p:cNvSpPr>
              <a:spLocks/>
            </p:cNvSpPr>
            <p:nvPr/>
          </p:nvSpPr>
          <p:spPr bwMode="auto">
            <a:xfrm>
              <a:off x="1248" y="1182"/>
              <a:ext cx="1202" cy="910"/>
            </a:xfrm>
            <a:custGeom>
              <a:avLst/>
              <a:gdLst>
                <a:gd name="T0" fmla="*/ 0 w 1248"/>
                <a:gd name="T1" fmla="*/ 960 h 960"/>
                <a:gd name="T2" fmla="*/ 0 w 1248"/>
                <a:gd name="T3" fmla="*/ 0 h 960"/>
                <a:gd name="T4" fmla="*/ 1248 w 1248"/>
                <a:gd name="T5" fmla="*/ 0 h 960"/>
                <a:gd name="T6" fmla="*/ 1248 w 1248"/>
                <a:gd name="T7" fmla="*/ 720 h 960"/>
                <a:gd name="T8" fmla="*/ 960 w 1248"/>
                <a:gd name="T9" fmla="*/ 720 h 960"/>
                <a:gd name="T10" fmla="*/ 960 w 1248"/>
                <a:gd name="T11" fmla="*/ 432 h 960"/>
                <a:gd name="T12" fmla="*/ 528 w 1248"/>
                <a:gd name="T13" fmla="*/ 432 h 960"/>
                <a:gd name="T14" fmla="*/ 528 w 1248"/>
                <a:gd name="T15" fmla="*/ 960 h 960"/>
                <a:gd name="T16" fmla="*/ 0 w 1248"/>
                <a:gd name="T17" fmla="*/ 960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8" h="960">
                  <a:moveTo>
                    <a:pt x="0" y="960"/>
                  </a:moveTo>
                  <a:lnTo>
                    <a:pt x="0" y="0"/>
                  </a:lnTo>
                  <a:lnTo>
                    <a:pt x="1248" y="0"/>
                  </a:lnTo>
                  <a:lnTo>
                    <a:pt x="1248" y="720"/>
                  </a:lnTo>
                  <a:lnTo>
                    <a:pt x="960" y="720"/>
                  </a:lnTo>
                  <a:lnTo>
                    <a:pt x="960" y="432"/>
                  </a:lnTo>
                  <a:lnTo>
                    <a:pt x="528" y="432"/>
                  </a:lnTo>
                  <a:lnTo>
                    <a:pt x="528" y="960"/>
                  </a:lnTo>
                  <a:lnTo>
                    <a:pt x="0" y="960"/>
                  </a:lnTo>
                  <a:close/>
                </a:path>
              </a:pathLst>
            </a:custGeom>
            <a:solidFill>
              <a:srgbClr val="FFCC00"/>
            </a:solidFill>
            <a:ln w="3175" cap="flat">
              <a:solidFill>
                <a:srgbClr val="000000"/>
              </a:solidFill>
              <a:prstDash val="dash"/>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5" name="Freeform 5"/>
            <p:cNvSpPr>
              <a:spLocks/>
            </p:cNvSpPr>
            <p:nvPr/>
          </p:nvSpPr>
          <p:spPr bwMode="auto">
            <a:xfrm>
              <a:off x="3836" y="2410"/>
              <a:ext cx="416" cy="364"/>
            </a:xfrm>
            <a:custGeom>
              <a:avLst/>
              <a:gdLst>
                <a:gd name="T0" fmla="*/ 0 w 432"/>
                <a:gd name="T1" fmla="*/ 384 h 384"/>
                <a:gd name="T2" fmla="*/ 0 w 432"/>
                <a:gd name="T3" fmla="*/ 0 h 384"/>
                <a:gd name="T4" fmla="*/ 432 w 432"/>
                <a:gd name="T5" fmla="*/ 0 h 384"/>
                <a:gd name="T6" fmla="*/ 432 w 432"/>
                <a:gd name="T7" fmla="*/ 192 h 384"/>
                <a:gd name="T8" fmla="*/ 192 w 432"/>
                <a:gd name="T9" fmla="*/ 192 h 384"/>
                <a:gd name="T10" fmla="*/ 192 w 432"/>
                <a:gd name="T11" fmla="*/ 384 h 384"/>
                <a:gd name="T12" fmla="*/ 0 w 432"/>
                <a:gd name="T13" fmla="*/ 384 h 384"/>
              </a:gdLst>
              <a:ahLst/>
              <a:cxnLst>
                <a:cxn ang="0">
                  <a:pos x="T0" y="T1"/>
                </a:cxn>
                <a:cxn ang="0">
                  <a:pos x="T2" y="T3"/>
                </a:cxn>
                <a:cxn ang="0">
                  <a:pos x="T4" y="T5"/>
                </a:cxn>
                <a:cxn ang="0">
                  <a:pos x="T6" y="T7"/>
                </a:cxn>
                <a:cxn ang="0">
                  <a:pos x="T8" y="T9"/>
                </a:cxn>
                <a:cxn ang="0">
                  <a:pos x="T10" y="T11"/>
                </a:cxn>
                <a:cxn ang="0">
                  <a:pos x="T12" y="T13"/>
                </a:cxn>
              </a:cxnLst>
              <a:rect l="0" t="0" r="r" b="b"/>
              <a:pathLst>
                <a:path w="432" h="384">
                  <a:moveTo>
                    <a:pt x="0" y="384"/>
                  </a:moveTo>
                  <a:lnTo>
                    <a:pt x="0" y="0"/>
                  </a:lnTo>
                  <a:lnTo>
                    <a:pt x="432" y="0"/>
                  </a:lnTo>
                  <a:lnTo>
                    <a:pt x="432" y="192"/>
                  </a:lnTo>
                  <a:lnTo>
                    <a:pt x="192" y="192"/>
                  </a:lnTo>
                  <a:lnTo>
                    <a:pt x="192" y="384"/>
                  </a:lnTo>
                  <a:lnTo>
                    <a:pt x="0" y="384"/>
                  </a:lnTo>
                  <a:close/>
                </a:path>
              </a:pathLst>
            </a:custGeom>
            <a:solidFill>
              <a:srgbClr val="FFCC00"/>
            </a:solidFill>
            <a:ln w="3175" cap="flat">
              <a:solidFill>
                <a:schemeClr val="tx1"/>
              </a:solidFill>
              <a:prstDash val="dash"/>
              <a:round/>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36" name="Freeform 6"/>
            <p:cNvSpPr>
              <a:spLocks/>
            </p:cNvSpPr>
            <p:nvPr/>
          </p:nvSpPr>
          <p:spPr bwMode="auto">
            <a:xfrm>
              <a:off x="1664" y="2956"/>
              <a:ext cx="3051" cy="682"/>
            </a:xfrm>
            <a:custGeom>
              <a:avLst/>
              <a:gdLst>
                <a:gd name="T0" fmla="*/ 0 w 3168"/>
                <a:gd name="T1" fmla="*/ 0 h 720"/>
                <a:gd name="T2" fmla="*/ 0 w 3168"/>
                <a:gd name="T3" fmla="*/ 720 h 720"/>
                <a:gd name="T4" fmla="*/ 3168 w 3168"/>
                <a:gd name="T5" fmla="*/ 720 h 720"/>
                <a:gd name="T6" fmla="*/ 3168 w 3168"/>
                <a:gd name="T7" fmla="*/ 0 h 720"/>
                <a:gd name="T8" fmla="*/ 2880 w 3168"/>
                <a:gd name="T9" fmla="*/ 0 h 720"/>
                <a:gd name="T10" fmla="*/ 2880 w 3168"/>
                <a:gd name="T11" fmla="*/ 384 h 720"/>
                <a:gd name="T12" fmla="*/ 336 w 3168"/>
                <a:gd name="T13" fmla="*/ 384 h 720"/>
                <a:gd name="T14" fmla="*/ 336 w 3168"/>
                <a:gd name="T15" fmla="*/ 0 h 720"/>
                <a:gd name="T16" fmla="*/ 0 w 3168"/>
                <a:gd name="T17"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8" h="720">
                  <a:moveTo>
                    <a:pt x="0" y="0"/>
                  </a:moveTo>
                  <a:lnTo>
                    <a:pt x="0" y="720"/>
                  </a:lnTo>
                  <a:lnTo>
                    <a:pt x="3168" y="720"/>
                  </a:lnTo>
                  <a:lnTo>
                    <a:pt x="3168" y="0"/>
                  </a:lnTo>
                  <a:lnTo>
                    <a:pt x="2880" y="0"/>
                  </a:lnTo>
                  <a:lnTo>
                    <a:pt x="2880" y="384"/>
                  </a:lnTo>
                  <a:lnTo>
                    <a:pt x="336" y="384"/>
                  </a:lnTo>
                  <a:lnTo>
                    <a:pt x="336" y="0"/>
                  </a:lnTo>
                  <a:lnTo>
                    <a:pt x="0" y="0"/>
                  </a:lnTo>
                  <a:close/>
                </a:path>
              </a:pathLst>
            </a:custGeom>
            <a:solidFill>
              <a:srgbClr val="FFCC00"/>
            </a:solidFill>
            <a:ln w="3175" cap="flat" cmpd="sng">
              <a:solidFill>
                <a:schemeClr val="tx1"/>
              </a:solidFill>
              <a:prstDash val="dash"/>
              <a:round/>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37" name="Rectangle 7"/>
            <p:cNvSpPr>
              <a:spLocks noChangeArrowheads="1"/>
            </p:cNvSpPr>
            <p:nvPr/>
          </p:nvSpPr>
          <p:spPr bwMode="auto">
            <a:xfrm>
              <a:off x="1248" y="2956"/>
              <a:ext cx="324" cy="682"/>
            </a:xfrm>
            <a:prstGeom prst="rect">
              <a:avLst/>
            </a:prstGeom>
            <a:solidFill>
              <a:srgbClr val="FFCC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38" name="Rectangle 8"/>
            <p:cNvSpPr>
              <a:spLocks noChangeArrowheads="1"/>
            </p:cNvSpPr>
            <p:nvPr/>
          </p:nvSpPr>
          <p:spPr bwMode="auto">
            <a:xfrm>
              <a:off x="4807" y="2956"/>
              <a:ext cx="277" cy="682"/>
            </a:xfrm>
            <a:prstGeom prst="rect">
              <a:avLst/>
            </a:prstGeom>
            <a:solidFill>
              <a:srgbClr val="FFCC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39" name="Rectangle 9"/>
            <p:cNvSpPr>
              <a:spLocks noChangeArrowheads="1"/>
            </p:cNvSpPr>
            <p:nvPr/>
          </p:nvSpPr>
          <p:spPr bwMode="auto">
            <a:xfrm>
              <a:off x="4715" y="1182"/>
              <a:ext cx="369" cy="682"/>
            </a:xfrm>
            <a:prstGeom prst="rect">
              <a:avLst/>
            </a:prstGeom>
            <a:solidFill>
              <a:srgbClr val="FFCC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0" name="Rectangle 10"/>
            <p:cNvSpPr>
              <a:spLocks noChangeArrowheads="1"/>
            </p:cNvSpPr>
            <p:nvPr/>
          </p:nvSpPr>
          <p:spPr bwMode="auto">
            <a:xfrm>
              <a:off x="3744" y="1182"/>
              <a:ext cx="924" cy="682"/>
            </a:xfrm>
            <a:prstGeom prst="rect">
              <a:avLst/>
            </a:prstGeom>
            <a:solidFill>
              <a:srgbClr val="FFCC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1" name="Rectangle 11"/>
            <p:cNvSpPr>
              <a:spLocks noChangeArrowheads="1"/>
            </p:cNvSpPr>
            <p:nvPr/>
          </p:nvSpPr>
          <p:spPr bwMode="auto">
            <a:xfrm>
              <a:off x="2404" y="3001"/>
              <a:ext cx="1340" cy="228"/>
            </a:xfrm>
            <a:prstGeom prst="rect">
              <a:avLst/>
            </a:prstGeom>
            <a:solidFill>
              <a:srgbClr val="FFCC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42" name="Rectangle 12"/>
            <p:cNvSpPr>
              <a:spLocks noChangeArrowheads="1"/>
            </p:cNvSpPr>
            <p:nvPr/>
          </p:nvSpPr>
          <p:spPr bwMode="auto">
            <a:xfrm>
              <a:off x="2496" y="1182"/>
              <a:ext cx="1202" cy="682"/>
            </a:xfrm>
            <a:prstGeom prst="rect">
              <a:avLst/>
            </a:prstGeom>
            <a:solidFill>
              <a:srgbClr val="FFCC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3" name="Rectangle 13"/>
            <p:cNvSpPr>
              <a:spLocks noChangeArrowheads="1"/>
            </p:cNvSpPr>
            <p:nvPr/>
          </p:nvSpPr>
          <p:spPr bwMode="auto">
            <a:xfrm>
              <a:off x="3420" y="2046"/>
              <a:ext cx="601" cy="182"/>
            </a:xfrm>
            <a:prstGeom prst="rect">
              <a:avLst/>
            </a:prstGeom>
            <a:solidFill>
              <a:srgbClr val="99CC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4" name="Rectangle 14"/>
            <p:cNvSpPr>
              <a:spLocks noChangeArrowheads="1"/>
            </p:cNvSpPr>
            <p:nvPr/>
          </p:nvSpPr>
          <p:spPr bwMode="auto">
            <a:xfrm>
              <a:off x="3420" y="2774"/>
              <a:ext cx="694" cy="227"/>
            </a:xfrm>
            <a:prstGeom prst="rect">
              <a:avLst/>
            </a:prstGeom>
            <a:solidFill>
              <a:srgbClr val="00FF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45" name="Rectangle 15"/>
            <p:cNvSpPr>
              <a:spLocks noChangeArrowheads="1"/>
            </p:cNvSpPr>
            <p:nvPr/>
          </p:nvSpPr>
          <p:spPr bwMode="auto">
            <a:xfrm>
              <a:off x="1248" y="2683"/>
              <a:ext cx="740" cy="273"/>
            </a:xfrm>
            <a:prstGeom prst="rect">
              <a:avLst/>
            </a:prstGeom>
            <a:solidFill>
              <a:srgbClr val="00FF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46" name="Rectangle 16"/>
            <p:cNvSpPr>
              <a:spLocks noChangeArrowheads="1"/>
            </p:cNvSpPr>
            <p:nvPr/>
          </p:nvSpPr>
          <p:spPr bwMode="auto">
            <a:xfrm>
              <a:off x="2404" y="2774"/>
              <a:ext cx="369" cy="227"/>
            </a:xfrm>
            <a:prstGeom prst="rect">
              <a:avLst/>
            </a:prstGeom>
            <a:solidFill>
              <a:srgbClr val="00FF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47" name="Rectangle 17"/>
            <p:cNvSpPr>
              <a:spLocks noChangeArrowheads="1"/>
            </p:cNvSpPr>
            <p:nvPr/>
          </p:nvSpPr>
          <p:spPr bwMode="auto">
            <a:xfrm>
              <a:off x="2172" y="1864"/>
              <a:ext cx="601" cy="228"/>
            </a:xfrm>
            <a:prstGeom prst="rect">
              <a:avLst/>
            </a:prstGeom>
            <a:solidFill>
              <a:srgbClr val="00FF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8" name="Rectangle 18"/>
            <p:cNvSpPr>
              <a:spLocks noChangeArrowheads="1"/>
            </p:cNvSpPr>
            <p:nvPr/>
          </p:nvSpPr>
          <p:spPr bwMode="auto">
            <a:xfrm>
              <a:off x="3420" y="1864"/>
              <a:ext cx="601" cy="182"/>
            </a:xfrm>
            <a:prstGeom prst="rect">
              <a:avLst/>
            </a:prstGeom>
            <a:solidFill>
              <a:srgbClr val="00FF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49" name="Rectangle 19"/>
            <p:cNvSpPr>
              <a:spLocks noChangeArrowheads="1"/>
            </p:cNvSpPr>
            <p:nvPr/>
          </p:nvSpPr>
          <p:spPr bwMode="auto">
            <a:xfrm>
              <a:off x="4252" y="1864"/>
              <a:ext cx="832" cy="228"/>
            </a:xfrm>
            <a:prstGeom prst="rect">
              <a:avLst/>
            </a:prstGeom>
            <a:solidFill>
              <a:srgbClr val="00FF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0" name="Rectangle 20"/>
            <p:cNvSpPr>
              <a:spLocks noChangeArrowheads="1"/>
            </p:cNvSpPr>
            <p:nvPr/>
          </p:nvSpPr>
          <p:spPr bwMode="auto">
            <a:xfrm>
              <a:off x="4252" y="2683"/>
              <a:ext cx="832" cy="273"/>
            </a:xfrm>
            <a:prstGeom prst="rect">
              <a:avLst/>
            </a:prstGeom>
            <a:solidFill>
              <a:srgbClr val="00FF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51" name="Rectangle 21"/>
            <p:cNvSpPr>
              <a:spLocks noChangeArrowheads="1"/>
            </p:cNvSpPr>
            <p:nvPr/>
          </p:nvSpPr>
          <p:spPr bwMode="auto">
            <a:xfrm>
              <a:off x="4252" y="2092"/>
              <a:ext cx="832" cy="591"/>
            </a:xfrm>
            <a:prstGeom prst="rect">
              <a:avLst/>
            </a:prstGeom>
            <a:solidFill>
              <a:srgbClr val="FFFF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2" name="Rectangle 22"/>
            <p:cNvSpPr>
              <a:spLocks noChangeArrowheads="1"/>
            </p:cNvSpPr>
            <p:nvPr/>
          </p:nvSpPr>
          <p:spPr bwMode="auto">
            <a:xfrm>
              <a:off x="3420" y="2228"/>
              <a:ext cx="324" cy="546"/>
            </a:xfrm>
            <a:prstGeom prst="rect">
              <a:avLst/>
            </a:prstGeom>
            <a:solidFill>
              <a:srgbClr val="FFFF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3" name="Rectangle 23"/>
            <p:cNvSpPr>
              <a:spLocks noChangeArrowheads="1"/>
            </p:cNvSpPr>
            <p:nvPr/>
          </p:nvSpPr>
          <p:spPr bwMode="auto">
            <a:xfrm>
              <a:off x="2404" y="2092"/>
              <a:ext cx="369" cy="682"/>
            </a:xfrm>
            <a:prstGeom prst="rect">
              <a:avLst/>
            </a:prstGeom>
            <a:solidFill>
              <a:srgbClr val="FFFF00"/>
            </a:solidFill>
            <a:ln w="3175">
              <a:solidFill>
                <a:srgbClr val="000000"/>
              </a:solidFill>
              <a:prstDash val="dash"/>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4" name="Line 24"/>
            <p:cNvSpPr>
              <a:spLocks noChangeShapeType="1"/>
            </p:cNvSpPr>
            <p:nvPr/>
          </p:nvSpPr>
          <p:spPr bwMode="auto">
            <a:xfrm>
              <a:off x="4707" y="2456"/>
              <a:ext cx="1" cy="363"/>
            </a:xfrm>
            <a:prstGeom prst="line">
              <a:avLst/>
            </a:prstGeom>
            <a:noFill/>
            <a:ln w="57150">
              <a:solidFill>
                <a:srgbClr val="063DE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55" name="Line 25"/>
            <p:cNvSpPr>
              <a:spLocks noChangeShapeType="1"/>
            </p:cNvSpPr>
            <p:nvPr/>
          </p:nvSpPr>
          <p:spPr bwMode="auto">
            <a:xfrm>
              <a:off x="2588" y="1410"/>
              <a:ext cx="1017" cy="1"/>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6" name="Line 26"/>
            <p:cNvSpPr>
              <a:spLocks noChangeShapeType="1"/>
            </p:cNvSpPr>
            <p:nvPr/>
          </p:nvSpPr>
          <p:spPr bwMode="auto">
            <a:xfrm>
              <a:off x="3467" y="1955"/>
              <a:ext cx="508" cy="1"/>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7" name="Line 27"/>
            <p:cNvSpPr>
              <a:spLocks noChangeShapeType="1"/>
            </p:cNvSpPr>
            <p:nvPr/>
          </p:nvSpPr>
          <p:spPr bwMode="auto">
            <a:xfrm>
              <a:off x="2219" y="1955"/>
              <a:ext cx="508" cy="1"/>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8" name="Line 28"/>
            <p:cNvSpPr>
              <a:spLocks noChangeShapeType="1"/>
            </p:cNvSpPr>
            <p:nvPr/>
          </p:nvSpPr>
          <p:spPr bwMode="auto">
            <a:xfrm>
              <a:off x="1433" y="1955"/>
              <a:ext cx="185" cy="1"/>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59" name="Line 29"/>
            <p:cNvSpPr>
              <a:spLocks noChangeShapeType="1"/>
            </p:cNvSpPr>
            <p:nvPr/>
          </p:nvSpPr>
          <p:spPr bwMode="auto">
            <a:xfrm>
              <a:off x="1433" y="1955"/>
              <a:ext cx="1" cy="41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0" name="Line 30"/>
            <p:cNvSpPr>
              <a:spLocks noChangeShapeType="1"/>
            </p:cNvSpPr>
            <p:nvPr/>
          </p:nvSpPr>
          <p:spPr bwMode="auto">
            <a:xfrm>
              <a:off x="1563" y="2456"/>
              <a:ext cx="1" cy="363"/>
            </a:xfrm>
            <a:prstGeom prst="line">
              <a:avLst/>
            </a:prstGeom>
            <a:noFill/>
            <a:ln w="57150">
              <a:solidFill>
                <a:srgbClr val="063DE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61" name="Rectangle 31"/>
            <p:cNvSpPr>
              <a:spLocks noChangeArrowheads="1"/>
            </p:cNvSpPr>
            <p:nvPr/>
          </p:nvSpPr>
          <p:spPr bwMode="auto">
            <a:xfrm>
              <a:off x="1387" y="2046"/>
              <a:ext cx="92" cy="91"/>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2" name="Rectangle 32"/>
            <p:cNvSpPr>
              <a:spLocks noChangeArrowheads="1"/>
            </p:cNvSpPr>
            <p:nvPr/>
          </p:nvSpPr>
          <p:spPr bwMode="auto">
            <a:xfrm>
              <a:off x="1510" y="2637"/>
              <a:ext cx="92" cy="91"/>
            </a:xfrm>
            <a:prstGeom prst="rect">
              <a:avLst/>
            </a:prstGeom>
            <a:solidFill>
              <a:srgbClr val="0000FF"/>
            </a:solidFill>
            <a:ln w="19050">
              <a:solidFill>
                <a:srgbClr val="0000FF"/>
              </a:solidFill>
              <a:miter lim="800000"/>
              <a:headEnd/>
              <a:tailEnd/>
            </a:ln>
            <a:effectLst/>
            <a:extLs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none" anchor="ctr"/>
            <a:lstStyle/>
            <a:p>
              <a:endParaRPr lang="en-US"/>
            </a:p>
          </p:txBody>
        </p:sp>
        <p:sp>
          <p:nvSpPr>
            <p:cNvPr id="63" name="Line 33"/>
            <p:cNvSpPr>
              <a:spLocks noChangeShapeType="1"/>
            </p:cNvSpPr>
            <p:nvPr/>
          </p:nvSpPr>
          <p:spPr bwMode="auto">
            <a:xfrm flipV="1">
              <a:off x="3836" y="1410"/>
              <a:ext cx="1" cy="545"/>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4" name="Line 34"/>
            <p:cNvSpPr>
              <a:spLocks noChangeShapeType="1"/>
            </p:cNvSpPr>
            <p:nvPr/>
          </p:nvSpPr>
          <p:spPr bwMode="auto">
            <a:xfrm>
              <a:off x="1618" y="1410"/>
              <a:ext cx="739" cy="1"/>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5" name="Line 35"/>
            <p:cNvSpPr>
              <a:spLocks noChangeShapeType="1"/>
            </p:cNvSpPr>
            <p:nvPr/>
          </p:nvSpPr>
          <p:spPr bwMode="auto">
            <a:xfrm>
              <a:off x="2588" y="1410"/>
              <a:ext cx="1" cy="545"/>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6" name="Line 36"/>
            <p:cNvSpPr>
              <a:spLocks noChangeShapeType="1"/>
            </p:cNvSpPr>
            <p:nvPr/>
          </p:nvSpPr>
          <p:spPr bwMode="auto">
            <a:xfrm>
              <a:off x="1340" y="2819"/>
              <a:ext cx="601" cy="1"/>
            </a:xfrm>
            <a:prstGeom prst="line">
              <a:avLst/>
            </a:prstGeom>
            <a:noFill/>
            <a:ln w="76200">
              <a:solidFill>
                <a:srgbClr val="063DE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67" name="Line 37"/>
            <p:cNvSpPr>
              <a:spLocks noChangeShapeType="1"/>
            </p:cNvSpPr>
            <p:nvPr/>
          </p:nvSpPr>
          <p:spPr bwMode="auto">
            <a:xfrm>
              <a:off x="1433" y="2819"/>
              <a:ext cx="1" cy="592"/>
            </a:xfrm>
            <a:prstGeom prst="line">
              <a:avLst/>
            </a:prstGeom>
            <a:noFill/>
            <a:ln w="57150">
              <a:solidFill>
                <a:srgbClr val="063DE8"/>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68" name="Line 38"/>
            <p:cNvSpPr>
              <a:spLocks noChangeShapeType="1"/>
            </p:cNvSpPr>
            <p:nvPr/>
          </p:nvSpPr>
          <p:spPr bwMode="auto">
            <a:xfrm>
              <a:off x="1618" y="1410"/>
              <a:ext cx="1" cy="818"/>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69" name="Line 39"/>
            <p:cNvSpPr>
              <a:spLocks noChangeShapeType="1"/>
            </p:cNvSpPr>
            <p:nvPr/>
          </p:nvSpPr>
          <p:spPr bwMode="auto">
            <a:xfrm>
              <a:off x="2357" y="1410"/>
              <a:ext cx="1" cy="545"/>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0" name="Rectangle 40"/>
            <p:cNvSpPr>
              <a:spLocks noChangeArrowheads="1"/>
            </p:cNvSpPr>
            <p:nvPr/>
          </p:nvSpPr>
          <p:spPr bwMode="auto">
            <a:xfrm>
              <a:off x="1572" y="2046"/>
              <a:ext cx="92" cy="91"/>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1" name="Line 41"/>
            <p:cNvSpPr>
              <a:spLocks noChangeShapeType="1"/>
            </p:cNvSpPr>
            <p:nvPr/>
          </p:nvSpPr>
          <p:spPr bwMode="auto">
            <a:xfrm flipH="1" flipV="1">
              <a:off x="2588" y="1955"/>
              <a:ext cx="1" cy="592"/>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2" name="Oval 42"/>
            <p:cNvSpPr>
              <a:spLocks noChangeArrowheads="1"/>
            </p:cNvSpPr>
            <p:nvPr/>
          </p:nvSpPr>
          <p:spPr bwMode="auto">
            <a:xfrm>
              <a:off x="1340" y="2365"/>
              <a:ext cx="232" cy="227"/>
            </a:xfrm>
            <a:prstGeom prst="ellipse">
              <a:avLst/>
            </a:prstGeom>
            <a:solidFill>
              <a:srgbClr val="FFFFFF"/>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3" name="Oval 43"/>
            <p:cNvSpPr>
              <a:spLocks noChangeArrowheads="1"/>
            </p:cNvSpPr>
            <p:nvPr/>
          </p:nvSpPr>
          <p:spPr bwMode="auto">
            <a:xfrm>
              <a:off x="2496" y="2365"/>
              <a:ext cx="185" cy="182"/>
            </a:xfrm>
            <a:prstGeom prst="ellipse">
              <a:avLst/>
            </a:prstGeom>
            <a:solidFill>
              <a:srgbClr val="FFFFFF"/>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4" name="Oval 44"/>
            <p:cNvSpPr>
              <a:spLocks noChangeArrowheads="1"/>
            </p:cNvSpPr>
            <p:nvPr/>
          </p:nvSpPr>
          <p:spPr bwMode="auto">
            <a:xfrm>
              <a:off x="2496" y="2456"/>
              <a:ext cx="185" cy="181"/>
            </a:xfrm>
            <a:prstGeom prst="ellipse">
              <a:avLst/>
            </a:prstGeom>
            <a:solidFill>
              <a:srgbClr val="FFFFFF">
                <a:alpha val="50000"/>
              </a:srgbClr>
            </a:solidFill>
            <a:ln w="28575">
              <a:solidFill>
                <a:srgbClr val="FF0000"/>
              </a:solidFill>
              <a:round/>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75" name="Line 45"/>
            <p:cNvSpPr>
              <a:spLocks noChangeShapeType="1"/>
            </p:cNvSpPr>
            <p:nvPr/>
          </p:nvSpPr>
          <p:spPr bwMode="auto">
            <a:xfrm>
              <a:off x="1433" y="2228"/>
              <a:ext cx="185" cy="1"/>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6" name="Line 46"/>
            <p:cNvSpPr>
              <a:spLocks noChangeShapeType="1"/>
            </p:cNvSpPr>
            <p:nvPr/>
          </p:nvSpPr>
          <p:spPr bwMode="auto">
            <a:xfrm>
              <a:off x="3605" y="1410"/>
              <a:ext cx="1" cy="1046"/>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7" name="Line 47"/>
            <p:cNvSpPr>
              <a:spLocks noChangeShapeType="1"/>
            </p:cNvSpPr>
            <p:nvPr/>
          </p:nvSpPr>
          <p:spPr bwMode="auto">
            <a:xfrm>
              <a:off x="3836" y="1410"/>
              <a:ext cx="740" cy="1"/>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8" name="Line 48"/>
            <p:cNvSpPr>
              <a:spLocks noChangeShapeType="1"/>
            </p:cNvSpPr>
            <p:nvPr/>
          </p:nvSpPr>
          <p:spPr bwMode="auto">
            <a:xfrm>
              <a:off x="3836" y="1410"/>
              <a:ext cx="1" cy="545"/>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79" name="Line 49"/>
            <p:cNvSpPr>
              <a:spLocks noChangeShapeType="1"/>
            </p:cNvSpPr>
            <p:nvPr/>
          </p:nvSpPr>
          <p:spPr bwMode="auto">
            <a:xfrm>
              <a:off x="4576" y="1410"/>
              <a:ext cx="1" cy="545"/>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0" name="Line 50"/>
            <p:cNvSpPr>
              <a:spLocks noChangeShapeType="1"/>
            </p:cNvSpPr>
            <p:nvPr/>
          </p:nvSpPr>
          <p:spPr bwMode="auto">
            <a:xfrm>
              <a:off x="4484" y="1955"/>
              <a:ext cx="462" cy="1"/>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1" name="Rectangle 51"/>
            <p:cNvSpPr>
              <a:spLocks noChangeArrowheads="1"/>
            </p:cNvSpPr>
            <p:nvPr/>
          </p:nvSpPr>
          <p:spPr bwMode="auto">
            <a:xfrm>
              <a:off x="2542" y="1819"/>
              <a:ext cx="93" cy="91"/>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2" name="Rectangle 52"/>
            <p:cNvSpPr>
              <a:spLocks noChangeArrowheads="1"/>
            </p:cNvSpPr>
            <p:nvPr/>
          </p:nvSpPr>
          <p:spPr bwMode="auto">
            <a:xfrm>
              <a:off x="3559" y="1819"/>
              <a:ext cx="93" cy="91"/>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3" name="Rectangle 53"/>
            <p:cNvSpPr>
              <a:spLocks noChangeArrowheads="1"/>
            </p:cNvSpPr>
            <p:nvPr/>
          </p:nvSpPr>
          <p:spPr bwMode="auto">
            <a:xfrm>
              <a:off x="4530" y="1819"/>
              <a:ext cx="92" cy="91"/>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4" name="Rectangle 54" descr="Diagonal hacia arriba ancha"/>
            <p:cNvSpPr>
              <a:spLocks noChangeArrowheads="1"/>
            </p:cNvSpPr>
            <p:nvPr/>
          </p:nvSpPr>
          <p:spPr bwMode="auto">
            <a:xfrm>
              <a:off x="3790" y="1819"/>
              <a:ext cx="93" cy="91"/>
            </a:xfrm>
            <a:prstGeom prst="rect">
              <a:avLst/>
            </a:prstGeom>
            <a:pattFill prst="wdUpDiag">
              <a:fgClr>
                <a:srgbClr val="000000"/>
              </a:fgClr>
              <a:bgClr>
                <a:schemeClr val="tx1"/>
              </a:bgClr>
            </a:patt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5" name="Rectangle 55" descr="Diagonal hacia arriba ancha"/>
            <p:cNvSpPr>
              <a:spLocks noChangeArrowheads="1"/>
            </p:cNvSpPr>
            <p:nvPr/>
          </p:nvSpPr>
          <p:spPr bwMode="auto">
            <a:xfrm>
              <a:off x="2311" y="1819"/>
              <a:ext cx="93" cy="91"/>
            </a:xfrm>
            <a:prstGeom prst="rect">
              <a:avLst/>
            </a:prstGeom>
            <a:pattFill prst="wdUpDiag">
              <a:fgClr>
                <a:srgbClr val="000000"/>
              </a:fgClr>
              <a:bgClr>
                <a:schemeClr val="tx1"/>
              </a:bgClr>
            </a:patt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6" name="Rectangle 56"/>
            <p:cNvSpPr>
              <a:spLocks noChangeArrowheads="1"/>
            </p:cNvSpPr>
            <p:nvPr/>
          </p:nvSpPr>
          <p:spPr bwMode="auto">
            <a:xfrm>
              <a:off x="2542" y="2046"/>
              <a:ext cx="93" cy="91"/>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7" name="Line 57"/>
            <p:cNvSpPr>
              <a:spLocks noChangeShapeType="1"/>
            </p:cNvSpPr>
            <p:nvPr/>
          </p:nvSpPr>
          <p:spPr bwMode="auto">
            <a:xfrm>
              <a:off x="3467" y="2137"/>
              <a:ext cx="508" cy="1"/>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8" name="Rectangle 58"/>
            <p:cNvSpPr>
              <a:spLocks noChangeArrowheads="1"/>
            </p:cNvSpPr>
            <p:nvPr/>
          </p:nvSpPr>
          <p:spPr bwMode="auto">
            <a:xfrm>
              <a:off x="3559" y="2001"/>
              <a:ext cx="93" cy="91"/>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89" name="Rectangle 59"/>
            <p:cNvSpPr>
              <a:spLocks noChangeArrowheads="1"/>
            </p:cNvSpPr>
            <p:nvPr/>
          </p:nvSpPr>
          <p:spPr bwMode="auto">
            <a:xfrm>
              <a:off x="3559" y="2183"/>
              <a:ext cx="93" cy="91"/>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90" name="Line 60"/>
            <p:cNvSpPr>
              <a:spLocks noChangeShapeType="1"/>
            </p:cNvSpPr>
            <p:nvPr/>
          </p:nvSpPr>
          <p:spPr bwMode="auto">
            <a:xfrm>
              <a:off x="2496" y="2910"/>
              <a:ext cx="185" cy="1"/>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91" name="Rectangle 61"/>
            <p:cNvSpPr>
              <a:spLocks noChangeArrowheads="1"/>
            </p:cNvSpPr>
            <p:nvPr/>
          </p:nvSpPr>
          <p:spPr bwMode="auto">
            <a:xfrm>
              <a:off x="2542" y="2728"/>
              <a:ext cx="93" cy="91"/>
            </a:xfrm>
            <a:prstGeom prst="rect">
              <a:avLst/>
            </a:prstGeom>
            <a:solidFill>
              <a:srgbClr val="FF0000"/>
            </a:solidFill>
            <a:ln w="1905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92" name="Line 62"/>
            <p:cNvSpPr>
              <a:spLocks noChangeShapeType="1"/>
            </p:cNvSpPr>
            <p:nvPr/>
          </p:nvSpPr>
          <p:spPr bwMode="auto">
            <a:xfrm flipH="1" flipV="1">
              <a:off x="3605" y="2637"/>
              <a:ext cx="1" cy="501"/>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93" name="Oval 63"/>
            <p:cNvSpPr>
              <a:spLocks noChangeArrowheads="1"/>
            </p:cNvSpPr>
            <p:nvPr/>
          </p:nvSpPr>
          <p:spPr bwMode="auto">
            <a:xfrm>
              <a:off x="3513" y="2365"/>
              <a:ext cx="185" cy="182"/>
            </a:xfrm>
            <a:prstGeom prst="ellipse">
              <a:avLst/>
            </a:prstGeom>
            <a:solidFill>
              <a:srgbClr val="FFFFFF"/>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94" name="Oval 64"/>
            <p:cNvSpPr>
              <a:spLocks noChangeArrowheads="1"/>
            </p:cNvSpPr>
            <p:nvPr/>
          </p:nvSpPr>
          <p:spPr bwMode="auto">
            <a:xfrm>
              <a:off x="3513" y="2456"/>
              <a:ext cx="185" cy="181"/>
            </a:xfrm>
            <a:prstGeom prst="ellipse">
              <a:avLst/>
            </a:prstGeom>
            <a:solidFill>
              <a:srgbClr val="FFFFFF">
                <a:alpha val="50000"/>
              </a:srgbClr>
            </a:solidFill>
            <a:ln w="57150">
              <a:solidFill>
                <a:srgbClr val="FF0000"/>
              </a:solidFill>
              <a:round/>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95" name="Line 65"/>
            <p:cNvSpPr>
              <a:spLocks noChangeShapeType="1"/>
            </p:cNvSpPr>
            <p:nvPr/>
          </p:nvSpPr>
          <p:spPr bwMode="auto">
            <a:xfrm>
              <a:off x="3513" y="2910"/>
              <a:ext cx="508" cy="1"/>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96" name="Rectangle 66"/>
            <p:cNvSpPr>
              <a:spLocks noChangeArrowheads="1"/>
            </p:cNvSpPr>
            <p:nvPr/>
          </p:nvSpPr>
          <p:spPr bwMode="auto">
            <a:xfrm>
              <a:off x="3559" y="2728"/>
              <a:ext cx="93" cy="91"/>
            </a:xfrm>
            <a:prstGeom prst="rect">
              <a:avLst/>
            </a:prstGeom>
            <a:solidFill>
              <a:srgbClr val="FF0000"/>
            </a:solidFill>
            <a:ln w="1905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97" name="Line 67"/>
            <p:cNvSpPr>
              <a:spLocks noChangeShapeType="1"/>
            </p:cNvSpPr>
            <p:nvPr/>
          </p:nvSpPr>
          <p:spPr bwMode="auto">
            <a:xfrm>
              <a:off x="2588" y="3138"/>
              <a:ext cx="1017" cy="1"/>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98" name="Line 68"/>
            <p:cNvSpPr>
              <a:spLocks noChangeShapeType="1"/>
            </p:cNvSpPr>
            <p:nvPr/>
          </p:nvSpPr>
          <p:spPr bwMode="auto">
            <a:xfrm flipH="1" flipV="1">
              <a:off x="2588" y="2637"/>
              <a:ext cx="1" cy="501"/>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99" name="Line 69"/>
            <p:cNvSpPr>
              <a:spLocks noChangeShapeType="1"/>
            </p:cNvSpPr>
            <p:nvPr/>
          </p:nvSpPr>
          <p:spPr bwMode="auto">
            <a:xfrm>
              <a:off x="1803" y="2819"/>
              <a:ext cx="1" cy="592"/>
            </a:xfrm>
            <a:prstGeom prst="line">
              <a:avLst/>
            </a:prstGeom>
            <a:noFill/>
            <a:ln w="57150">
              <a:solidFill>
                <a:srgbClr val="063DE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100" name="Line 70"/>
            <p:cNvSpPr>
              <a:spLocks noChangeShapeType="1"/>
            </p:cNvSpPr>
            <p:nvPr/>
          </p:nvSpPr>
          <p:spPr bwMode="auto">
            <a:xfrm>
              <a:off x="4576" y="1955"/>
              <a:ext cx="1" cy="41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01" name="Rectangle 71"/>
            <p:cNvSpPr>
              <a:spLocks noChangeArrowheads="1"/>
            </p:cNvSpPr>
            <p:nvPr/>
          </p:nvSpPr>
          <p:spPr bwMode="auto">
            <a:xfrm>
              <a:off x="4530" y="2046"/>
              <a:ext cx="92" cy="91"/>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02" name="Rectangle 72"/>
            <p:cNvSpPr>
              <a:spLocks noChangeArrowheads="1"/>
            </p:cNvSpPr>
            <p:nvPr/>
          </p:nvSpPr>
          <p:spPr bwMode="auto">
            <a:xfrm>
              <a:off x="4668" y="2637"/>
              <a:ext cx="93" cy="91"/>
            </a:xfrm>
            <a:prstGeom prst="rect">
              <a:avLst/>
            </a:prstGeom>
            <a:solidFill>
              <a:srgbClr val="0000FF"/>
            </a:solidFill>
            <a:ln w="19050">
              <a:solidFill>
                <a:srgbClr val="0000FF"/>
              </a:solidFill>
              <a:miter lim="800000"/>
              <a:headEnd/>
              <a:tailEnd/>
            </a:ln>
            <a:effectLst/>
            <a:extLs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none" anchor="ctr"/>
            <a:lstStyle/>
            <a:p>
              <a:endParaRPr lang="en-US"/>
            </a:p>
          </p:txBody>
        </p:sp>
        <p:sp>
          <p:nvSpPr>
            <p:cNvPr id="103" name="Line 73"/>
            <p:cNvSpPr>
              <a:spLocks noChangeShapeType="1"/>
            </p:cNvSpPr>
            <p:nvPr/>
          </p:nvSpPr>
          <p:spPr bwMode="auto">
            <a:xfrm>
              <a:off x="4484" y="2819"/>
              <a:ext cx="508" cy="1"/>
            </a:xfrm>
            <a:prstGeom prst="line">
              <a:avLst/>
            </a:prstGeom>
            <a:noFill/>
            <a:ln w="76200">
              <a:solidFill>
                <a:srgbClr val="063DE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104" name="Line 74"/>
            <p:cNvSpPr>
              <a:spLocks noChangeShapeType="1"/>
            </p:cNvSpPr>
            <p:nvPr/>
          </p:nvSpPr>
          <p:spPr bwMode="auto">
            <a:xfrm>
              <a:off x="4576" y="2819"/>
              <a:ext cx="1" cy="592"/>
            </a:xfrm>
            <a:prstGeom prst="line">
              <a:avLst/>
            </a:prstGeom>
            <a:noFill/>
            <a:ln w="57150">
              <a:solidFill>
                <a:srgbClr val="063DE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105" name="Oval 75"/>
            <p:cNvSpPr>
              <a:spLocks noChangeArrowheads="1"/>
            </p:cNvSpPr>
            <p:nvPr/>
          </p:nvSpPr>
          <p:spPr bwMode="auto">
            <a:xfrm>
              <a:off x="4484" y="2365"/>
              <a:ext cx="231" cy="227"/>
            </a:xfrm>
            <a:prstGeom prst="ellipse">
              <a:avLst/>
            </a:prstGeom>
            <a:solidFill>
              <a:srgbClr val="FFFFFF"/>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06" name="Line 76"/>
            <p:cNvSpPr>
              <a:spLocks noChangeShapeType="1"/>
            </p:cNvSpPr>
            <p:nvPr/>
          </p:nvSpPr>
          <p:spPr bwMode="auto">
            <a:xfrm>
              <a:off x="4946" y="2819"/>
              <a:ext cx="1" cy="592"/>
            </a:xfrm>
            <a:prstGeom prst="line">
              <a:avLst/>
            </a:prstGeom>
            <a:noFill/>
            <a:ln w="57150">
              <a:solidFill>
                <a:srgbClr val="063DE8"/>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107" name="Rectangle 77"/>
            <p:cNvSpPr>
              <a:spLocks noChangeArrowheads="1"/>
            </p:cNvSpPr>
            <p:nvPr/>
          </p:nvSpPr>
          <p:spPr bwMode="auto">
            <a:xfrm>
              <a:off x="1387" y="2910"/>
              <a:ext cx="92" cy="91"/>
            </a:xfrm>
            <a:prstGeom prst="rect">
              <a:avLst/>
            </a:prstGeom>
            <a:solidFill>
              <a:srgbClr val="0000FF"/>
            </a:solidFill>
            <a:ln w="19050">
              <a:solidFill>
                <a:srgbClr val="0000FF"/>
              </a:solidFill>
              <a:miter lim="800000"/>
              <a:headEnd/>
              <a:tailEnd/>
            </a:ln>
            <a:effectLst/>
            <a:extLs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none" anchor="ctr"/>
            <a:lstStyle/>
            <a:p>
              <a:endParaRPr lang="en-US"/>
            </a:p>
          </p:txBody>
        </p:sp>
        <p:sp>
          <p:nvSpPr>
            <p:cNvPr id="108" name="Rectangle 78"/>
            <p:cNvSpPr>
              <a:spLocks noChangeArrowheads="1"/>
            </p:cNvSpPr>
            <p:nvPr/>
          </p:nvSpPr>
          <p:spPr bwMode="auto">
            <a:xfrm>
              <a:off x="1756" y="2910"/>
              <a:ext cx="93" cy="91"/>
            </a:xfrm>
            <a:prstGeom prst="rect">
              <a:avLst/>
            </a:prstGeom>
            <a:solidFill>
              <a:srgbClr val="0000FF"/>
            </a:solidFill>
            <a:ln w="19050">
              <a:solidFill>
                <a:srgbClr val="0000FF"/>
              </a:solidFill>
              <a:miter lim="800000"/>
              <a:headEnd/>
              <a:tailEnd/>
            </a:ln>
            <a:effectLst/>
            <a:extLs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none" anchor="ctr"/>
            <a:lstStyle/>
            <a:p>
              <a:endParaRPr lang="en-US"/>
            </a:p>
          </p:txBody>
        </p:sp>
        <p:sp>
          <p:nvSpPr>
            <p:cNvPr id="109" name="Rectangle 79"/>
            <p:cNvSpPr>
              <a:spLocks noChangeArrowheads="1"/>
            </p:cNvSpPr>
            <p:nvPr/>
          </p:nvSpPr>
          <p:spPr bwMode="auto">
            <a:xfrm>
              <a:off x="4530" y="2910"/>
              <a:ext cx="92" cy="91"/>
            </a:xfrm>
            <a:prstGeom prst="rect">
              <a:avLst/>
            </a:prstGeom>
            <a:solidFill>
              <a:srgbClr val="0000FF"/>
            </a:solidFill>
            <a:ln w="19050">
              <a:solidFill>
                <a:srgbClr val="0000FF"/>
              </a:solidFill>
              <a:miter lim="800000"/>
              <a:headEnd/>
              <a:tailEnd/>
            </a:ln>
            <a:effectLst/>
            <a:extLs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none" anchor="ctr"/>
            <a:lstStyle/>
            <a:p>
              <a:endParaRPr lang="en-US"/>
            </a:p>
          </p:txBody>
        </p:sp>
        <p:sp>
          <p:nvSpPr>
            <p:cNvPr id="110" name="Rectangle 80"/>
            <p:cNvSpPr>
              <a:spLocks noChangeArrowheads="1"/>
            </p:cNvSpPr>
            <p:nvPr/>
          </p:nvSpPr>
          <p:spPr bwMode="auto">
            <a:xfrm>
              <a:off x="4900" y="2910"/>
              <a:ext cx="92" cy="91"/>
            </a:xfrm>
            <a:prstGeom prst="rect">
              <a:avLst/>
            </a:prstGeom>
            <a:solidFill>
              <a:srgbClr val="0000FF"/>
            </a:solidFill>
            <a:ln w="19050">
              <a:solidFill>
                <a:srgbClr val="0000FF"/>
              </a:solidFill>
              <a:miter lim="800000"/>
              <a:headEnd/>
              <a:tailEnd/>
            </a:ln>
            <a:effectLst/>
            <a:extLs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none" anchor="ctr"/>
            <a:lstStyle/>
            <a:p>
              <a:endParaRPr lang="en-US"/>
            </a:p>
          </p:txBody>
        </p:sp>
        <p:sp>
          <p:nvSpPr>
            <p:cNvPr id="111" name="Oval 81"/>
            <p:cNvSpPr>
              <a:spLocks noChangeArrowheads="1"/>
            </p:cNvSpPr>
            <p:nvPr/>
          </p:nvSpPr>
          <p:spPr bwMode="auto">
            <a:xfrm>
              <a:off x="4391" y="2410"/>
              <a:ext cx="185" cy="182"/>
            </a:xfrm>
            <a:prstGeom prst="ellipse">
              <a:avLst/>
            </a:prstGeom>
            <a:solidFill>
              <a:srgbClr val="FFFFFF">
                <a:alpha val="50000"/>
              </a:srgbClr>
            </a:solidFill>
            <a:ln w="57150">
              <a:solidFill>
                <a:srgbClr val="FF0000"/>
              </a:solidFill>
              <a:round/>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112" name="Line 82"/>
            <p:cNvSpPr>
              <a:spLocks noChangeShapeType="1"/>
            </p:cNvSpPr>
            <p:nvPr/>
          </p:nvSpPr>
          <p:spPr bwMode="auto">
            <a:xfrm flipH="1" flipV="1">
              <a:off x="3929" y="2501"/>
              <a:ext cx="1" cy="409"/>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113" name="Rectangle 83"/>
            <p:cNvSpPr>
              <a:spLocks noChangeArrowheads="1"/>
            </p:cNvSpPr>
            <p:nvPr/>
          </p:nvSpPr>
          <p:spPr bwMode="auto">
            <a:xfrm>
              <a:off x="3883" y="2728"/>
              <a:ext cx="92" cy="91"/>
            </a:xfrm>
            <a:prstGeom prst="rect">
              <a:avLst/>
            </a:prstGeom>
            <a:solidFill>
              <a:srgbClr val="FF0000"/>
            </a:solidFill>
            <a:ln w="1905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114" name="Line 84"/>
            <p:cNvSpPr>
              <a:spLocks noChangeShapeType="1"/>
            </p:cNvSpPr>
            <p:nvPr/>
          </p:nvSpPr>
          <p:spPr bwMode="auto">
            <a:xfrm flipH="1" flipV="1">
              <a:off x="3929" y="2501"/>
              <a:ext cx="462" cy="1"/>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115" name="Rectangle 85"/>
            <p:cNvSpPr>
              <a:spLocks noChangeArrowheads="1"/>
            </p:cNvSpPr>
            <p:nvPr/>
          </p:nvSpPr>
          <p:spPr bwMode="auto">
            <a:xfrm>
              <a:off x="4206" y="2456"/>
              <a:ext cx="93" cy="91"/>
            </a:xfrm>
            <a:prstGeom prst="rect">
              <a:avLst/>
            </a:prstGeom>
            <a:solidFill>
              <a:srgbClr val="FF0000"/>
            </a:solidFill>
            <a:ln w="1905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116" name="Rectangle 86"/>
            <p:cNvSpPr>
              <a:spLocks noChangeArrowheads="1"/>
            </p:cNvSpPr>
            <p:nvPr/>
          </p:nvSpPr>
          <p:spPr bwMode="auto">
            <a:xfrm>
              <a:off x="3559" y="2956"/>
              <a:ext cx="93" cy="91"/>
            </a:xfrm>
            <a:prstGeom prst="rect">
              <a:avLst/>
            </a:prstGeom>
            <a:solidFill>
              <a:srgbClr val="FF0000"/>
            </a:solidFill>
            <a:ln w="1905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117" name="Rectangle 87"/>
            <p:cNvSpPr>
              <a:spLocks noChangeArrowheads="1"/>
            </p:cNvSpPr>
            <p:nvPr/>
          </p:nvSpPr>
          <p:spPr bwMode="auto">
            <a:xfrm>
              <a:off x="2542" y="2956"/>
              <a:ext cx="93" cy="91"/>
            </a:xfrm>
            <a:prstGeom prst="rect">
              <a:avLst/>
            </a:prstGeom>
            <a:solidFill>
              <a:srgbClr val="FF0000"/>
            </a:solidFill>
            <a:ln w="1905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anchor="ctr"/>
            <a:lstStyle/>
            <a:p>
              <a:endParaRPr lang="en-US"/>
            </a:p>
          </p:txBody>
        </p:sp>
        <p:sp>
          <p:nvSpPr>
            <p:cNvPr id="118" name="Line 88"/>
            <p:cNvSpPr>
              <a:spLocks noChangeShapeType="1"/>
            </p:cNvSpPr>
            <p:nvPr/>
          </p:nvSpPr>
          <p:spPr bwMode="auto">
            <a:xfrm>
              <a:off x="1803" y="3411"/>
              <a:ext cx="2773" cy="1"/>
            </a:xfrm>
            <a:prstGeom prst="line">
              <a:avLst/>
            </a:prstGeom>
            <a:noFill/>
            <a:ln w="57150">
              <a:solidFill>
                <a:srgbClr val="063DE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63DE8">
                        <a:gamma/>
                        <a:shade val="60000"/>
                        <a:invGamma/>
                      </a:srgbClr>
                    </a:outerShdw>
                  </a:effectLst>
                </a14:hiddenEffects>
              </a:ext>
            </a:extLst>
          </p:spPr>
          <p:txBody>
            <a:bodyPr wrap="none" anchor="ctr"/>
            <a:lstStyle/>
            <a:p>
              <a:endParaRPr lang="en-US"/>
            </a:p>
          </p:txBody>
        </p:sp>
        <p:sp>
          <p:nvSpPr>
            <p:cNvPr id="119" name="Line 89"/>
            <p:cNvSpPr>
              <a:spLocks noChangeShapeType="1"/>
            </p:cNvSpPr>
            <p:nvPr/>
          </p:nvSpPr>
          <p:spPr bwMode="auto">
            <a:xfrm>
              <a:off x="4853" y="1410"/>
              <a:ext cx="1" cy="545"/>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20" name="Rectangle 90"/>
            <p:cNvSpPr>
              <a:spLocks noChangeArrowheads="1"/>
            </p:cNvSpPr>
            <p:nvPr/>
          </p:nvSpPr>
          <p:spPr bwMode="auto">
            <a:xfrm>
              <a:off x="4807" y="1819"/>
              <a:ext cx="93" cy="91"/>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upo 37"/>
          <p:cNvGrpSpPr/>
          <p:nvPr/>
        </p:nvGrpSpPr>
        <p:grpSpPr>
          <a:xfrm>
            <a:off x="1828800" y="2590800"/>
            <a:ext cx="8610600" cy="3954462"/>
            <a:chOff x="2540000" y="2598738"/>
            <a:chExt cx="7653338" cy="3616325"/>
          </a:xfrm>
        </p:grpSpPr>
        <p:sp>
          <p:nvSpPr>
            <p:cNvPr id="5" name="Rectangle 2"/>
            <p:cNvSpPr>
              <a:spLocks noChangeArrowheads="1"/>
            </p:cNvSpPr>
            <p:nvPr/>
          </p:nvSpPr>
          <p:spPr bwMode="auto">
            <a:xfrm>
              <a:off x="6738938" y="2598738"/>
              <a:ext cx="3454400" cy="2093912"/>
            </a:xfrm>
            <a:prstGeom prst="rect">
              <a:avLst/>
            </a:prstGeom>
            <a:solidFill>
              <a:srgbClr val="FFCC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lIns="87462" tIns="43731" rIns="87462" bIns="43731"/>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n-US" sz="1300">
                  <a:solidFill>
                    <a:srgbClr val="000000"/>
                  </a:solidFill>
                  <a:latin typeface="Arial" panose="020B0604020202020204" pitchFamily="34" charset="0"/>
                </a:rPr>
                <a:t>PROTECTION REACH</a:t>
              </a:r>
            </a:p>
          </p:txBody>
        </p:sp>
        <p:sp>
          <p:nvSpPr>
            <p:cNvPr id="6" name="Rectangle 3"/>
            <p:cNvSpPr>
              <a:spLocks noChangeArrowheads="1"/>
            </p:cNvSpPr>
            <p:nvPr/>
          </p:nvSpPr>
          <p:spPr bwMode="auto">
            <a:xfrm>
              <a:off x="7145338" y="3248025"/>
              <a:ext cx="2032000" cy="1227138"/>
            </a:xfrm>
            <a:prstGeom prst="rect">
              <a:avLst/>
            </a:prstGeom>
            <a:solidFill>
              <a:srgbClr val="FFFF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lIns="87462" tIns="43731" rIns="87462" bIns="43731"/>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n-US" sz="1300">
                  <a:solidFill>
                    <a:srgbClr val="000000"/>
                  </a:solidFill>
                  <a:latin typeface="Arial" panose="020B0604020202020204" pitchFamily="34" charset="0"/>
                </a:rPr>
                <a:t>ZONE OF PROTECTION</a:t>
              </a:r>
            </a:p>
          </p:txBody>
        </p:sp>
        <p:sp>
          <p:nvSpPr>
            <p:cNvPr id="7" name="Rectangle 4"/>
            <p:cNvSpPr>
              <a:spLocks noChangeArrowheads="1"/>
            </p:cNvSpPr>
            <p:nvPr/>
          </p:nvSpPr>
          <p:spPr bwMode="auto">
            <a:xfrm>
              <a:off x="2809875" y="2598738"/>
              <a:ext cx="2846388" cy="2093912"/>
            </a:xfrm>
            <a:prstGeom prst="rect">
              <a:avLst/>
            </a:prstGeom>
            <a:solidFill>
              <a:srgbClr val="FFCC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lIns="87462" tIns="43731" rIns="87462" bIns="43731"/>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n-US" sz="1300">
                  <a:solidFill>
                    <a:srgbClr val="000000"/>
                  </a:solidFill>
                  <a:latin typeface="Arial" panose="020B0604020202020204" pitchFamily="34" charset="0"/>
                </a:rPr>
                <a:t>PROTECTION REACH</a:t>
              </a:r>
            </a:p>
          </p:txBody>
        </p:sp>
        <p:sp>
          <p:nvSpPr>
            <p:cNvPr id="8" name="Rectangle 5"/>
            <p:cNvSpPr>
              <a:spLocks noChangeArrowheads="1"/>
            </p:cNvSpPr>
            <p:nvPr/>
          </p:nvSpPr>
          <p:spPr bwMode="auto">
            <a:xfrm>
              <a:off x="3217863" y="3248025"/>
              <a:ext cx="2030412" cy="1227138"/>
            </a:xfrm>
            <a:prstGeom prst="rect">
              <a:avLst/>
            </a:prstGeom>
            <a:solidFill>
              <a:srgbClr val="FFFF00"/>
            </a:solidFill>
            <a:ln w="31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lIns="87462" tIns="43731" rIns="87462" bIns="43731"/>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n-US" sz="1300">
                  <a:solidFill>
                    <a:srgbClr val="000000"/>
                  </a:solidFill>
                  <a:latin typeface="Arial" panose="020B0604020202020204" pitchFamily="34" charset="0"/>
                </a:rPr>
                <a:t>ZONE OF PROTECTION</a:t>
              </a:r>
              <a:endParaRPr lang="es-ES_tradnl" altLang="en-US" sz="2300">
                <a:solidFill>
                  <a:srgbClr val="000000"/>
                </a:solidFill>
              </a:endParaRPr>
            </a:p>
          </p:txBody>
        </p:sp>
        <p:sp>
          <p:nvSpPr>
            <p:cNvPr id="9" name="Line 6"/>
            <p:cNvSpPr>
              <a:spLocks noChangeShapeType="1"/>
            </p:cNvSpPr>
            <p:nvPr/>
          </p:nvSpPr>
          <p:spPr bwMode="auto">
            <a:xfrm flipV="1">
              <a:off x="2809875" y="5126038"/>
              <a:ext cx="2846388"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0" name="Line 7"/>
            <p:cNvSpPr>
              <a:spLocks noChangeShapeType="1"/>
            </p:cNvSpPr>
            <p:nvPr/>
          </p:nvSpPr>
          <p:spPr bwMode="auto">
            <a:xfrm>
              <a:off x="2540000" y="3970338"/>
              <a:ext cx="3454400"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1" name="Rectangle 8"/>
            <p:cNvSpPr>
              <a:spLocks noChangeArrowheads="1"/>
            </p:cNvSpPr>
            <p:nvPr/>
          </p:nvSpPr>
          <p:spPr bwMode="auto">
            <a:xfrm>
              <a:off x="3081338" y="3825876"/>
              <a:ext cx="271462"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2" name="Oval 9"/>
            <p:cNvSpPr>
              <a:spLocks noChangeArrowheads="1"/>
            </p:cNvSpPr>
            <p:nvPr/>
          </p:nvSpPr>
          <p:spPr bwMode="auto">
            <a:xfrm>
              <a:off x="3690938" y="3609976"/>
              <a:ext cx="677862" cy="720725"/>
            </a:xfrm>
            <a:prstGeom prst="ellipse">
              <a:avLst/>
            </a:prstGeom>
            <a:solidFill>
              <a:srgbClr val="FFFFFF"/>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3" name="Oval 10"/>
            <p:cNvSpPr>
              <a:spLocks noChangeArrowheads="1"/>
            </p:cNvSpPr>
            <p:nvPr/>
          </p:nvSpPr>
          <p:spPr bwMode="auto">
            <a:xfrm>
              <a:off x="4097338" y="3609976"/>
              <a:ext cx="677862" cy="720725"/>
            </a:xfrm>
            <a:prstGeom prst="ellipse">
              <a:avLst/>
            </a:prstGeom>
            <a:solidFill>
              <a:srgbClr val="FFFFFF">
                <a:alpha val="50000"/>
              </a:srgbClr>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4" name="Rectangle 11"/>
            <p:cNvSpPr>
              <a:spLocks noChangeArrowheads="1"/>
            </p:cNvSpPr>
            <p:nvPr/>
          </p:nvSpPr>
          <p:spPr bwMode="auto">
            <a:xfrm>
              <a:off x="5114926" y="3825876"/>
              <a:ext cx="269875"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5" name="Oval 12"/>
            <p:cNvSpPr>
              <a:spLocks noChangeArrowheads="1"/>
            </p:cNvSpPr>
            <p:nvPr/>
          </p:nvSpPr>
          <p:spPr bwMode="auto">
            <a:xfrm>
              <a:off x="5519738" y="3825876"/>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6" name="Oval 13"/>
            <p:cNvSpPr>
              <a:spLocks noChangeArrowheads="1"/>
            </p:cNvSpPr>
            <p:nvPr/>
          </p:nvSpPr>
          <p:spPr bwMode="auto">
            <a:xfrm>
              <a:off x="2676526" y="3825876"/>
              <a:ext cx="269875"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7" name="Line 14"/>
            <p:cNvSpPr>
              <a:spLocks noChangeShapeType="1"/>
            </p:cNvSpPr>
            <p:nvPr/>
          </p:nvSpPr>
          <p:spPr bwMode="auto">
            <a:xfrm>
              <a:off x="2540000" y="3681413"/>
              <a:ext cx="0" cy="57785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8" name="Line 15"/>
            <p:cNvSpPr>
              <a:spLocks noChangeShapeType="1"/>
            </p:cNvSpPr>
            <p:nvPr/>
          </p:nvSpPr>
          <p:spPr bwMode="auto">
            <a:xfrm>
              <a:off x="5994400" y="3681413"/>
              <a:ext cx="0" cy="57785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9" name="Line 16"/>
            <p:cNvSpPr>
              <a:spLocks noChangeShapeType="1"/>
            </p:cNvSpPr>
            <p:nvPr/>
          </p:nvSpPr>
          <p:spPr bwMode="auto">
            <a:xfrm>
              <a:off x="6467475" y="3970338"/>
              <a:ext cx="3455988"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0" name="Rectangle 17"/>
            <p:cNvSpPr>
              <a:spLocks noChangeArrowheads="1"/>
            </p:cNvSpPr>
            <p:nvPr/>
          </p:nvSpPr>
          <p:spPr bwMode="auto">
            <a:xfrm>
              <a:off x="7010401" y="3825876"/>
              <a:ext cx="271463"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21" name="Rectangle 18"/>
            <p:cNvSpPr>
              <a:spLocks noChangeArrowheads="1"/>
            </p:cNvSpPr>
            <p:nvPr/>
          </p:nvSpPr>
          <p:spPr bwMode="auto">
            <a:xfrm>
              <a:off x="9042401" y="3825876"/>
              <a:ext cx="271463"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22" name="Oval 19"/>
            <p:cNvSpPr>
              <a:spLocks noChangeArrowheads="1"/>
            </p:cNvSpPr>
            <p:nvPr/>
          </p:nvSpPr>
          <p:spPr bwMode="auto">
            <a:xfrm>
              <a:off x="9448801" y="3825876"/>
              <a:ext cx="271463"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3" name="Oval 20"/>
            <p:cNvSpPr>
              <a:spLocks noChangeArrowheads="1"/>
            </p:cNvSpPr>
            <p:nvPr/>
          </p:nvSpPr>
          <p:spPr bwMode="auto">
            <a:xfrm>
              <a:off x="6604001" y="3825876"/>
              <a:ext cx="271463"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4" name="Line 21"/>
            <p:cNvSpPr>
              <a:spLocks noChangeShapeType="1"/>
            </p:cNvSpPr>
            <p:nvPr/>
          </p:nvSpPr>
          <p:spPr bwMode="auto">
            <a:xfrm>
              <a:off x="6467475" y="3681413"/>
              <a:ext cx="0" cy="57785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5" name="Line 22"/>
            <p:cNvSpPr>
              <a:spLocks noChangeShapeType="1"/>
            </p:cNvSpPr>
            <p:nvPr/>
          </p:nvSpPr>
          <p:spPr bwMode="auto">
            <a:xfrm>
              <a:off x="9923463" y="3681413"/>
              <a:ext cx="0" cy="57785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pic>
          <p:nvPicPr>
            <p:cNvPr id="26" name="Picture 23" descr="DT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0938" y="4837114"/>
              <a:ext cx="1187450" cy="585787"/>
            </a:xfrm>
            <a:prstGeom prst="rect">
              <a:avLst/>
            </a:prstGeom>
            <a:noFill/>
            <a:extLst>
              <a:ext uri="{909E8E84-426E-40DD-AFC4-6F175D3DCCD1}">
                <a14:hiddenFill xmlns:a14="http://schemas.microsoft.com/office/drawing/2010/main">
                  <a:solidFill>
                    <a:srgbClr val="FFFFFF"/>
                  </a:solidFill>
                </a14:hiddenFill>
              </a:ext>
            </a:extLst>
          </p:spPr>
        </p:pic>
        <p:sp>
          <p:nvSpPr>
            <p:cNvPr id="27" name="Line 24"/>
            <p:cNvSpPr>
              <a:spLocks noChangeShapeType="1"/>
            </p:cNvSpPr>
            <p:nvPr/>
          </p:nvSpPr>
          <p:spPr bwMode="auto">
            <a:xfrm>
              <a:off x="2809875" y="4114800"/>
              <a:ext cx="0" cy="101123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8" name="Line 25"/>
            <p:cNvSpPr>
              <a:spLocks noChangeShapeType="1"/>
            </p:cNvSpPr>
            <p:nvPr/>
          </p:nvSpPr>
          <p:spPr bwMode="auto">
            <a:xfrm>
              <a:off x="5656263" y="4114800"/>
              <a:ext cx="0" cy="101123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29" name="Line 26"/>
            <p:cNvSpPr>
              <a:spLocks noChangeShapeType="1"/>
            </p:cNvSpPr>
            <p:nvPr/>
          </p:nvSpPr>
          <p:spPr bwMode="auto">
            <a:xfrm>
              <a:off x="6738938" y="4114800"/>
              <a:ext cx="0" cy="101123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pic>
          <p:nvPicPr>
            <p:cNvPr id="30" name="Picture 27" descr="IRD_b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1" y="4619626"/>
              <a:ext cx="727075" cy="1114425"/>
            </a:xfrm>
            <a:prstGeom prst="rect">
              <a:avLst/>
            </a:prstGeom>
            <a:noFill/>
            <a:extLst>
              <a:ext uri="{909E8E84-426E-40DD-AFC4-6F175D3DCCD1}">
                <a14:hiddenFill xmlns:a14="http://schemas.microsoft.com/office/drawing/2010/main">
                  <a:solidFill>
                    <a:srgbClr val="FFFFFF"/>
                  </a:solidFill>
                </a14:hiddenFill>
              </a:ext>
            </a:extLst>
          </p:spPr>
        </p:pic>
        <p:sp>
          <p:nvSpPr>
            <p:cNvPr id="31" name="Text Box 28"/>
            <p:cNvSpPr txBox="1">
              <a:spLocks noChangeArrowheads="1"/>
            </p:cNvSpPr>
            <p:nvPr/>
          </p:nvSpPr>
          <p:spPr bwMode="auto">
            <a:xfrm>
              <a:off x="3759201" y="5414964"/>
              <a:ext cx="1287463" cy="439737"/>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000000"/>
                  </a:solidFill>
                  <a:latin typeface="Arial" panose="020B0604020202020204" pitchFamily="34" charset="0"/>
                </a:rPr>
                <a:t>87</a:t>
              </a:r>
            </a:p>
          </p:txBody>
        </p:sp>
        <p:sp>
          <p:nvSpPr>
            <p:cNvPr id="32" name="Text Box 29"/>
            <p:cNvSpPr txBox="1">
              <a:spLocks noChangeArrowheads="1"/>
            </p:cNvSpPr>
            <p:nvPr/>
          </p:nvSpPr>
          <p:spPr bwMode="auto">
            <a:xfrm>
              <a:off x="6129338" y="5775325"/>
              <a:ext cx="1287462" cy="439738"/>
            </a:xfrm>
            <a:prstGeom prst="rect">
              <a:avLst/>
            </a:prstGeom>
            <a:noFill/>
            <a:ln>
              <a:noFill/>
            </a:ln>
            <a:effectLst>
              <a:prstShdw prst="shdw17" dist="17961" dir="2700000">
                <a:srgbClr val="000000">
                  <a:gamma/>
                  <a:shade val="60000"/>
                  <a:invGamma/>
                </a:srgbClr>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000000"/>
                  </a:solidFill>
                  <a:latin typeface="Arial" panose="020B0604020202020204" pitchFamily="34" charset="0"/>
                </a:rPr>
                <a:t>50/51</a:t>
              </a:r>
            </a:p>
          </p:txBody>
        </p:sp>
        <p:sp>
          <p:nvSpPr>
            <p:cNvPr id="33" name="Oval 30"/>
            <p:cNvSpPr>
              <a:spLocks noChangeArrowheads="1"/>
            </p:cNvSpPr>
            <p:nvPr/>
          </p:nvSpPr>
          <p:spPr bwMode="auto">
            <a:xfrm>
              <a:off x="7620001" y="3609976"/>
              <a:ext cx="676275" cy="720725"/>
            </a:xfrm>
            <a:prstGeom prst="ellipse">
              <a:avLst/>
            </a:prstGeom>
            <a:solidFill>
              <a:srgbClr val="FFFFFF"/>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34" name="Oval 31"/>
            <p:cNvSpPr>
              <a:spLocks noChangeArrowheads="1"/>
            </p:cNvSpPr>
            <p:nvPr/>
          </p:nvSpPr>
          <p:spPr bwMode="auto">
            <a:xfrm>
              <a:off x="8026401" y="3609976"/>
              <a:ext cx="677863" cy="720725"/>
            </a:xfrm>
            <a:prstGeom prst="ellipse">
              <a:avLst/>
            </a:prstGeom>
            <a:solidFill>
              <a:srgbClr val="FFFFFF">
                <a:alpha val="50000"/>
              </a:srgbClr>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grpSp>
      <p:sp>
        <p:nvSpPr>
          <p:cNvPr id="35" name="Rectangle 32"/>
          <p:cNvSpPr>
            <a:spLocks noChangeArrowheads="1"/>
          </p:cNvSpPr>
          <p:nvPr/>
        </p:nvSpPr>
        <p:spPr bwMode="auto">
          <a:xfrm>
            <a:off x="2438400" y="1155701"/>
            <a:ext cx="3860800" cy="10826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lIns="92626" tIns="115402" rIns="92626" bIns="115402" anchor="ctr"/>
          <a:lstStyle>
            <a:lvl1pPr defTabSz="874713">
              <a:defRPr kumimoji="1" sz="2800" b="1">
                <a:solidFill>
                  <a:schemeClr val="tx2"/>
                </a:solidFill>
                <a:latin typeface="Arial" panose="020B0604020202020204" pitchFamily="34" charset="0"/>
              </a:defRPr>
            </a:lvl1pPr>
            <a:lvl2pPr defTabSz="874713">
              <a:defRPr kumimoji="1" sz="2800" b="1">
                <a:solidFill>
                  <a:schemeClr val="tx2"/>
                </a:solidFill>
                <a:latin typeface="Arial" panose="020B0604020202020204" pitchFamily="34" charset="0"/>
              </a:defRPr>
            </a:lvl2pPr>
            <a:lvl3pPr defTabSz="874713">
              <a:defRPr kumimoji="1" sz="2800" b="1">
                <a:solidFill>
                  <a:schemeClr val="tx2"/>
                </a:solidFill>
                <a:latin typeface="Arial" panose="020B0604020202020204" pitchFamily="34" charset="0"/>
              </a:defRPr>
            </a:lvl3pPr>
            <a:lvl4pPr defTabSz="874713">
              <a:defRPr kumimoji="1" sz="2800" b="1">
                <a:solidFill>
                  <a:schemeClr val="tx2"/>
                </a:solidFill>
                <a:latin typeface="Arial" panose="020B0604020202020204" pitchFamily="34" charset="0"/>
              </a:defRPr>
            </a:lvl4pPr>
            <a:lvl5pPr defTabSz="874713">
              <a:defRPr kumimoji="1" sz="2800" b="1">
                <a:solidFill>
                  <a:schemeClr val="tx2"/>
                </a:solidFill>
                <a:latin typeface="Arial" panose="020B0604020202020204" pitchFamily="34" charset="0"/>
              </a:defRPr>
            </a:lvl5pPr>
            <a:lvl6pPr marL="457200" defTabSz="874713" eaLnBrk="0" fontAlgn="base" hangingPunct="0">
              <a:spcBef>
                <a:spcPct val="0"/>
              </a:spcBef>
              <a:spcAft>
                <a:spcPct val="0"/>
              </a:spcAft>
              <a:defRPr kumimoji="1" sz="2800" b="1">
                <a:solidFill>
                  <a:schemeClr val="tx2"/>
                </a:solidFill>
                <a:latin typeface="Arial" panose="020B0604020202020204" pitchFamily="34" charset="0"/>
              </a:defRPr>
            </a:lvl6pPr>
            <a:lvl7pPr marL="914400" defTabSz="874713" eaLnBrk="0" fontAlgn="base" hangingPunct="0">
              <a:spcBef>
                <a:spcPct val="0"/>
              </a:spcBef>
              <a:spcAft>
                <a:spcPct val="0"/>
              </a:spcAft>
              <a:defRPr kumimoji="1" sz="2800" b="1">
                <a:solidFill>
                  <a:schemeClr val="tx2"/>
                </a:solidFill>
                <a:latin typeface="Arial" panose="020B0604020202020204" pitchFamily="34" charset="0"/>
              </a:defRPr>
            </a:lvl7pPr>
            <a:lvl8pPr marL="1371600" defTabSz="874713" eaLnBrk="0" fontAlgn="base" hangingPunct="0">
              <a:spcBef>
                <a:spcPct val="0"/>
              </a:spcBef>
              <a:spcAft>
                <a:spcPct val="0"/>
              </a:spcAft>
              <a:defRPr kumimoji="1" sz="2800" b="1">
                <a:solidFill>
                  <a:schemeClr val="tx2"/>
                </a:solidFill>
                <a:latin typeface="Arial" panose="020B0604020202020204" pitchFamily="34" charset="0"/>
              </a:defRPr>
            </a:lvl8pPr>
            <a:lvl9pPr marL="1828800" defTabSz="874713" eaLnBrk="0" fontAlgn="base" hangingPunct="0">
              <a:spcBef>
                <a:spcPct val="0"/>
              </a:spcBef>
              <a:spcAft>
                <a:spcPct val="0"/>
              </a:spcAft>
              <a:defRPr kumimoji="1" sz="2800" b="1">
                <a:solidFill>
                  <a:schemeClr val="tx2"/>
                </a:solidFill>
                <a:latin typeface="Arial" panose="020B0604020202020204" pitchFamily="34" charset="0"/>
              </a:defRPr>
            </a:lvl9pPr>
          </a:lstStyle>
          <a:p>
            <a:pPr>
              <a:lnSpc>
                <a:spcPct val="150000"/>
              </a:lnSpc>
            </a:pPr>
            <a:r>
              <a:rPr lang="es-ES" altLang="en-US" sz="2200" dirty="0">
                <a:solidFill>
                  <a:srgbClr val="063DE8"/>
                </a:solidFill>
                <a:latin typeface="Albertus Extra Bold" pitchFamily="34" charset="0"/>
              </a:rPr>
              <a:t>PROTECCIÓN </a:t>
            </a:r>
            <a:r>
              <a:rPr lang="es-ES" altLang="en-US" sz="2200" dirty="0" smtClean="0">
                <a:solidFill>
                  <a:srgbClr val="063DE8"/>
                </a:solidFill>
                <a:latin typeface="Albertus Extra Bold" pitchFamily="34" charset="0"/>
              </a:rPr>
              <a:t>DE</a:t>
            </a:r>
          </a:p>
          <a:p>
            <a:pPr>
              <a:lnSpc>
                <a:spcPct val="150000"/>
              </a:lnSpc>
            </a:pPr>
            <a:r>
              <a:rPr lang="es-ES" altLang="en-US" sz="2200" dirty="0" smtClean="0">
                <a:solidFill>
                  <a:srgbClr val="063DE8"/>
                </a:solidFill>
                <a:latin typeface="Albertus Extra Bold" pitchFamily="34" charset="0"/>
              </a:rPr>
              <a:t> </a:t>
            </a:r>
            <a:r>
              <a:rPr lang="es-ES" altLang="en-US" sz="2200" dirty="0">
                <a:solidFill>
                  <a:srgbClr val="063DE8"/>
                </a:solidFill>
                <a:latin typeface="Albertus Extra Bold" pitchFamily="34" charset="0"/>
              </a:rPr>
              <a:t>ZONA CERRADA </a:t>
            </a:r>
            <a:r>
              <a:rPr lang="es-ES" altLang="en-US" sz="2200" dirty="0" smtClean="0">
                <a:solidFill>
                  <a:srgbClr val="063DE8"/>
                </a:solidFill>
                <a:latin typeface="Albertus Extra Bold" pitchFamily="34" charset="0"/>
              </a:rPr>
              <a:t>DE ALCANCE </a:t>
            </a:r>
            <a:r>
              <a:rPr lang="es-ES" altLang="en-US" sz="2200" dirty="0">
                <a:solidFill>
                  <a:srgbClr val="063DE8"/>
                </a:solidFill>
                <a:latin typeface="Albertus Extra Bold" pitchFamily="34" charset="0"/>
              </a:rPr>
              <a:t>DEFINIDO</a:t>
            </a:r>
            <a:endParaRPr lang="es-ES_tradnl" altLang="en-US" sz="2200" dirty="0">
              <a:solidFill>
                <a:srgbClr val="063DE8"/>
              </a:solidFill>
              <a:latin typeface="Albertus Extra Bold" pitchFamily="34" charset="0"/>
            </a:endParaRPr>
          </a:p>
        </p:txBody>
      </p:sp>
      <p:sp>
        <p:nvSpPr>
          <p:cNvPr id="36" name="Rectangle 33"/>
          <p:cNvSpPr>
            <a:spLocks noChangeArrowheads="1"/>
          </p:cNvSpPr>
          <p:nvPr/>
        </p:nvSpPr>
        <p:spPr bwMode="auto">
          <a:xfrm>
            <a:off x="6604001" y="1155701"/>
            <a:ext cx="3521075" cy="10826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lIns="92626" tIns="115402" rIns="92626" bIns="115402" anchor="ctr"/>
          <a:lstStyle>
            <a:lvl1pPr defTabSz="874713">
              <a:defRPr kumimoji="1" sz="2800" b="1">
                <a:solidFill>
                  <a:schemeClr val="tx2"/>
                </a:solidFill>
                <a:latin typeface="Arial" panose="020B0604020202020204" pitchFamily="34" charset="0"/>
              </a:defRPr>
            </a:lvl1pPr>
            <a:lvl2pPr defTabSz="874713">
              <a:defRPr kumimoji="1" sz="2800" b="1">
                <a:solidFill>
                  <a:schemeClr val="tx2"/>
                </a:solidFill>
                <a:latin typeface="Arial" panose="020B0604020202020204" pitchFamily="34" charset="0"/>
              </a:defRPr>
            </a:lvl2pPr>
            <a:lvl3pPr defTabSz="874713">
              <a:defRPr kumimoji="1" sz="2800" b="1">
                <a:solidFill>
                  <a:schemeClr val="tx2"/>
                </a:solidFill>
                <a:latin typeface="Arial" panose="020B0604020202020204" pitchFamily="34" charset="0"/>
              </a:defRPr>
            </a:lvl3pPr>
            <a:lvl4pPr defTabSz="874713">
              <a:defRPr kumimoji="1" sz="2800" b="1">
                <a:solidFill>
                  <a:schemeClr val="tx2"/>
                </a:solidFill>
                <a:latin typeface="Arial" panose="020B0604020202020204" pitchFamily="34" charset="0"/>
              </a:defRPr>
            </a:lvl4pPr>
            <a:lvl5pPr defTabSz="874713">
              <a:defRPr kumimoji="1" sz="2800" b="1">
                <a:solidFill>
                  <a:schemeClr val="tx2"/>
                </a:solidFill>
                <a:latin typeface="Arial" panose="020B0604020202020204" pitchFamily="34" charset="0"/>
              </a:defRPr>
            </a:lvl5pPr>
            <a:lvl6pPr marL="457200" defTabSz="874713" eaLnBrk="0" fontAlgn="base" hangingPunct="0">
              <a:spcBef>
                <a:spcPct val="0"/>
              </a:spcBef>
              <a:spcAft>
                <a:spcPct val="0"/>
              </a:spcAft>
              <a:defRPr kumimoji="1" sz="2800" b="1">
                <a:solidFill>
                  <a:schemeClr val="tx2"/>
                </a:solidFill>
                <a:latin typeface="Arial" panose="020B0604020202020204" pitchFamily="34" charset="0"/>
              </a:defRPr>
            </a:lvl6pPr>
            <a:lvl7pPr marL="914400" defTabSz="874713" eaLnBrk="0" fontAlgn="base" hangingPunct="0">
              <a:spcBef>
                <a:spcPct val="0"/>
              </a:spcBef>
              <a:spcAft>
                <a:spcPct val="0"/>
              </a:spcAft>
              <a:defRPr kumimoji="1" sz="2800" b="1">
                <a:solidFill>
                  <a:schemeClr val="tx2"/>
                </a:solidFill>
                <a:latin typeface="Arial" panose="020B0604020202020204" pitchFamily="34" charset="0"/>
              </a:defRPr>
            </a:lvl7pPr>
            <a:lvl8pPr marL="1371600" defTabSz="874713" eaLnBrk="0" fontAlgn="base" hangingPunct="0">
              <a:spcBef>
                <a:spcPct val="0"/>
              </a:spcBef>
              <a:spcAft>
                <a:spcPct val="0"/>
              </a:spcAft>
              <a:defRPr kumimoji="1" sz="2800" b="1">
                <a:solidFill>
                  <a:schemeClr val="tx2"/>
                </a:solidFill>
                <a:latin typeface="Arial" panose="020B0604020202020204" pitchFamily="34" charset="0"/>
              </a:defRPr>
            </a:lvl8pPr>
            <a:lvl9pPr marL="1828800" defTabSz="874713" eaLnBrk="0" fontAlgn="base" hangingPunct="0">
              <a:spcBef>
                <a:spcPct val="0"/>
              </a:spcBef>
              <a:spcAft>
                <a:spcPct val="0"/>
              </a:spcAft>
              <a:defRPr kumimoji="1" sz="2800" b="1">
                <a:solidFill>
                  <a:schemeClr val="tx2"/>
                </a:solidFill>
                <a:latin typeface="Arial" panose="020B0604020202020204" pitchFamily="34" charset="0"/>
              </a:defRPr>
            </a:lvl9pPr>
          </a:lstStyle>
          <a:p>
            <a:pPr>
              <a:lnSpc>
                <a:spcPct val="150000"/>
              </a:lnSpc>
            </a:pPr>
            <a:r>
              <a:rPr lang="es-ES" altLang="en-US" sz="2200" dirty="0">
                <a:solidFill>
                  <a:srgbClr val="063DE8"/>
                </a:solidFill>
                <a:latin typeface="Albertus Extra Bold" pitchFamily="34" charset="0"/>
              </a:rPr>
              <a:t>PROTECCIÓN DE </a:t>
            </a:r>
            <a:endParaRPr lang="es-ES" altLang="en-US" sz="2200" dirty="0" smtClean="0">
              <a:solidFill>
                <a:srgbClr val="063DE8"/>
              </a:solidFill>
              <a:latin typeface="Albertus Extra Bold" pitchFamily="34" charset="0"/>
            </a:endParaRPr>
          </a:p>
          <a:p>
            <a:pPr>
              <a:lnSpc>
                <a:spcPct val="150000"/>
              </a:lnSpc>
            </a:pPr>
            <a:r>
              <a:rPr lang="es-ES" altLang="en-US" sz="2200" dirty="0" smtClean="0">
                <a:solidFill>
                  <a:srgbClr val="063DE8"/>
                </a:solidFill>
                <a:latin typeface="Albertus Extra Bold" pitchFamily="34" charset="0"/>
              </a:rPr>
              <a:t>ZONA </a:t>
            </a:r>
            <a:r>
              <a:rPr lang="es-ES" altLang="en-US" sz="2200" dirty="0">
                <a:solidFill>
                  <a:srgbClr val="063DE8"/>
                </a:solidFill>
                <a:latin typeface="Albertus Extra Bold" pitchFamily="34" charset="0"/>
              </a:rPr>
              <a:t>ABIERTA DE ALCANCE NO DEFINIDO</a:t>
            </a:r>
            <a:endParaRPr lang="es-ES_tradnl" altLang="en-US" sz="2200" dirty="0">
              <a:solidFill>
                <a:srgbClr val="063DE8"/>
              </a:solidFill>
              <a:latin typeface="Albertus Extra Bold" pitchFamily="34" charset="0"/>
            </a:endParaRPr>
          </a:p>
        </p:txBody>
      </p:sp>
      <p:sp>
        <p:nvSpPr>
          <p:cNvPr id="37" name="Rectángulo 36"/>
          <p:cNvSpPr/>
          <p:nvPr/>
        </p:nvSpPr>
        <p:spPr>
          <a:xfrm>
            <a:off x="4599214" y="229946"/>
            <a:ext cx="3604705" cy="584775"/>
          </a:xfrm>
          <a:prstGeom prst="rect">
            <a:avLst/>
          </a:prstGeom>
        </p:spPr>
        <p:txBody>
          <a:bodyPr wrap="none">
            <a:spAutoFit/>
          </a:bodyPr>
          <a:lstStyle/>
          <a:p>
            <a:r>
              <a:rPr lang="en-US" sz="3200" b="1" dirty="0">
                <a:solidFill>
                  <a:srgbClr val="FF0000"/>
                </a:solidFill>
              </a:rPr>
              <a:t>Zonas de </a:t>
            </a:r>
            <a:r>
              <a:rPr lang="en-US" sz="3200" b="1" dirty="0" err="1">
                <a:solidFill>
                  <a:srgbClr val="FF0000"/>
                </a:solidFill>
              </a:rPr>
              <a:t>protección</a:t>
            </a:r>
            <a:endParaRPr lang="en-US" sz="3200" b="1" dirty="0">
              <a:solidFill>
                <a:srgbClr val="FF0000"/>
              </a:solidFill>
            </a:endParaRPr>
          </a:p>
        </p:txBody>
      </p:sp>
    </p:spTree>
    <p:extLst>
      <p:ext uri="{BB962C8B-B14F-4D97-AF65-F5344CB8AC3E}">
        <p14:creationId xmlns:p14="http://schemas.microsoft.com/office/powerpoint/2010/main" val="135324189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6897" y="551711"/>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grpSp>
        <p:nvGrpSpPr>
          <p:cNvPr id="3" name="object 3"/>
          <p:cNvGrpSpPr/>
          <p:nvPr/>
        </p:nvGrpSpPr>
        <p:grpSpPr>
          <a:xfrm>
            <a:off x="2837497" y="1017897"/>
            <a:ext cx="6669405" cy="2358390"/>
            <a:chOff x="1214412" y="1394094"/>
            <a:chExt cx="6669405" cy="2358390"/>
          </a:xfrm>
        </p:grpSpPr>
        <p:pic>
          <p:nvPicPr>
            <p:cNvPr id="4" name="object 4"/>
            <p:cNvPicPr/>
            <p:nvPr/>
          </p:nvPicPr>
          <p:blipFill>
            <a:blip r:embed="rId3" cstate="print"/>
            <a:stretch>
              <a:fillRect/>
            </a:stretch>
          </p:blipFill>
          <p:spPr>
            <a:xfrm>
              <a:off x="1214412" y="1394094"/>
              <a:ext cx="6669024" cy="2358120"/>
            </a:xfrm>
            <a:prstGeom prst="rect">
              <a:avLst/>
            </a:prstGeom>
          </p:spPr>
        </p:pic>
        <p:pic>
          <p:nvPicPr>
            <p:cNvPr id="5" name="object 5"/>
            <p:cNvPicPr/>
            <p:nvPr/>
          </p:nvPicPr>
          <p:blipFill>
            <a:blip r:embed="rId4" cstate="print"/>
            <a:stretch>
              <a:fillRect/>
            </a:stretch>
          </p:blipFill>
          <p:spPr>
            <a:xfrm>
              <a:off x="2714625" y="3000311"/>
              <a:ext cx="357187" cy="357187"/>
            </a:xfrm>
            <a:prstGeom prst="rect">
              <a:avLst/>
            </a:prstGeom>
          </p:spPr>
        </p:pic>
      </p:grpSp>
      <p:sp>
        <p:nvSpPr>
          <p:cNvPr id="6" name="object 6"/>
          <p:cNvSpPr txBox="1"/>
          <p:nvPr/>
        </p:nvSpPr>
        <p:spPr>
          <a:xfrm>
            <a:off x="381000" y="3357498"/>
            <a:ext cx="11582400" cy="3389005"/>
          </a:xfrm>
          <a:prstGeom prst="rect">
            <a:avLst/>
          </a:prstGeom>
        </p:spPr>
        <p:txBody>
          <a:bodyPr vert="horz" wrap="square" lIns="0" tIns="73660" rIns="0" bIns="0" rtlCol="0">
            <a:spAutoFit/>
          </a:bodyPr>
          <a:lstStyle/>
          <a:p>
            <a:pPr marL="355600" indent="-343535" algn="just">
              <a:spcBef>
                <a:spcPts val="580"/>
              </a:spcBef>
              <a:buFont typeface="Arial MT"/>
              <a:buChar char="•"/>
              <a:tabLst>
                <a:tab pos="355600" algn="l"/>
                <a:tab pos="356235" algn="l"/>
              </a:tabLst>
            </a:pPr>
            <a:r>
              <a:rPr sz="2400" b="1" spc="10" dirty="0">
                <a:latin typeface="Calibri"/>
                <a:cs typeface="Calibri"/>
              </a:rPr>
              <a:t>La</a:t>
            </a:r>
            <a:r>
              <a:rPr sz="2400" b="1" spc="-95" dirty="0">
                <a:latin typeface="Calibri"/>
                <a:cs typeface="Calibri"/>
              </a:rPr>
              <a:t> </a:t>
            </a:r>
            <a:r>
              <a:rPr sz="2400" b="1" spc="-10" dirty="0">
                <a:latin typeface="Calibri"/>
                <a:cs typeface="Calibri"/>
              </a:rPr>
              <a:t>ZONA</a:t>
            </a:r>
            <a:r>
              <a:rPr sz="2400" b="1" spc="-5" dirty="0">
                <a:latin typeface="Calibri"/>
                <a:cs typeface="Calibri"/>
              </a:rPr>
              <a:t> </a:t>
            </a:r>
            <a:r>
              <a:rPr sz="2400" b="1" spc="5" dirty="0">
                <a:latin typeface="Calibri"/>
                <a:cs typeface="Calibri"/>
              </a:rPr>
              <a:t>1</a:t>
            </a:r>
            <a:r>
              <a:rPr sz="2400" b="1" spc="-5" dirty="0">
                <a:latin typeface="Calibri"/>
                <a:cs typeface="Calibri"/>
              </a:rPr>
              <a:t> para</a:t>
            </a:r>
            <a:r>
              <a:rPr sz="2400" b="1" spc="-55" dirty="0">
                <a:latin typeface="Calibri"/>
                <a:cs typeface="Calibri"/>
              </a:rPr>
              <a:t> </a:t>
            </a:r>
            <a:r>
              <a:rPr sz="2400" b="1" spc="5" dirty="0">
                <a:latin typeface="Calibri"/>
                <a:cs typeface="Calibri"/>
              </a:rPr>
              <a:t>el</a:t>
            </a:r>
            <a:r>
              <a:rPr sz="2400" b="1" spc="-15" dirty="0">
                <a:latin typeface="Calibri"/>
                <a:cs typeface="Calibri"/>
              </a:rPr>
              <a:t> </a:t>
            </a:r>
            <a:r>
              <a:rPr sz="2400" b="1" spc="-10" dirty="0">
                <a:latin typeface="Calibri"/>
                <a:cs typeface="Calibri"/>
              </a:rPr>
              <a:t>breaker</a:t>
            </a:r>
            <a:r>
              <a:rPr sz="2400" b="1" spc="-5" dirty="0">
                <a:latin typeface="Calibri"/>
                <a:cs typeface="Calibri"/>
              </a:rPr>
              <a:t> </a:t>
            </a:r>
            <a:r>
              <a:rPr sz="2400" b="1" spc="5" dirty="0">
                <a:latin typeface="Calibri"/>
                <a:cs typeface="Calibri"/>
              </a:rPr>
              <a:t>A</a:t>
            </a:r>
            <a:r>
              <a:rPr sz="2400" b="1" spc="-10" dirty="0">
                <a:latin typeface="Calibri"/>
                <a:cs typeface="Calibri"/>
              </a:rPr>
              <a:t> </a:t>
            </a:r>
            <a:r>
              <a:rPr sz="2400" b="1" spc="5" dirty="0">
                <a:latin typeface="Calibri"/>
                <a:cs typeface="Calibri"/>
              </a:rPr>
              <a:t>lo</a:t>
            </a:r>
            <a:r>
              <a:rPr sz="2400" b="1" spc="-40" dirty="0">
                <a:latin typeface="Calibri"/>
                <a:cs typeface="Calibri"/>
              </a:rPr>
              <a:t> </a:t>
            </a:r>
            <a:r>
              <a:rPr sz="2400" b="1" dirty="0">
                <a:latin typeface="Calibri"/>
                <a:cs typeface="Calibri"/>
              </a:rPr>
              <a:t>abarca</a:t>
            </a:r>
            <a:r>
              <a:rPr sz="2400" b="1" spc="-55" dirty="0">
                <a:latin typeface="Calibri"/>
                <a:cs typeface="Calibri"/>
              </a:rPr>
              <a:t> </a:t>
            </a:r>
            <a:r>
              <a:rPr sz="2400" b="1" spc="5" dirty="0">
                <a:latin typeface="Calibri"/>
                <a:cs typeface="Calibri"/>
              </a:rPr>
              <a:t>el</a:t>
            </a:r>
            <a:r>
              <a:rPr sz="2400" b="1" spc="-15" dirty="0">
                <a:latin typeface="Calibri"/>
                <a:cs typeface="Calibri"/>
              </a:rPr>
              <a:t> </a:t>
            </a:r>
            <a:r>
              <a:rPr sz="2400" b="1" spc="-5" dirty="0">
                <a:latin typeface="Calibri"/>
                <a:cs typeface="Calibri"/>
              </a:rPr>
              <a:t>90%</a:t>
            </a:r>
            <a:r>
              <a:rPr sz="2400" b="1" spc="10" dirty="0">
                <a:latin typeface="Calibri"/>
                <a:cs typeface="Calibri"/>
              </a:rPr>
              <a:t> </a:t>
            </a:r>
            <a:r>
              <a:rPr sz="2400" b="1" dirty="0">
                <a:latin typeface="Calibri"/>
                <a:cs typeface="Calibri"/>
              </a:rPr>
              <a:t>de</a:t>
            </a:r>
            <a:r>
              <a:rPr sz="2400" b="1" spc="-15" dirty="0">
                <a:latin typeface="Calibri"/>
                <a:cs typeface="Calibri"/>
              </a:rPr>
              <a:t> </a:t>
            </a:r>
            <a:r>
              <a:rPr sz="2400" b="1" spc="5" dirty="0">
                <a:latin typeface="Calibri"/>
                <a:cs typeface="Calibri"/>
              </a:rPr>
              <a:t>la</a:t>
            </a:r>
            <a:r>
              <a:rPr sz="2400" b="1" spc="-15" dirty="0">
                <a:latin typeface="Calibri"/>
                <a:cs typeface="Calibri"/>
              </a:rPr>
              <a:t> </a:t>
            </a:r>
            <a:r>
              <a:rPr sz="2400" b="1" spc="5" dirty="0" err="1">
                <a:latin typeface="Calibri"/>
                <a:cs typeface="Calibri"/>
              </a:rPr>
              <a:t>línea</a:t>
            </a:r>
            <a:r>
              <a:rPr sz="2400" b="1" spc="5" dirty="0" smtClean="0">
                <a:latin typeface="Calibri"/>
                <a:cs typeface="Calibri"/>
              </a:rPr>
              <a:t>.</a:t>
            </a:r>
            <a:endParaRPr lang="es-ES" sz="2400" b="1" spc="5" dirty="0" smtClean="0">
              <a:latin typeface="Calibri"/>
              <a:cs typeface="Calibri"/>
            </a:endParaRPr>
          </a:p>
          <a:p>
            <a:pPr marL="355600" indent="-343535" algn="just">
              <a:spcBef>
                <a:spcPts val="580"/>
              </a:spcBef>
              <a:buFont typeface="Arial MT"/>
              <a:buChar char="•"/>
              <a:tabLst>
                <a:tab pos="355600" algn="l"/>
                <a:tab pos="356235" algn="l"/>
              </a:tabLst>
            </a:pPr>
            <a:endParaRPr sz="2400" b="1" dirty="0">
              <a:latin typeface="Calibri"/>
              <a:cs typeface="Calibri"/>
            </a:endParaRPr>
          </a:p>
          <a:p>
            <a:pPr marL="355600" indent="-343535" algn="just">
              <a:spcBef>
                <a:spcPts val="480"/>
              </a:spcBef>
              <a:buFont typeface="Arial MT"/>
              <a:buChar char="•"/>
              <a:tabLst>
                <a:tab pos="355600" algn="l"/>
                <a:tab pos="356235" algn="l"/>
              </a:tabLst>
            </a:pPr>
            <a:r>
              <a:rPr sz="2400" b="1" spc="-5" dirty="0">
                <a:latin typeface="Calibri"/>
                <a:cs typeface="Calibri"/>
              </a:rPr>
              <a:t>El</a:t>
            </a:r>
            <a:r>
              <a:rPr sz="2400" b="1" spc="-55" dirty="0">
                <a:latin typeface="Calibri"/>
                <a:cs typeface="Calibri"/>
              </a:rPr>
              <a:t> </a:t>
            </a:r>
            <a:r>
              <a:rPr sz="2400" b="1" spc="5" dirty="0">
                <a:latin typeface="Calibri"/>
                <a:cs typeface="Calibri"/>
              </a:rPr>
              <a:t>otro</a:t>
            </a:r>
            <a:r>
              <a:rPr sz="2400" b="1" spc="-45" dirty="0">
                <a:latin typeface="Calibri"/>
                <a:cs typeface="Calibri"/>
              </a:rPr>
              <a:t> </a:t>
            </a:r>
            <a:r>
              <a:rPr sz="2400" b="1" spc="-5" dirty="0">
                <a:latin typeface="Calibri"/>
                <a:cs typeface="Calibri"/>
              </a:rPr>
              <a:t>10%</a:t>
            </a:r>
            <a:r>
              <a:rPr sz="2400" b="1" spc="-25" dirty="0">
                <a:latin typeface="Calibri"/>
                <a:cs typeface="Calibri"/>
              </a:rPr>
              <a:t> </a:t>
            </a:r>
            <a:r>
              <a:rPr sz="2400" b="1" dirty="0">
                <a:latin typeface="Calibri"/>
                <a:cs typeface="Calibri"/>
              </a:rPr>
              <a:t>de</a:t>
            </a:r>
            <a:r>
              <a:rPr sz="2400" b="1" spc="-20" dirty="0">
                <a:latin typeface="Calibri"/>
                <a:cs typeface="Calibri"/>
              </a:rPr>
              <a:t> </a:t>
            </a:r>
            <a:r>
              <a:rPr sz="2400" b="1" spc="5" dirty="0">
                <a:latin typeface="Calibri"/>
                <a:cs typeface="Calibri"/>
              </a:rPr>
              <a:t>la</a:t>
            </a:r>
            <a:r>
              <a:rPr sz="2400" b="1" spc="-15" dirty="0">
                <a:latin typeface="Calibri"/>
                <a:cs typeface="Calibri"/>
              </a:rPr>
              <a:t> </a:t>
            </a:r>
            <a:r>
              <a:rPr sz="2400" b="1" dirty="0">
                <a:latin typeface="Calibri"/>
                <a:cs typeface="Calibri"/>
              </a:rPr>
              <a:t>línea</a:t>
            </a:r>
            <a:r>
              <a:rPr sz="2400" b="1" spc="-15" dirty="0">
                <a:latin typeface="Calibri"/>
                <a:cs typeface="Calibri"/>
              </a:rPr>
              <a:t> </a:t>
            </a:r>
            <a:r>
              <a:rPr sz="2400" b="1" spc="5" dirty="0">
                <a:latin typeface="Calibri"/>
                <a:cs typeface="Calibri"/>
              </a:rPr>
              <a:t>lo</a:t>
            </a:r>
            <a:r>
              <a:rPr sz="2400" b="1" spc="-5" dirty="0">
                <a:latin typeface="Calibri"/>
                <a:cs typeface="Calibri"/>
              </a:rPr>
              <a:t> protege</a:t>
            </a:r>
            <a:r>
              <a:rPr sz="2400" b="1" spc="-90" dirty="0">
                <a:latin typeface="Calibri"/>
                <a:cs typeface="Calibri"/>
              </a:rPr>
              <a:t> </a:t>
            </a:r>
            <a:r>
              <a:rPr sz="2400" b="1" spc="5" dirty="0">
                <a:latin typeface="Calibri"/>
                <a:cs typeface="Calibri"/>
              </a:rPr>
              <a:t>el</a:t>
            </a:r>
            <a:r>
              <a:rPr sz="2400" b="1" spc="20" dirty="0">
                <a:latin typeface="Calibri"/>
                <a:cs typeface="Calibri"/>
              </a:rPr>
              <a:t> </a:t>
            </a:r>
            <a:r>
              <a:rPr sz="2400" b="1" spc="-10" dirty="0">
                <a:latin typeface="Calibri"/>
                <a:cs typeface="Calibri"/>
              </a:rPr>
              <a:t>breaker</a:t>
            </a:r>
            <a:r>
              <a:rPr sz="2400" b="1" spc="-45" dirty="0">
                <a:latin typeface="Calibri"/>
                <a:cs typeface="Calibri"/>
              </a:rPr>
              <a:t> </a:t>
            </a:r>
            <a:r>
              <a:rPr sz="2400" b="1" spc="-5" dirty="0">
                <a:latin typeface="Calibri"/>
                <a:cs typeface="Calibri"/>
              </a:rPr>
              <a:t>B</a:t>
            </a:r>
            <a:r>
              <a:rPr sz="2400" b="1" spc="-5" dirty="0" smtClean="0">
                <a:latin typeface="Calibri"/>
                <a:cs typeface="Calibri"/>
              </a:rPr>
              <a:t>.</a:t>
            </a:r>
            <a:endParaRPr lang="es-ES" sz="2400" b="1" spc="-5" dirty="0" smtClean="0">
              <a:latin typeface="Calibri"/>
              <a:cs typeface="Calibri"/>
            </a:endParaRPr>
          </a:p>
          <a:p>
            <a:pPr marL="355600" indent="-343535" algn="just">
              <a:spcBef>
                <a:spcPts val="480"/>
              </a:spcBef>
              <a:buFont typeface="Arial MT"/>
              <a:buChar char="•"/>
              <a:tabLst>
                <a:tab pos="355600" algn="l"/>
                <a:tab pos="356235" algn="l"/>
              </a:tabLst>
            </a:pPr>
            <a:endParaRPr sz="2400" b="1" dirty="0">
              <a:latin typeface="Calibri"/>
              <a:cs typeface="Calibri"/>
            </a:endParaRPr>
          </a:p>
          <a:p>
            <a:pPr marL="355600" marR="20320" indent="-343535" algn="just">
              <a:lnSpc>
                <a:spcPct val="100600"/>
              </a:lnSpc>
              <a:spcBef>
                <a:spcPts val="470"/>
              </a:spcBef>
              <a:buFont typeface="Arial MT"/>
              <a:buChar char="•"/>
              <a:tabLst>
                <a:tab pos="355600" algn="l"/>
                <a:tab pos="356235" algn="l"/>
              </a:tabLst>
            </a:pPr>
            <a:r>
              <a:rPr sz="2400" b="1" spc="-5" dirty="0">
                <a:latin typeface="Calibri"/>
                <a:cs typeface="Calibri"/>
              </a:rPr>
              <a:t>Al</a:t>
            </a:r>
            <a:r>
              <a:rPr sz="2400" b="1" spc="-15" dirty="0">
                <a:latin typeface="Calibri"/>
                <a:cs typeface="Calibri"/>
              </a:rPr>
              <a:t> </a:t>
            </a:r>
            <a:r>
              <a:rPr sz="2400" b="1" spc="-10" dirty="0">
                <a:latin typeface="Calibri"/>
                <a:cs typeface="Calibri"/>
              </a:rPr>
              <a:t>presentarse</a:t>
            </a:r>
            <a:r>
              <a:rPr sz="2400" b="1" spc="-50" dirty="0">
                <a:latin typeface="Calibri"/>
                <a:cs typeface="Calibri"/>
              </a:rPr>
              <a:t> </a:t>
            </a:r>
            <a:r>
              <a:rPr sz="2400" b="1" spc="5" dirty="0">
                <a:latin typeface="Calibri"/>
                <a:cs typeface="Calibri"/>
              </a:rPr>
              <a:t>la</a:t>
            </a:r>
            <a:r>
              <a:rPr sz="2400" b="1" spc="-10" dirty="0">
                <a:latin typeface="Calibri"/>
                <a:cs typeface="Calibri"/>
              </a:rPr>
              <a:t> </a:t>
            </a:r>
            <a:r>
              <a:rPr sz="2400" b="1" dirty="0">
                <a:latin typeface="Calibri"/>
                <a:cs typeface="Calibri"/>
              </a:rPr>
              <a:t>falla,</a:t>
            </a:r>
            <a:r>
              <a:rPr sz="2400" b="1" spc="-15" dirty="0">
                <a:latin typeface="Calibri"/>
                <a:cs typeface="Calibri"/>
              </a:rPr>
              <a:t> </a:t>
            </a:r>
            <a:r>
              <a:rPr sz="2400" b="1" spc="5" dirty="0">
                <a:latin typeface="Calibri"/>
                <a:cs typeface="Calibri"/>
              </a:rPr>
              <a:t>el</a:t>
            </a:r>
            <a:r>
              <a:rPr sz="2400" b="1" spc="-15" dirty="0">
                <a:latin typeface="Calibri"/>
                <a:cs typeface="Calibri"/>
              </a:rPr>
              <a:t> </a:t>
            </a:r>
            <a:r>
              <a:rPr sz="2400" b="1" spc="-10" dirty="0">
                <a:latin typeface="Calibri"/>
                <a:cs typeface="Calibri"/>
              </a:rPr>
              <a:t>breaker</a:t>
            </a:r>
            <a:r>
              <a:rPr sz="2400" b="1" spc="-40" dirty="0">
                <a:latin typeface="Calibri"/>
                <a:cs typeface="Calibri"/>
              </a:rPr>
              <a:t> </a:t>
            </a:r>
            <a:r>
              <a:rPr sz="2400" b="1" spc="10" dirty="0">
                <a:latin typeface="Calibri"/>
                <a:cs typeface="Calibri"/>
              </a:rPr>
              <a:t>A</a:t>
            </a:r>
            <a:r>
              <a:rPr sz="2400" b="1" dirty="0">
                <a:latin typeface="Calibri"/>
                <a:cs typeface="Calibri"/>
              </a:rPr>
              <a:t> debe</a:t>
            </a:r>
            <a:r>
              <a:rPr sz="2400" b="1" spc="20" dirty="0">
                <a:latin typeface="Calibri"/>
                <a:cs typeface="Calibri"/>
              </a:rPr>
              <a:t> </a:t>
            </a:r>
            <a:r>
              <a:rPr sz="2400" b="1" spc="5" dirty="0">
                <a:latin typeface="Calibri"/>
                <a:cs typeface="Calibri"/>
              </a:rPr>
              <a:t>actuar</a:t>
            </a:r>
            <a:r>
              <a:rPr sz="2400" b="1" spc="-35" dirty="0">
                <a:latin typeface="Calibri"/>
                <a:cs typeface="Calibri"/>
              </a:rPr>
              <a:t> </a:t>
            </a:r>
            <a:r>
              <a:rPr sz="2400" b="1" spc="-5" dirty="0">
                <a:latin typeface="Calibri"/>
                <a:cs typeface="Calibri"/>
              </a:rPr>
              <a:t>inmediatamente</a:t>
            </a:r>
            <a:r>
              <a:rPr sz="2400" b="1" spc="-50" dirty="0">
                <a:latin typeface="Calibri"/>
                <a:cs typeface="Calibri"/>
              </a:rPr>
              <a:t> </a:t>
            </a:r>
            <a:r>
              <a:rPr sz="2400" b="1" dirty="0">
                <a:latin typeface="Calibri"/>
                <a:cs typeface="Calibri"/>
              </a:rPr>
              <a:t>(sin </a:t>
            </a:r>
            <a:r>
              <a:rPr sz="2400" b="1" spc="-440" dirty="0">
                <a:latin typeface="Calibri"/>
                <a:cs typeface="Calibri"/>
              </a:rPr>
              <a:t> </a:t>
            </a:r>
            <a:r>
              <a:rPr sz="2400" b="1" spc="-5" dirty="0">
                <a:latin typeface="Calibri"/>
                <a:cs typeface="Calibri"/>
              </a:rPr>
              <a:t>ningún</a:t>
            </a:r>
            <a:r>
              <a:rPr sz="2400" b="1" spc="-45" dirty="0">
                <a:latin typeface="Calibri"/>
                <a:cs typeface="Calibri"/>
              </a:rPr>
              <a:t> </a:t>
            </a:r>
            <a:r>
              <a:rPr sz="2400" b="1" spc="5" dirty="0">
                <a:latin typeface="Calibri"/>
                <a:cs typeface="Calibri"/>
              </a:rPr>
              <a:t>tiempo</a:t>
            </a:r>
            <a:r>
              <a:rPr sz="2400" b="1" spc="-45" dirty="0">
                <a:latin typeface="Calibri"/>
                <a:cs typeface="Calibri"/>
              </a:rPr>
              <a:t> </a:t>
            </a:r>
            <a:r>
              <a:rPr sz="2400" b="1" spc="-5" dirty="0">
                <a:latin typeface="Calibri"/>
                <a:cs typeface="Calibri"/>
              </a:rPr>
              <a:t>de</a:t>
            </a:r>
            <a:r>
              <a:rPr sz="2400" b="1" spc="-20" dirty="0">
                <a:latin typeface="Calibri"/>
                <a:cs typeface="Calibri"/>
              </a:rPr>
              <a:t> </a:t>
            </a:r>
            <a:r>
              <a:rPr sz="2400" b="1" spc="-5" dirty="0">
                <a:latin typeface="Calibri"/>
                <a:cs typeface="Calibri"/>
              </a:rPr>
              <a:t>retardo)</a:t>
            </a:r>
            <a:r>
              <a:rPr sz="2400" b="1" spc="-60" dirty="0">
                <a:latin typeface="Calibri"/>
                <a:cs typeface="Calibri"/>
              </a:rPr>
              <a:t> </a:t>
            </a:r>
            <a:r>
              <a:rPr sz="2400" b="1" spc="-5" dirty="0">
                <a:latin typeface="Calibri"/>
                <a:cs typeface="Calibri"/>
              </a:rPr>
              <a:t>para</a:t>
            </a:r>
            <a:r>
              <a:rPr sz="2400" b="1" spc="-55" dirty="0">
                <a:latin typeface="Calibri"/>
                <a:cs typeface="Calibri"/>
              </a:rPr>
              <a:t> </a:t>
            </a:r>
            <a:r>
              <a:rPr sz="2400" b="1" spc="5" dirty="0">
                <a:latin typeface="Calibri"/>
                <a:cs typeface="Calibri"/>
              </a:rPr>
              <a:t>aislar</a:t>
            </a:r>
            <a:r>
              <a:rPr sz="2400" b="1" spc="-40" dirty="0">
                <a:latin typeface="Calibri"/>
                <a:cs typeface="Calibri"/>
              </a:rPr>
              <a:t> </a:t>
            </a:r>
            <a:r>
              <a:rPr sz="2400" b="1" spc="5" dirty="0">
                <a:latin typeface="Calibri"/>
                <a:cs typeface="Calibri"/>
              </a:rPr>
              <a:t>la</a:t>
            </a:r>
            <a:r>
              <a:rPr sz="2400" b="1" spc="-15" dirty="0">
                <a:latin typeface="Calibri"/>
                <a:cs typeface="Calibri"/>
              </a:rPr>
              <a:t> </a:t>
            </a:r>
            <a:r>
              <a:rPr sz="2400" b="1" dirty="0" err="1">
                <a:latin typeface="Calibri"/>
                <a:cs typeface="Calibri"/>
              </a:rPr>
              <a:t>falla</a:t>
            </a:r>
            <a:r>
              <a:rPr sz="2400" b="1" dirty="0" smtClean="0">
                <a:latin typeface="Calibri"/>
                <a:cs typeface="Calibri"/>
              </a:rPr>
              <a:t>.</a:t>
            </a:r>
            <a:endParaRPr lang="es-ES" sz="2400" b="1" dirty="0" smtClean="0">
              <a:latin typeface="Calibri"/>
              <a:cs typeface="Calibri"/>
            </a:endParaRPr>
          </a:p>
          <a:p>
            <a:pPr marL="355600" marR="20320" indent="-343535" algn="just">
              <a:lnSpc>
                <a:spcPct val="100600"/>
              </a:lnSpc>
              <a:spcBef>
                <a:spcPts val="470"/>
              </a:spcBef>
              <a:buFont typeface="Arial MT"/>
              <a:buChar char="•"/>
              <a:tabLst>
                <a:tab pos="355600" algn="l"/>
                <a:tab pos="356235" algn="l"/>
              </a:tabLst>
            </a:pPr>
            <a:endParaRPr sz="2400" b="1" dirty="0">
              <a:latin typeface="Calibri"/>
              <a:cs typeface="Calibri"/>
            </a:endParaRPr>
          </a:p>
          <a:p>
            <a:pPr marL="355600" marR="5080" indent="-343535" algn="just">
              <a:lnSpc>
                <a:spcPts val="2380"/>
              </a:lnSpc>
              <a:spcBef>
                <a:spcPts val="575"/>
              </a:spcBef>
              <a:buFont typeface="Arial MT"/>
              <a:buChar char="•"/>
              <a:tabLst>
                <a:tab pos="355600" algn="l"/>
                <a:tab pos="356235" algn="l"/>
              </a:tabLst>
            </a:pPr>
            <a:r>
              <a:rPr sz="2400" b="1" spc="-5" dirty="0">
                <a:latin typeface="Calibri"/>
                <a:cs typeface="Calibri"/>
              </a:rPr>
              <a:t>Al</a:t>
            </a:r>
            <a:r>
              <a:rPr sz="2400" b="1" spc="-20" dirty="0">
                <a:latin typeface="Calibri"/>
                <a:cs typeface="Calibri"/>
              </a:rPr>
              <a:t> </a:t>
            </a:r>
            <a:r>
              <a:rPr sz="2400" b="1" spc="5" dirty="0">
                <a:latin typeface="Calibri"/>
                <a:cs typeface="Calibri"/>
              </a:rPr>
              <a:t>decir</a:t>
            </a:r>
            <a:r>
              <a:rPr sz="2400" b="1" spc="-40" dirty="0">
                <a:latin typeface="Calibri"/>
                <a:cs typeface="Calibri"/>
              </a:rPr>
              <a:t> </a:t>
            </a:r>
            <a:r>
              <a:rPr sz="2400" b="1" spc="-10" dirty="0">
                <a:latin typeface="Calibri"/>
                <a:cs typeface="Calibri"/>
              </a:rPr>
              <a:t>instantáneo,</a:t>
            </a:r>
            <a:r>
              <a:rPr sz="2400" b="1" spc="-20" dirty="0">
                <a:latin typeface="Calibri"/>
                <a:cs typeface="Calibri"/>
              </a:rPr>
              <a:t> </a:t>
            </a:r>
            <a:r>
              <a:rPr sz="2400" b="1" dirty="0">
                <a:latin typeface="Calibri"/>
                <a:cs typeface="Calibri"/>
              </a:rPr>
              <a:t>se</a:t>
            </a:r>
            <a:r>
              <a:rPr sz="2400" b="1" spc="-15" dirty="0">
                <a:latin typeface="Calibri"/>
                <a:cs typeface="Calibri"/>
              </a:rPr>
              <a:t> </a:t>
            </a:r>
            <a:r>
              <a:rPr sz="2400" b="1" dirty="0">
                <a:latin typeface="Calibri"/>
                <a:cs typeface="Calibri"/>
              </a:rPr>
              <a:t>refiere</a:t>
            </a:r>
            <a:r>
              <a:rPr sz="2400" b="1" spc="-55" dirty="0">
                <a:latin typeface="Calibri"/>
                <a:cs typeface="Calibri"/>
              </a:rPr>
              <a:t> </a:t>
            </a:r>
            <a:r>
              <a:rPr sz="2400" b="1" spc="5" dirty="0">
                <a:latin typeface="Calibri"/>
                <a:cs typeface="Calibri"/>
              </a:rPr>
              <a:t>a</a:t>
            </a:r>
            <a:r>
              <a:rPr sz="2400" b="1" spc="-20" dirty="0">
                <a:latin typeface="Calibri"/>
                <a:cs typeface="Calibri"/>
              </a:rPr>
              <a:t> </a:t>
            </a:r>
            <a:r>
              <a:rPr sz="2400" b="1" spc="-5" dirty="0">
                <a:latin typeface="Calibri"/>
                <a:cs typeface="Calibri"/>
              </a:rPr>
              <a:t>que</a:t>
            </a:r>
            <a:r>
              <a:rPr sz="2400" b="1" spc="15" dirty="0">
                <a:latin typeface="Calibri"/>
                <a:cs typeface="Calibri"/>
              </a:rPr>
              <a:t> </a:t>
            </a:r>
            <a:r>
              <a:rPr sz="2400" b="1" dirty="0">
                <a:latin typeface="Calibri"/>
                <a:cs typeface="Calibri"/>
              </a:rPr>
              <a:t>debe</a:t>
            </a:r>
            <a:r>
              <a:rPr sz="2400" b="1" spc="-15" dirty="0">
                <a:latin typeface="Calibri"/>
                <a:cs typeface="Calibri"/>
              </a:rPr>
              <a:t> </a:t>
            </a:r>
            <a:r>
              <a:rPr sz="2400" b="1" spc="5" dirty="0">
                <a:latin typeface="Calibri"/>
                <a:cs typeface="Calibri"/>
              </a:rPr>
              <a:t>actuar</a:t>
            </a:r>
            <a:r>
              <a:rPr sz="2400" b="1" spc="-45" dirty="0">
                <a:latin typeface="Calibri"/>
                <a:cs typeface="Calibri"/>
              </a:rPr>
              <a:t> </a:t>
            </a:r>
            <a:r>
              <a:rPr sz="2400" b="1" spc="5" dirty="0">
                <a:latin typeface="Calibri"/>
                <a:cs typeface="Calibri"/>
              </a:rPr>
              <a:t>en</a:t>
            </a:r>
            <a:r>
              <a:rPr sz="2400" b="1" spc="-35" dirty="0">
                <a:latin typeface="Calibri"/>
                <a:cs typeface="Calibri"/>
              </a:rPr>
              <a:t> </a:t>
            </a:r>
            <a:r>
              <a:rPr sz="2400" b="1" spc="10" dirty="0">
                <a:latin typeface="Calibri"/>
                <a:cs typeface="Calibri"/>
              </a:rPr>
              <a:t>menos</a:t>
            </a:r>
            <a:r>
              <a:rPr sz="2400" b="1" spc="-55" dirty="0">
                <a:latin typeface="Calibri"/>
                <a:cs typeface="Calibri"/>
              </a:rPr>
              <a:t> </a:t>
            </a:r>
            <a:r>
              <a:rPr sz="2400" b="1" dirty="0">
                <a:latin typeface="Calibri"/>
                <a:cs typeface="Calibri"/>
              </a:rPr>
              <a:t>de</a:t>
            </a:r>
            <a:r>
              <a:rPr sz="2400" b="1" spc="15" dirty="0">
                <a:latin typeface="Calibri"/>
                <a:cs typeface="Calibri"/>
              </a:rPr>
              <a:t> </a:t>
            </a:r>
            <a:r>
              <a:rPr sz="2400" b="1" dirty="0">
                <a:latin typeface="Calibri"/>
                <a:cs typeface="Calibri"/>
              </a:rPr>
              <a:t>50ms </a:t>
            </a:r>
            <a:r>
              <a:rPr sz="2400" b="1" spc="-434" dirty="0">
                <a:latin typeface="Calibri"/>
                <a:cs typeface="Calibri"/>
              </a:rPr>
              <a:t> </a:t>
            </a:r>
            <a:r>
              <a:rPr sz="2400" b="1" dirty="0">
                <a:latin typeface="Calibri"/>
                <a:cs typeface="Calibri"/>
              </a:rPr>
              <a:t>(ó</a:t>
            </a:r>
            <a:r>
              <a:rPr sz="2400" b="1" spc="-50" dirty="0">
                <a:latin typeface="Calibri"/>
                <a:cs typeface="Calibri"/>
              </a:rPr>
              <a:t> </a:t>
            </a:r>
            <a:r>
              <a:rPr sz="2400" b="1" spc="5" dirty="0">
                <a:latin typeface="Calibri"/>
                <a:cs typeface="Calibri"/>
              </a:rPr>
              <a:t>3</a:t>
            </a:r>
            <a:r>
              <a:rPr sz="2400" b="1" spc="-35" dirty="0">
                <a:latin typeface="Calibri"/>
                <a:cs typeface="Calibri"/>
              </a:rPr>
              <a:t> </a:t>
            </a:r>
            <a:r>
              <a:rPr sz="2400" b="1" spc="10" dirty="0">
                <a:latin typeface="Calibri"/>
                <a:cs typeface="Calibri"/>
              </a:rPr>
              <a:t>ciclos</a:t>
            </a:r>
            <a:r>
              <a:rPr sz="2400" b="1" spc="-55" dirty="0">
                <a:latin typeface="Calibri"/>
                <a:cs typeface="Calibri"/>
              </a:rPr>
              <a:t> </a:t>
            </a:r>
            <a:r>
              <a:rPr sz="2400" b="1" dirty="0">
                <a:latin typeface="Calibri"/>
                <a:cs typeface="Calibri"/>
              </a:rPr>
              <a:t>de</a:t>
            </a:r>
            <a:r>
              <a:rPr sz="2400" b="1" spc="-15" dirty="0">
                <a:latin typeface="Calibri"/>
                <a:cs typeface="Calibri"/>
              </a:rPr>
              <a:t> </a:t>
            </a:r>
            <a:r>
              <a:rPr sz="2400" b="1" spc="-5" dirty="0">
                <a:latin typeface="Calibri"/>
                <a:cs typeface="Calibri"/>
              </a:rPr>
              <a:t>60Hz)</a:t>
            </a:r>
            <a:endParaRPr sz="2400" b="1" dirty="0">
              <a:latin typeface="Calibri"/>
              <a:cs typeface="Calibri"/>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74</a:t>
            </a:fld>
            <a:endParaRPr spc="15"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6897" y="538262"/>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grpSp>
        <p:nvGrpSpPr>
          <p:cNvPr id="3" name="object 3"/>
          <p:cNvGrpSpPr/>
          <p:nvPr/>
        </p:nvGrpSpPr>
        <p:grpSpPr>
          <a:xfrm>
            <a:off x="2738221" y="1247498"/>
            <a:ext cx="6669405" cy="2358390"/>
            <a:chOff x="1214412" y="1394094"/>
            <a:chExt cx="6669405" cy="2358390"/>
          </a:xfrm>
        </p:grpSpPr>
        <p:pic>
          <p:nvPicPr>
            <p:cNvPr id="4" name="object 4"/>
            <p:cNvPicPr/>
            <p:nvPr/>
          </p:nvPicPr>
          <p:blipFill>
            <a:blip r:embed="rId3" cstate="print"/>
            <a:stretch>
              <a:fillRect/>
            </a:stretch>
          </p:blipFill>
          <p:spPr>
            <a:xfrm>
              <a:off x="1214412" y="1394094"/>
              <a:ext cx="6669024" cy="2358120"/>
            </a:xfrm>
            <a:prstGeom prst="rect">
              <a:avLst/>
            </a:prstGeom>
          </p:spPr>
        </p:pic>
        <p:pic>
          <p:nvPicPr>
            <p:cNvPr id="5" name="object 5"/>
            <p:cNvPicPr/>
            <p:nvPr/>
          </p:nvPicPr>
          <p:blipFill>
            <a:blip r:embed="rId4" cstate="print"/>
            <a:stretch>
              <a:fillRect/>
            </a:stretch>
          </p:blipFill>
          <p:spPr>
            <a:xfrm>
              <a:off x="5000625" y="3000311"/>
              <a:ext cx="357187" cy="357187"/>
            </a:xfrm>
            <a:prstGeom prst="rect">
              <a:avLst/>
            </a:prstGeom>
          </p:spPr>
        </p:pic>
      </p:grpSp>
      <p:sp>
        <p:nvSpPr>
          <p:cNvPr id="6" name="object 6"/>
          <p:cNvSpPr txBox="1"/>
          <p:nvPr/>
        </p:nvSpPr>
        <p:spPr>
          <a:xfrm>
            <a:off x="319825" y="3836729"/>
            <a:ext cx="11506199" cy="2784736"/>
          </a:xfrm>
          <a:prstGeom prst="rect">
            <a:avLst/>
          </a:prstGeom>
        </p:spPr>
        <p:txBody>
          <a:bodyPr vert="horz" wrap="square" lIns="0" tIns="14604" rIns="0" bIns="0" rtlCol="0">
            <a:spAutoFit/>
          </a:bodyPr>
          <a:lstStyle/>
          <a:p>
            <a:pPr marL="355600" indent="-343535" algn="just">
              <a:lnSpc>
                <a:spcPts val="2280"/>
              </a:lnSpc>
              <a:spcBef>
                <a:spcPts val="114"/>
              </a:spcBef>
              <a:buFont typeface="Arial MT"/>
              <a:buChar char="•"/>
              <a:tabLst>
                <a:tab pos="355600" algn="l"/>
                <a:tab pos="356235" algn="l"/>
              </a:tabLst>
            </a:pPr>
            <a:r>
              <a:rPr sz="2400" b="1" spc="10" dirty="0">
                <a:latin typeface="Calibri"/>
                <a:cs typeface="Calibri"/>
              </a:rPr>
              <a:t>La</a:t>
            </a:r>
            <a:r>
              <a:rPr sz="2400" b="1" spc="-95" dirty="0">
                <a:latin typeface="Calibri"/>
                <a:cs typeface="Calibri"/>
              </a:rPr>
              <a:t> </a:t>
            </a:r>
            <a:r>
              <a:rPr sz="2400" b="1" spc="-10" dirty="0">
                <a:latin typeface="Calibri"/>
                <a:cs typeface="Calibri"/>
              </a:rPr>
              <a:t>ZONA</a:t>
            </a:r>
            <a:r>
              <a:rPr sz="2400" b="1" spc="-5" dirty="0">
                <a:latin typeface="Calibri"/>
                <a:cs typeface="Calibri"/>
              </a:rPr>
              <a:t> </a:t>
            </a:r>
            <a:r>
              <a:rPr sz="2400" b="1" spc="5" dirty="0">
                <a:latin typeface="Calibri"/>
                <a:cs typeface="Calibri"/>
              </a:rPr>
              <a:t>2</a:t>
            </a:r>
            <a:r>
              <a:rPr sz="2400" b="1" spc="-5" dirty="0">
                <a:latin typeface="Calibri"/>
                <a:cs typeface="Calibri"/>
              </a:rPr>
              <a:t> para</a:t>
            </a:r>
            <a:r>
              <a:rPr sz="2400" b="1" spc="-55" dirty="0">
                <a:latin typeface="Calibri"/>
                <a:cs typeface="Calibri"/>
              </a:rPr>
              <a:t> </a:t>
            </a:r>
            <a:r>
              <a:rPr sz="2400" b="1" spc="5" dirty="0">
                <a:latin typeface="Calibri"/>
                <a:cs typeface="Calibri"/>
              </a:rPr>
              <a:t>el</a:t>
            </a:r>
            <a:r>
              <a:rPr sz="2400" b="1" spc="-15" dirty="0">
                <a:latin typeface="Calibri"/>
                <a:cs typeface="Calibri"/>
              </a:rPr>
              <a:t> </a:t>
            </a:r>
            <a:r>
              <a:rPr sz="2400" b="1" spc="-10" dirty="0">
                <a:latin typeface="Calibri"/>
                <a:cs typeface="Calibri"/>
              </a:rPr>
              <a:t>breaker</a:t>
            </a:r>
            <a:r>
              <a:rPr sz="2400" b="1" spc="-5" dirty="0">
                <a:latin typeface="Calibri"/>
                <a:cs typeface="Calibri"/>
              </a:rPr>
              <a:t> </a:t>
            </a:r>
            <a:r>
              <a:rPr sz="2400" b="1" spc="5" dirty="0">
                <a:latin typeface="Calibri"/>
                <a:cs typeface="Calibri"/>
              </a:rPr>
              <a:t>A</a:t>
            </a:r>
            <a:r>
              <a:rPr sz="2400" b="1" spc="-5" dirty="0">
                <a:latin typeface="Calibri"/>
                <a:cs typeface="Calibri"/>
              </a:rPr>
              <a:t> </a:t>
            </a:r>
            <a:r>
              <a:rPr sz="2400" b="1" spc="5" dirty="0">
                <a:latin typeface="Calibri"/>
                <a:cs typeface="Calibri"/>
              </a:rPr>
              <a:t>lo</a:t>
            </a:r>
            <a:r>
              <a:rPr sz="2400" b="1" spc="-40" dirty="0">
                <a:latin typeface="Calibri"/>
                <a:cs typeface="Calibri"/>
              </a:rPr>
              <a:t> </a:t>
            </a:r>
            <a:r>
              <a:rPr sz="2400" b="1" dirty="0">
                <a:latin typeface="Calibri"/>
                <a:cs typeface="Calibri"/>
              </a:rPr>
              <a:t>abarca</a:t>
            </a:r>
            <a:r>
              <a:rPr sz="2400" b="1" spc="-55" dirty="0">
                <a:latin typeface="Calibri"/>
                <a:cs typeface="Calibri"/>
              </a:rPr>
              <a:t> </a:t>
            </a:r>
            <a:r>
              <a:rPr sz="2400" b="1" spc="5" dirty="0">
                <a:latin typeface="Calibri"/>
                <a:cs typeface="Calibri"/>
              </a:rPr>
              <a:t>el</a:t>
            </a:r>
            <a:r>
              <a:rPr sz="2400" b="1" spc="-15" dirty="0">
                <a:latin typeface="Calibri"/>
                <a:cs typeface="Calibri"/>
              </a:rPr>
              <a:t> </a:t>
            </a:r>
            <a:r>
              <a:rPr sz="2400" b="1" spc="-5" dirty="0">
                <a:latin typeface="Calibri"/>
                <a:cs typeface="Calibri"/>
              </a:rPr>
              <a:t>140%</a:t>
            </a:r>
            <a:r>
              <a:rPr sz="2400" b="1" spc="10" dirty="0">
                <a:latin typeface="Calibri"/>
                <a:cs typeface="Calibri"/>
              </a:rPr>
              <a:t> </a:t>
            </a:r>
            <a:r>
              <a:rPr sz="2400" b="1" dirty="0">
                <a:latin typeface="Calibri"/>
                <a:cs typeface="Calibri"/>
              </a:rPr>
              <a:t>de</a:t>
            </a:r>
            <a:r>
              <a:rPr sz="2400" b="1" spc="-15" dirty="0">
                <a:latin typeface="Calibri"/>
                <a:cs typeface="Calibri"/>
              </a:rPr>
              <a:t> </a:t>
            </a:r>
            <a:r>
              <a:rPr sz="2400" b="1" spc="5" dirty="0">
                <a:latin typeface="Calibri"/>
                <a:cs typeface="Calibri"/>
              </a:rPr>
              <a:t>la</a:t>
            </a:r>
            <a:r>
              <a:rPr sz="2400" b="1" spc="-15" dirty="0">
                <a:latin typeface="Calibri"/>
                <a:cs typeface="Calibri"/>
              </a:rPr>
              <a:t> </a:t>
            </a:r>
            <a:r>
              <a:rPr sz="2400" b="1" spc="5" dirty="0">
                <a:latin typeface="Calibri"/>
                <a:cs typeface="Calibri"/>
              </a:rPr>
              <a:t>línea,</a:t>
            </a:r>
            <a:r>
              <a:rPr sz="2400" b="1" spc="-20" dirty="0">
                <a:latin typeface="Calibri"/>
                <a:cs typeface="Calibri"/>
              </a:rPr>
              <a:t> </a:t>
            </a:r>
            <a:r>
              <a:rPr sz="2400" b="1" dirty="0">
                <a:latin typeface="Calibri"/>
                <a:cs typeface="Calibri"/>
              </a:rPr>
              <a:t>de</a:t>
            </a:r>
            <a:r>
              <a:rPr sz="2400" b="1" spc="-15" dirty="0">
                <a:latin typeface="Calibri"/>
                <a:cs typeface="Calibri"/>
              </a:rPr>
              <a:t> </a:t>
            </a:r>
            <a:r>
              <a:rPr sz="2400" b="1" spc="-10" dirty="0" err="1" smtClean="0">
                <a:latin typeface="Calibri"/>
                <a:cs typeface="Calibri"/>
              </a:rPr>
              <a:t>esta</a:t>
            </a:r>
            <a:r>
              <a:rPr lang="es-ES" sz="2400" b="1" spc="-10" dirty="0" smtClean="0">
                <a:latin typeface="Calibri"/>
                <a:cs typeface="Calibri"/>
              </a:rPr>
              <a:t> </a:t>
            </a:r>
            <a:r>
              <a:rPr sz="2400" b="1" spc="-40" dirty="0" smtClean="0">
                <a:latin typeface="Calibri"/>
                <a:cs typeface="Calibri"/>
              </a:rPr>
              <a:t>f</a:t>
            </a:r>
            <a:r>
              <a:rPr sz="2400" b="1" spc="15" dirty="0" smtClean="0">
                <a:latin typeface="Calibri"/>
                <a:cs typeface="Calibri"/>
              </a:rPr>
              <a:t>orm</a:t>
            </a:r>
            <a:r>
              <a:rPr sz="2400" b="1" spc="5" dirty="0" smtClean="0">
                <a:latin typeface="Calibri"/>
                <a:cs typeface="Calibri"/>
              </a:rPr>
              <a:t>a</a:t>
            </a:r>
            <a:r>
              <a:rPr sz="2400" b="1" spc="-125" dirty="0" smtClean="0">
                <a:latin typeface="Calibri"/>
                <a:cs typeface="Calibri"/>
              </a:rPr>
              <a:t> </a:t>
            </a:r>
            <a:r>
              <a:rPr sz="2400" b="1" spc="10" dirty="0">
                <a:latin typeface="Calibri"/>
                <a:cs typeface="Calibri"/>
              </a:rPr>
              <a:t>t</a:t>
            </a:r>
            <a:r>
              <a:rPr sz="2400" b="1" spc="-15" dirty="0">
                <a:latin typeface="Calibri"/>
                <a:cs typeface="Calibri"/>
              </a:rPr>
              <a:t>r</a:t>
            </a:r>
            <a:r>
              <a:rPr sz="2400" b="1" spc="5" dirty="0">
                <a:latin typeface="Calibri"/>
                <a:cs typeface="Calibri"/>
              </a:rPr>
              <a:t>a</a:t>
            </a:r>
            <a:r>
              <a:rPr sz="2400" b="1" spc="10" dirty="0">
                <a:latin typeface="Calibri"/>
                <a:cs typeface="Calibri"/>
              </a:rPr>
              <a:t>s</a:t>
            </a:r>
            <a:r>
              <a:rPr sz="2400" b="1" dirty="0">
                <a:latin typeface="Calibri"/>
                <a:cs typeface="Calibri"/>
              </a:rPr>
              <a:t>l</a:t>
            </a:r>
            <a:r>
              <a:rPr sz="2400" b="1" spc="10" dirty="0">
                <a:latin typeface="Calibri"/>
                <a:cs typeface="Calibri"/>
              </a:rPr>
              <a:t>a</a:t>
            </a:r>
            <a:r>
              <a:rPr sz="2400" b="1" spc="-15" dirty="0">
                <a:latin typeface="Calibri"/>
                <a:cs typeface="Calibri"/>
              </a:rPr>
              <a:t>p</a:t>
            </a:r>
            <a:r>
              <a:rPr sz="2400" b="1" spc="5" dirty="0">
                <a:latin typeface="Calibri"/>
                <a:cs typeface="Calibri"/>
              </a:rPr>
              <a:t>a</a:t>
            </a:r>
            <a:r>
              <a:rPr sz="2400" b="1" spc="-55" dirty="0">
                <a:latin typeface="Calibri"/>
                <a:cs typeface="Calibri"/>
              </a:rPr>
              <a:t> </a:t>
            </a:r>
            <a:r>
              <a:rPr sz="2400" b="1" spc="5" dirty="0">
                <a:latin typeface="Calibri"/>
                <a:cs typeface="Calibri"/>
              </a:rPr>
              <a:t>a</a:t>
            </a:r>
            <a:r>
              <a:rPr sz="2400" b="1" spc="-15" dirty="0">
                <a:latin typeface="Calibri"/>
                <a:cs typeface="Calibri"/>
              </a:rPr>
              <a:t> </a:t>
            </a:r>
            <a:r>
              <a:rPr sz="2400" b="1" spc="5" dirty="0">
                <a:latin typeface="Calibri"/>
                <a:cs typeface="Calibri"/>
              </a:rPr>
              <a:t>la</a:t>
            </a:r>
            <a:r>
              <a:rPr sz="2400" b="1" spc="-15" dirty="0">
                <a:latin typeface="Calibri"/>
                <a:cs typeface="Calibri"/>
              </a:rPr>
              <a:t> </a:t>
            </a:r>
            <a:r>
              <a:rPr sz="2400" b="1" dirty="0">
                <a:latin typeface="Calibri"/>
                <a:cs typeface="Calibri"/>
              </a:rPr>
              <a:t>si</a:t>
            </a:r>
            <a:r>
              <a:rPr sz="2400" b="1" spc="-10" dirty="0">
                <a:latin typeface="Calibri"/>
                <a:cs typeface="Calibri"/>
              </a:rPr>
              <a:t>g</a:t>
            </a:r>
            <a:r>
              <a:rPr sz="2400" b="1" spc="-15" dirty="0">
                <a:latin typeface="Calibri"/>
                <a:cs typeface="Calibri"/>
              </a:rPr>
              <a:t>u</a:t>
            </a:r>
            <a:r>
              <a:rPr sz="2400" b="1" dirty="0">
                <a:latin typeface="Calibri"/>
                <a:cs typeface="Calibri"/>
              </a:rPr>
              <a:t>i</a:t>
            </a:r>
            <a:r>
              <a:rPr sz="2400" b="1" spc="10" dirty="0">
                <a:latin typeface="Calibri"/>
                <a:cs typeface="Calibri"/>
              </a:rPr>
              <a:t>e</a:t>
            </a:r>
            <a:r>
              <a:rPr sz="2400" b="1" spc="-50" dirty="0">
                <a:latin typeface="Calibri"/>
                <a:cs typeface="Calibri"/>
              </a:rPr>
              <a:t>n</a:t>
            </a:r>
            <a:r>
              <a:rPr sz="2400" b="1" spc="-25" dirty="0">
                <a:latin typeface="Calibri"/>
                <a:cs typeface="Calibri"/>
              </a:rPr>
              <a:t>t</a:t>
            </a:r>
            <a:r>
              <a:rPr sz="2400" b="1" spc="5" dirty="0">
                <a:latin typeface="Calibri"/>
                <a:cs typeface="Calibri"/>
              </a:rPr>
              <a:t>e</a:t>
            </a:r>
            <a:r>
              <a:rPr sz="2400" b="1" spc="15" dirty="0">
                <a:latin typeface="Calibri"/>
                <a:cs typeface="Calibri"/>
              </a:rPr>
              <a:t> </a:t>
            </a:r>
            <a:r>
              <a:rPr sz="2400" b="1" dirty="0" err="1">
                <a:latin typeface="Calibri"/>
                <a:cs typeface="Calibri"/>
              </a:rPr>
              <a:t>l</a:t>
            </a:r>
            <a:r>
              <a:rPr sz="2400" b="1" spc="5" dirty="0" err="1">
                <a:latin typeface="Calibri"/>
                <a:cs typeface="Calibri"/>
              </a:rPr>
              <a:t>í</a:t>
            </a:r>
            <a:r>
              <a:rPr sz="2400" b="1" spc="-15" dirty="0" err="1">
                <a:latin typeface="Calibri"/>
                <a:cs typeface="Calibri"/>
              </a:rPr>
              <a:t>n</a:t>
            </a:r>
            <a:r>
              <a:rPr sz="2400" b="1" spc="5" dirty="0" err="1">
                <a:latin typeface="Calibri"/>
                <a:cs typeface="Calibri"/>
              </a:rPr>
              <a:t>e</a:t>
            </a:r>
            <a:r>
              <a:rPr sz="2400" b="1" spc="10" dirty="0" err="1">
                <a:latin typeface="Calibri"/>
                <a:cs typeface="Calibri"/>
              </a:rPr>
              <a:t>a</a:t>
            </a:r>
            <a:r>
              <a:rPr sz="2400" b="1" dirty="0" smtClean="0">
                <a:latin typeface="Calibri"/>
                <a:cs typeface="Calibri"/>
              </a:rPr>
              <a:t>.</a:t>
            </a:r>
            <a:endParaRPr lang="es-ES" sz="2400" b="1" dirty="0" smtClean="0">
              <a:latin typeface="Calibri"/>
              <a:cs typeface="Calibri"/>
            </a:endParaRPr>
          </a:p>
          <a:p>
            <a:pPr marL="355600" indent="-343535" algn="just">
              <a:lnSpc>
                <a:spcPts val="2280"/>
              </a:lnSpc>
              <a:spcBef>
                <a:spcPts val="114"/>
              </a:spcBef>
              <a:buFont typeface="Arial MT"/>
              <a:buChar char="•"/>
              <a:tabLst>
                <a:tab pos="355600" algn="l"/>
                <a:tab pos="356235" algn="l"/>
              </a:tabLst>
            </a:pPr>
            <a:endParaRPr sz="2400" b="1" dirty="0">
              <a:latin typeface="Calibri"/>
              <a:cs typeface="Calibri"/>
            </a:endParaRPr>
          </a:p>
          <a:p>
            <a:pPr marL="355600" marR="5080" indent="-343535" algn="just">
              <a:lnSpc>
                <a:spcPts val="2160"/>
              </a:lnSpc>
              <a:spcBef>
                <a:spcPts val="540"/>
              </a:spcBef>
              <a:buFont typeface="Arial MT"/>
              <a:buChar char="•"/>
              <a:tabLst>
                <a:tab pos="355600" algn="l"/>
                <a:tab pos="356235" algn="l"/>
              </a:tabLst>
            </a:pPr>
            <a:r>
              <a:rPr sz="2400" b="1" spc="5" dirty="0">
                <a:latin typeface="Calibri"/>
                <a:cs typeface="Calibri"/>
              </a:rPr>
              <a:t>Si </a:t>
            </a:r>
            <a:r>
              <a:rPr sz="2400" b="1" spc="-5" dirty="0">
                <a:latin typeface="Calibri"/>
                <a:cs typeface="Calibri"/>
              </a:rPr>
              <a:t>una falla </a:t>
            </a:r>
            <a:r>
              <a:rPr sz="2400" b="1" spc="5" dirty="0">
                <a:latin typeface="Calibri"/>
                <a:cs typeface="Calibri"/>
              </a:rPr>
              <a:t>ocurre en la </a:t>
            </a:r>
            <a:r>
              <a:rPr sz="2400" b="1" spc="-10" dirty="0">
                <a:latin typeface="Calibri"/>
                <a:cs typeface="Calibri"/>
              </a:rPr>
              <a:t>ZONA </a:t>
            </a:r>
            <a:r>
              <a:rPr sz="2400" b="1" spc="-5" dirty="0">
                <a:latin typeface="Calibri"/>
                <a:cs typeface="Calibri"/>
              </a:rPr>
              <a:t>2, </a:t>
            </a:r>
            <a:r>
              <a:rPr sz="2400" b="1" spc="5" dirty="0">
                <a:latin typeface="Calibri"/>
                <a:cs typeface="Calibri"/>
              </a:rPr>
              <a:t>el </a:t>
            </a:r>
            <a:r>
              <a:rPr sz="2400" b="1" spc="-10" dirty="0">
                <a:latin typeface="Calibri"/>
                <a:cs typeface="Calibri"/>
              </a:rPr>
              <a:t>breaker </a:t>
            </a:r>
            <a:r>
              <a:rPr sz="2400" b="1" spc="10" dirty="0">
                <a:latin typeface="Calibri"/>
                <a:cs typeface="Calibri"/>
              </a:rPr>
              <a:t>A </a:t>
            </a:r>
            <a:r>
              <a:rPr sz="2400" b="1" dirty="0">
                <a:latin typeface="Calibri"/>
                <a:cs typeface="Calibri"/>
              </a:rPr>
              <a:t>espera </a:t>
            </a:r>
            <a:r>
              <a:rPr sz="2400" b="1" spc="5" dirty="0">
                <a:latin typeface="Calibri"/>
                <a:cs typeface="Calibri"/>
              </a:rPr>
              <a:t>a </a:t>
            </a:r>
            <a:r>
              <a:rPr sz="2400" b="1" spc="-5" dirty="0">
                <a:latin typeface="Calibri"/>
                <a:cs typeface="Calibri"/>
              </a:rPr>
              <a:t>que </a:t>
            </a:r>
            <a:r>
              <a:rPr sz="2400" b="1" spc="5" dirty="0">
                <a:latin typeface="Calibri"/>
                <a:cs typeface="Calibri"/>
              </a:rPr>
              <a:t>actúe el </a:t>
            </a:r>
            <a:r>
              <a:rPr sz="2400" b="1" spc="10" dirty="0">
                <a:latin typeface="Calibri"/>
                <a:cs typeface="Calibri"/>
              </a:rPr>
              <a:t> </a:t>
            </a:r>
            <a:r>
              <a:rPr sz="2400" b="1" spc="-10" dirty="0">
                <a:latin typeface="Calibri"/>
                <a:cs typeface="Calibri"/>
              </a:rPr>
              <a:t>breaker</a:t>
            </a:r>
            <a:r>
              <a:rPr sz="2400" b="1" spc="-45" dirty="0">
                <a:latin typeface="Calibri"/>
                <a:cs typeface="Calibri"/>
              </a:rPr>
              <a:t> </a:t>
            </a:r>
            <a:r>
              <a:rPr sz="2400" b="1" dirty="0">
                <a:latin typeface="Calibri"/>
                <a:cs typeface="Calibri"/>
              </a:rPr>
              <a:t>C,</a:t>
            </a:r>
            <a:r>
              <a:rPr sz="2400" b="1" spc="-55" dirty="0">
                <a:latin typeface="Calibri"/>
                <a:cs typeface="Calibri"/>
              </a:rPr>
              <a:t> </a:t>
            </a:r>
            <a:r>
              <a:rPr sz="2400" b="1" dirty="0">
                <a:latin typeface="Calibri"/>
                <a:cs typeface="Calibri"/>
              </a:rPr>
              <a:t>si</a:t>
            </a:r>
            <a:r>
              <a:rPr sz="2400" b="1" spc="15" dirty="0">
                <a:latin typeface="Calibri"/>
                <a:cs typeface="Calibri"/>
              </a:rPr>
              <a:t> </a:t>
            </a:r>
            <a:r>
              <a:rPr sz="2400" b="1" dirty="0">
                <a:latin typeface="Calibri"/>
                <a:cs typeface="Calibri"/>
              </a:rPr>
              <a:t>pasado</a:t>
            </a:r>
            <a:r>
              <a:rPr sz="2400" b="1" spc="-45" dirty="0">
                <a:latin typeface="Calibri"/>
                <a:cs typeface="Calibri"/>
              </a:rPr>
              <a:t> </a:t>
            </a:r>
            <a:r>
              <a:rPr sz="2400" b="1" dirty="0">
                <a:latin typeface="Calibri"/>
                <a:cs typeface="Calibri"/>
              </a:rPr>
              <a:t>unos</a:t>
            </a:r>
            <a:r>
              <a:rPr sz="2400" b="1" spc="-20" dirty="0">
                <a:latin typeface="Calibri"/>
                <a:cs typeface="Calibri"/>
              </a:rPr>
              <a:t> </a:t>
            </a:r>
            <a:r>
              <a:rPr sz="2400" b="1" spc="5" dirty="0">
                <a:latin typeface="Calibri"/>
                <a:cs typeface="Calibri"/>
              </a:rPr>
              <a:t>milisegundos</a:t>
            </a:r>
            <a:r>
              <a:rPr sz="2400" b="1" spc="-95" dirty="0">
                <a:latin typeface="Calibri"/>
                <a:cs typeface="Calibri"/>
              </a:rPr>
              <a:t> </a:t>
            </a:r>
            <a:r>
              <a:rPr sz="2400" b="1" spc="5" dirty="0">
                <a:latin typeface="Calibri"/>
                <a:cs typeface="Calibri"/>
              </a:rPr>
              <a:t>el</a:t>
            </a:r>
            <a:r>
              <a:rPr sz="2400" b="1" spc="20" dirty="0">
                <a:latin typeface="Calibri"/>
                <a:cs typeface="Calibri"/>
              </a:rPr>
              <a:t> </a:t>
            </a:r>
            <a:r>
              <a:rPr sz="2400" b="1" spc="-10" dirty="0">
                <a:latin typeface="Calibri"/>
                <a:cs typeface="Calibri"/>
              </a:rPr>
              <a:t>breaker</a:t>
            </a:r>
            <a:r>
              <a:rPr sz="2400" b="1" spc="-40" dirty="0">
                <a:latin typeface="Calibri"/>
                <a:cs typeface="Calibri"/>
              </a:rPr>
              <a:t> </a:t>
            </a:r>
            <a:r>
              <a:rPr sz="2400" b="1" spc="5" dirty="0">
                <a:latin typeface="Calibri"/>
                <a:cs typeface="Calibri"/>
              </a:rPr>
              <a:t>C</a:t>
            </a:r>
            <a:r>
              <a:rPr sz="2400" b="1" spc="-20" dirty="0">
                <a:latin typeface="Calibri"/>
                <a:cs typeface="Calibri"/>
              </a:rPr>
              <a:t> </a:t>
            </a:r>
            <a:r>
              <a:rPr sz="2400" b="1" dirty="0">
                <a:latin typeface="Calibri"/>
                <a:cs typeface="Calibri"/>
              </a:rPr>
              <a:t>no</a:t>
            </a:r>
            <a:r>
              <a:rPr sz="2400" b="1" spc="-10" dirty="0">
                <a:latin typeface="Calibri"/>
                <a:cs typeface="Calibri"/>
              </a:rPr>
              <a:t> </a:t>
            </a:r>
            <a:r>
              <a:rPr sz="2400" b="1" dirty="0">
                <a:latin typeface="Calibri"/>
                <a:cs typeface="Calibri"/>
              </a:rPr>
              <a:t>logra</a:t>
            </a:r>
            <a:r>
              <a:rPr sz="2400" b="1" spc="-60" dirty="0">
                <a:latin typeface="Calibri"/>
                <a:cs typeface="Calibri"/>
              </a:rPr>
              <a:t> </a:t>
            </a:r>
            <a:r>
              <a:rPr sz="2400" b="1" spc="5" dirty="0">
                <a:latin typeface="Calibri"/>
                <a:cs typeface="Calibri"/>
              </a:rPr>
              <a:t>aislar</a:t>
            </a:r>
            <a:r>
              <a:rPr sz="2400" b="1" spc="-45" dirty="0">
                <a:latin typeface="Calibri"/>
                <a:cs typeface="Calibri"/>
              </a:rPr>
              <a:t> </a:t>
            </a:r>
            <a:r>
              <a:rPr sz="2400" b="1" spc="5" dirty="0">
                <a:latin typeface="Calibri"/>
                <a:cs typeface="Calibri"/>
              </a:rPr>
              <a:t>la </a:t>
            </a:r>
            <a:r>
              <a:rPr sz="2400" b="1" spc="-434" dirty="0">
                <a:latin typeface="Calibri"/>
                <a:cs typeface="Calibri"/>
              </a:rPr>
              <a:t> </a:t>
            </a:r>
            <a:r>
              <a:rPr sz="2400" b="1" dirty="0">
                <a:latin typeface="Calibri"/>
                <a:cs typeface="Calibri"/>
              </a:rPr>
              <a:t>falla,</a:t>
            </a:r>
            <a:r>
              <a:rPr sz="2400" b="1" spc="-100" dirty="0">
                <a:latin typeface="Calibri"/>
                <a:cs typeface="Calibri"/>
              </a:rPr>
              <a:t> </a:t>
            </a:r>
            <a:r>
              <a:rPr sz="2400" b="1" spc="-5" dirty="0">
                <a:latin typeface="Calibri"/>
                <a:cs typeface="Calibri"/>
              </a:rPr>
              <a:t>entonces</a:t>
            </a:r>
            <a:r>
              <a:rPr sz="2400" b="1" spc="-15" dirty="0">
                <a:latin typeface="Calibri"/>
                <a:cs typeface="Calibri"/>
              </a:rPr>
              <a:t> </a:t>
            </a:r>
            <a:r>
              <a:rPr sz="2400" b="1" spc="5" dirty="0">
                <a:latin typeface="Calibri"/>
                <a:cs typeface="Calibri"/>
              </a:rPr>
              <a:t>el</a:t>
            </a:r>
            <a:r>
              <a:rPr sz="2400" b="1" spc="-20" dirty="0">
                <a:latin typeface="Calibri"/>
                <a:cs typeface="Calibri"/>
              </a:rPr>
              <a:t> </a:t>
            </a:r>
            <a:r>
              <a:rPr sz="2400" b="1" spc="-10" dirty="0">
                <a:latin typeface="Calibri"/>
                <a:cs typeface="Calibri"/>
              </a:rPr>
              <a:t>breaker</a:t>
            </a:r>
            <a:r>
              <a:rPr sz="2400" b="1" spc="-5" dirty="0">
                <a:latin typeface="Calibri"/>
                <a:cs typeface="Calibri"/>
              </a:rPr>
              <a:t> </a:t>
            </a:r>
            <a:r>
              <a:rPr sz="2400" b="1" spc="10" dirty="0">
                <a:latin typeface="Calibri"/>
                <a:cs typeface="Calibri"/>
              </a:rPr>
              <a:t>A</a:t>
            </a:r>
            <a:r>
              <a:rPr sz="2400" b="1" spc="-5" dirty="0">
                <a:latin typeface="Calibri"/>
                <a:cs typeface="Calibri"/>
              </a:rPr>
              <a:t> </a:t>
            </a:r>
            <a:r>
              <a:rPr sz="2400" b="1" spc="5" dirty="0">
                <a:latin typeface="Calibri"/>
                <a:cs typeface="Calibri"/>
              </a:rPr>
              <a:t>actúa</a:t>
            </a:r>
            <a:r>
              <a:rPr sz="2400" b="1" spc="-55" dirty="0">
                <a:latin typeface="Calibri"/>
                <a:cs typeface="Calibri"/>
              </a:rPr>
              <a:t> </a:t>
            </a:r>
            <a:r>
              <a:rPr sz="2400" b="1" spc="-5" dirty="0">
                <a:latin typeface="Calibri"/>
                <a:cs typeface="Calibri"/>
              </a:rPr>
              <a:t>para</a:t>
            </a:r>
            <a:r>
              <a:rPr sz="2400" b="1" spc="-15" dirty="0">
                <a:latin typeface="Calibri"/>
                <a:cs typeface="Calibri"/>
              </a:rPr>
              <a:t> </a:t>
            </a:r>
            <a:r>
              <a:rPr sz="2400" b="1" spc="5" dirty="0">
                <a:latin typeface="Calibri"/>
                <a:cs typeface="Calibri"/>
              </a:rPr>
              <a:t>aislar</a:t>
            </a:r>
            <a:r>
              <a:rPr sz="2400" b="1" spc="-45" dirty="0">
                <a:latin typeface="Calibri"/>
                <a:cs typeface="Calibri"/>
              </a:rPr>
              <a:t> </a:t>
            </a:r>
            <a:r>
              <a:rPr sz="2400" b="1" spc="5" dirty="0">
                <a:latin typeface="Calibri"/>
                <a:cs typeface="Calibri"/>
              </a:rPr>
              <a:t>la</a:t>
            </a:r>
            <a:r>
              <a:rPr sz="2400" b="1" spc="-15" dirty="0">
                <a:latin typeface="Calibri"/>
                <a:cs typeface="Calibri"/>
              </a:rPr>
              <a:t> </a:t>
            </a:r>
            <a:r>
              <a:rPr sz="2400" b="1" dirty="0" err="1">
                <a:latin typeface="Calibri"/>
                <a:cs typeface="Calibri"/>
              </a:rPr>
              <a:t>falla</a:t>
            </a:r>
            <a:r>
              <a:rPr sz="2400" b="1" dirty="0" smtClean="0">
                <a:latin typeface="Calibri"/>
                <a:cs typeface="Calibri"/>
              </a:rPr>
              <a:t>.</a:t>
            </a:r>
            <a:endParaRPr lang="es-ES" sz="2400" b="1" dirty="0" smtClean="0">
              <a:latin typeface="Calibri"/>
              <a:cs typeface="Calibri"/>
            </a:endParaRPr>
          </a:p>
          <a:p>
            <a:pPr marL="355600" marR="5080" indent="-343535" algn="just">
              <a:lnSpc>
                <a:spcPts val="2160"/>
              </a:lnSpc>
              <a:spcBef>
                <a:spcPts val="540"/>
              </a:spcBef>
              <a:buFont typeface="Arial MT"/>
              <a:buChar char="•"/>
              <a:tabLst>
                <a:tab pos="355600" algn="l"/>
                <a:tab pos="356235" algn="l"/>
              </a:tabLst>
            </a:pPr>
            <a:endParaRPr sz="2400" b="1" dirty="0">
              <a:latin typeface="Calibri"/>
              <a:cs typeface="Calibri"/>
            </a:endParaRPr>
          </a:p>
          <a:p>
            <a:pPr marL="355600" indent="-343535" algn="just">
              <a:lnSpc>
                <a:spcPts val="2280"/>
              </a:lnSpc>
              <a:spcBef>
                <a:spcPts val="200"/>
              </a:spcBef>
              <a:buFont typeface="Arial MT"/>
              <a:buChar char="•"/>
              <a:tabLst>
                <a:tab pos="355600" algn="l"/>
                <a:tab pos="356235" algn="l"/>
              </a:tabLst>
            </a:pPr>
            <a:r>
              <a:rPr sz="2400" b="1" spc="-5" dirty="0">
                <a:latin typeface="Calibri"/>
                <a:cs typeface="Calibri"/>
              </a:rPr>
              <a:t>El</a:t>
            </a:r>
            <a:r>
              <a:rPr sz="2400" b="1" spc="-55" dirty="0">
                <a:latin typeface="Calibri"/>
                <a:cs typeface="Calibri"/>
              </a:rPr>
              <a:t> </a:t>
            </a:r>
            <a:r>
              <a:rPr sz="2400" b="1" spc="5" dirty="0">
                <a:latin typeface="Calibri"/>
                <a:cs typeface="Calibri"/>
              </a:rPr>
              <a:t>tiempo</a:t>
            </a:r>
            <a:r>
              <a:rPr sz="2400" b="1" spc="-45" dirty="0">
                <a:latin typeface="Calibri"/>
                <a:cs typeface="Calibri"/>
              </a:rPr>
              <a:t> </a:t>
            </a:r>
            <a:r>
              <a:rPr sz="2400" b="1" spc="-5" dirty="0">
                <a:latin typeface="Calibri"/>
                <a:cs typeface="Calibri"/>
              </a:rPr>
              <a:t>de</a:t>
            </a:r>
            <a:r>
              <a:rPr sz="2400" b="1" spc="15" dirty="0">
                <a:latin typeface="Calibri"/>
                <a:cs typeface="Calibri"/>
              </a:rPr>
              <a:t> </a:t>
            </a:r>
            <a:r>
              <a:rPr sz="2400" b="1" dirty="0">
                <a:latin typeface="Calibri"/>
                <a:cs typeface="Calibri"/>
              </a:rPr>
              <a:t>espera</a:t>
            </a:r>
            <a:r>
              <a:rPr sz="2400" b="1" spc="-55" dirty="0">
                <a:latin typeface="Calibri"/>
                <a:cs typeface="Calibri"/>
              </a:rPr>
              <a:t> </a:t>
            </a:r>
            <a:r>
              <a:rPr sz="2400" b="1" dirty="0">
                <a:latin typeface="Calibri"/>
                <a:cs typeface="Calibri"/>
              </a:rPr>
              <a:t>del</a:t>
            </a:r>
            <a:r>
              <a:rPr sz="2400" b="1" spc="-15" dirty="0">
                <a:latin typeface="Calibri"/>
                <a:cs typeface="Calibri"/>
              </a:rPr>
              <a:t> </a:t>
            </a:r>
            <a:r>
              <a:rPr sz="2400" b="1" spc="-10" dirty="0">
                <a:latin typeface="Calibri"/>
                <a:cs typeface="Calibri"/>
              </a:rPr>
              <a:t>breaker</a:t>
            </a:r>
            <a:r>
              <a:rPr sz="2400" b="1" spc="-5" dirty="0">
                <a:latin typeface="Calibri"/>
                <a:cs typeface="Calibri"/>
              </a:rPr>
              <a:t> </a:t>
            </a:r>
            <a:r>
              <a:rPr sz="2400" b="1" spc="10" dirty="0">
                <a:latin typeface="Calibri"/>
                <a:cs typeface="Calibri"/>
              </a:rPr>
              <a:t>A</a:t>
            </a:r>
            <a:r>
              <a:rPr sz="2400" b="1" spc="-40" dirty="0">
                <a:latin typeface="Calibri"/>
                <a:cs typeface="Calibri"/>
              </a:rPr>
              <a:t> </a:t>
            </a:r>
            <a:r>
              <a:rPr sz="2400" b="1" spc="5" dirty="0">
                <a:latin typeface="Calibri"/>
                <a:cs typeface="Calibri"/>
              </a:rPr>
              <a:t>es</a:t>
            </a:r>
            <a:r>
              <a:rPr sz="2400" b="1" spc="25" dirty="0">
                <a:latin typeface="Calibri"/>
                <a:cs typeface="Calibri"/>
              </a:rPr>
              <a:t> </a:t>
            </a:r>
            <a:r>
              <a:rPr sz="2400" b="1" spc="5" dirty="0">
                <a:latin typeface="Calibri"/>
                <a:cs typeface="Calibri"/>
              </a:rPr>
              <a:t>por</a:t>
            </a:r>
            <a:r>
              <a:rPr sz="2400" b="1" spc="-45" dirty="0">
                <a:latin typeface="Calibri"/>
                <a:cs typeface="Calibri"/>
              </a:rPr>
              <a:t> </a:t>
            </a:r>
            <a:r>
              <a:rPr sz="2400" b="1" spc="5" dirty="0">
                <a:latin typeface="Calibri"/>
                <a:cs typeface="Calibri"/>
              </a:rPr>
              <a:t>lo</a:t>
            </a:r>
            <a:r>
              <a:rPr sz="2400" b="1" spc="-40" dirty="0">
                <a:latin typeface="Calibri"/>
                <a:cs typeface="Calibri"/>
              </a:rPr>
              <a:t> </a:t>
            </a:r>
            <a:r>
              <a:rPr sz="2400" b="1" dirty="0">
                <a:latin typeface="Calibri"/>
                <a:cs typeface="Calibri"/>
              </a:rPr>
              <a:t>general</a:t>
            </a:r>
            <a:r>
              <a:rPr sz="2400" b="1" spc="-55" dirty="0">
                <a:latin typeface="Calibri"/>
                <a:cs typeface="Calibri"/>
              </a:rPr>
              <a:t> </a:t>
            </a:r>
            <a:r>
              <a:rPr sz="2400" b="1" spc="-5" dirty="0">
                <a:latin typeface="Calibri"/>
                <a:cs typeface="Calibri"/>
              </a:rPr>
              <a:t>de</a:t>
            </a:r>
            <a:r>
              <a:rPr sz="2400" b="1" spc="20" dirty="0">
                <a:latin typeface="Calibri"/>
                <a:cs typeface="Calibri"/>
              </a:rPr>
              <a:t> </a:t>
            </a:r>
            <a:r>
              <a:rPr sz="2400" b="1" spc="-5" dirty="0">
                <a:latin typeface="Calibri"/>
                <a:cs typeface="Calibri"/>
              </a:rPr>
              <a:t>20</a:t>
            </a:r>
            <a:r>
              <a:rPr sz="2400" b="1" spc="-40" dirty="0">
                <a:latin typeface="Calibri"/>
                <a:cs typeface="Calibri"/>
              </a:rPr>
              <a:t> </a:t>
            </a:r>
            <a:r>
              <a:rPr sz="2400" b="1" spc="5" dirty="0">
                <a:latin typeface="Calibri"/>
                <a:cs typeface="Calibri"/>
              </a:rPr>
              <a:t>a</a:t>
            </a:r>
            <a:r>
              <a:rPr sz="2400" b="1" spc="-15" dirty="0">
                <a:latin typeface="Calibri"/>
                <a:cs typeface="Calibri"/>
              </a:rPr>
              <a:t> </a:t>
            </a:r>
            <a:r>
              <a:rPr sz="2400" b="1" spc="-5" dirty="0">
                <a:latin typeface="Calibri"/>
                <a:cs typeface="Calibri"/>
              </a:rPr>
              <a:t>25 </a:t>
            </a:r>
            <a:r>
              <a:rPr sz="2400" b="1" spc="10" dirty="0" err="1" smtClean="0">
                <a:latin typeface="Calibri"/>
                <a:cs typeface="Calibri"/>
              </a:rPr>
              <a:t>ciclos</a:t>
            </a:r>
            <a:r>
              <a:rPr lang="es-ES" sz="2400" b="1" spc="10" dirty="0" smtClean="0">
                <a:latin typeface="Calibri"/>
                <a:cs typeface="Calibri"/>
              </a:rPr>
              <a:t> </a:t>
            </a:r>
            <a:r>
              <a:rPr sz="2400" b="1" dirty="0" smtClean="0">
                <a:latin typeface="Calibri"/>
                <a:cs typeface="Calibri"/>
              </a:rPr>
              <a:t>de</a:t>
            </a:r>
            <a:r>
              <a:rPr sz="2400" b="1" spc="-60" dirty="0" smtClean="0">
                <a:latin typeface="Calibri"/>
                <a:cs typeface="Calibri"/>
              </a:rPr>
              <a:t> </a:t>
            </a:r>
            <a:r>
              <a:rPr sz="2400" b="1" dirty="0">
                <a:latin typeface="Calibri"/>
                <a:cs typeface="Calibri"/>
              </a:rPr>
              <a:t>60</a:t>
            </a:r>
            <a:r>
              <a:rPr sz="2400" b="1" spc="-10" dirty="0">
                <a:latin typeface="Calibri"/>
                <a:cs typeface="Calibri"/>
              </a:rPr>
              <a:t> </a:t>
            </a:r>
            <a:r>
              <a:rPr sz="2400" b="1" spc="5" dirty="0">
                <a:latin typeface="Calibri"/>
                <a:cs typeface="Calibri"/>
              </a:rPr>
              <a:t>Hz</a:t>
            </a:r>
            <a:r>
              <a:rPr sz="2400" b="1" spc="-30" dirty="0">
                <a:latin typeface="Calibri"/>
                <a:cs typeface="Calibri"/>
              </a:rPr>
              <a:t> </a:t>
            </a:r>
            <a:r>
              <a:rPr sz="2400" b="1" dirty="0">
                <a:latin typeface="Calibri"/>
                <a:cs typeface="Calibri"/>
              </a:rPr>
              <a:t>(alrededor</a:t>
            </a:r>
            <a:r>
              <a:rPr sz="2400" b="1" spc="-50" dirty="0">
                <a:latin typeface="Calibri"/>
                <a:cs typeface="Calibri"/>
              </a:rPr>
              <a:t> </a:t>
            </a:r>
            <a:r>
              <a:rPr sz="2400" b="1" spc="-5" dirty="0">
                <a:latin typeface="Calibri"/>
                <a:cs typeface="Calibri"/>
              </a:rPr>
              <a:t>400</a:t>
            </a:r>
            <a:r>
              <a:rPr sz="2400" b="1" spc="-35" dirty="0">
                <a:latin typeface="Calibri"/>
                <a:cs typeface="Calibri"/>
              </a:rPr>
              <a:t> </a:t>
            </a:r>
            <a:r>
              <a:rPr sz="2400" b="1" dirty="0">
                <a:latin typeface="Calibri"/>
                <a:cs typeface="Calibri"/>
              </a:rPr>
              <a:t>ms).</a:t>
            </a: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75</a:t>
            </a:fld>
            <a:endParaRPr spc="15"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1086" y="554384"/>
            <a:ext cx="10752056" cy="444994"/>
          </a:xfrm>
          <a:prstGeom prst="rect">
            <a:avLst/>
          </a:prstGeom>
        </p:spPr>
        <p:txBody>
          <a:bodyPr vert="horz" wrap="square" lIns="0" tIns="13970" rIns="0" bIns="0" rtlCol="0">
            <a:spAutoFit/>
          </a:bodyPr>
          <a:lstStyle/>
          <a:p>
            <a:pPr marR="5080" algn="ctr">
              <a:spcBef>
                <a:spcPts val="110"/>
              </a:spcBef>
            </a:pPr>
            <a:r>
              <a:rPr lang="en-US" dirty="0" smtClean="0"/>
              <a:t> </a:t>
            </a:r>
            <a:r>
              <a:rPr spc="-85" dirty="0" smtClean="0"/>
              <a:t> </a:t>
            </a:r>
            <a:r>
              <a:rPr spc="-25" dirty="0"/>
              <a:t>RESPALDO</a:t>
            </a:r>
            <a:r>
              <a:rPr spc="-60" dirty="0"/>
              <a:t> </a:t>
            </a:r>
            <a:r>
              <a:rPr spc="-20" dirty="0"/>
              <a:t>REMOTO</a:t>
            </a:r>
            <a:r>
              <a:rPr spc="-55" dirty="0"/>
              <a:t> </a:t>
            </a:r>
            <a:r>
              <a:rPr spc="5" dirty="0"/>
              <a:t>Y</a:t>
            </a:r>
            <a:r>
              <a:rPr spc="-15" dirty="0"/>
              <a:t> </a:t>
            </a:r>
            <a:r>
              <a:rPr dirty="0"/>
              <a:t>LAS</a:t>
            </a:r>
            <a:r>
              <a:rPr spc="10" dirty="0"/>
              <a:t> </a:t>
            </a:r>
            <a:r>
              <a:rPr spc="-10" dirty="0"/>
              <a:t>ZONAS</a:t>
            </a:r>
            <a:r>
              <a:rPr spc="5" dirty="0"/>
              <a:t> </a:t>
            </a:r>
            <a:r>
              <a:rPr dirty="0"/>
              <a:t>DE </a:t>
            </a:r>
            <a:r>
              <a:rPr spc="-615" dirty="0"/>
              <a:t> </a:t>
            </a:r>
            <a:r>
              <a:rPr spc="-10" dirty="0"/>
              <a:t>PROTECCIÓN</a:t>
            </a:r>
          </a:p>
        </p:txBody>
      </p:sp>
      <p:grpSp>
        <p:nvGrpSpPr>
          <p:cNvPr id="3" name="object 3"/>
          <p:cNvGrpSpPr/>
          <p:nvPr/>
        </p:nvGrpSpPr>
        <p:grpSpPr>
          <a:xfrm>
            <a:off x="2738221" y="1288926"/>
            <a:ext cx="6669405" cy="2358390"/>
            <a:chOff x="1214412" y="1394094"/>
            <a:chExt cx="6669405" cy="2358390"/>
          </a:xfrm>
        </p:grpSpPr>
        <p:pic>
          <p:nvPicPr>
            <p:cNvPr id="4" name="object 4"/>
            <p:cNvPicPr/>
            <p:nvPr/>
          </p:nvPicPr>
          <p:blipFill>
            <a:blip r:embed="rId2" cstate="print"/>
            <a:stretch>
              <a:fillRect/>
            </a:stretch>
          </p:blipFill>
          <p:spPr>
            <a:xfrm>
              <a:off x="1214412" y="1394094"/>
              <a:ext cx="6669024" cy="2358120"/>
            </a:xfrm>
            <a:prstGeom prst="rect">
              <a:avLst/>
            </a:prstGeom>
          </p:spPr>
        </p:pic>
        <p:pic>
          <p:nvPicPr>
            <p:cNvPr id="5" name="object 5"/>
            <p:cNvPicPr/>
            <p:nvPr/>
          </p:nvPicPr>
          <p:blipFill>
            <a:blip r:embed="rId3" cstate="print"/>
            <a:stretch>
              <a:fillRect/>
            </a:stretch>
          </p:blipFill>
          <p:spPr>
            <a:xfrm>
              <a:off x="7429500" y="3000311"/>
              <a:ext cx="357187" cy="357187"/>
            </a:xfrm>
            <a:prstGeom prst="rect">
              <a:avLst/>
            </a:prstGeom>
          </p:spPr>
        </p:pic>
      </p:grpSp>
      <p:sp>
        <p:nvSpPr>
          <p:cNvPr id="6" name="object 6"/>
          <p:cNvSpPr txBox="1"/>
          <p:nvPr/>
        </p:nvSpPr>
        <p:spPr>
          <a:xfrm>
            <a:off x="319825" y="3936864"/>
            <a:ext cx="11506199" cy="2690864"/>
          </a:xfrm>
          <a:prstGeom prst="rect">
            <a:avLst/>
          </a:prstGeom>
        </p:spPr>
        <p:txBody>
          <a:bodyPr vert="horz" wrap="square" lIns="0" tIns="14604" rIns="0" bIns="0" rtlCol="0">
            <a:spAutoFit/>
          </a:bodyPr>
          <a:lstStyle/>
          <a:p>
            <a:pPr marL="355600" indent="-343535" algn="just">
              <a:lnSpc>
                <a:spcPts val="2280"/>
              </a:lnSpc>
              <a:spcBef>
                <a:spcPts val="114"/>
              </a:spcBef>
              <a:buFont typeface="Arial MT"/>
              <a:buChar char="•"/>
              <a:tabLst>
                <a:tab pos="355600" algn="l"/>
                <a:tab pos="356235" algn="l"/>
              </a:tabLst>
            </a:pPr>
            <a:r>
              <a:rPr sz="2400" b="1" spc="10" dirty="0">
                <a:latin typeface="Calibri"/>
                <a:cs typeface="Calibri"/>
              </a:rPr>
              <a:t>La</a:t>
            </a:r>
            <a:r>
              <a:rPr sz="2400" b="1" spc="-95" dirty="0">
                <a:latin typeface="Calibri"/>
                <a:cs typeface="Calibri"/>
              </a:rPr>
              <a:t> </a:t>
            </a:r>
            <a:r>
              <a:rPr sz="2400" b="1" spc="-10" dirty="0">
                <a:latin typeface="Calibri"/>
                <a:cs typeface="Calibri"/>
              </a:rPr>
              <a:t>ZONA</a:t>
            </a:r>
            <a:r>
              <a:rPr sz="2400" b="1" spc="-5" dirty="0">
                <a:latin typeface="Calibri"/>
                <a:cs typeface="Calibri"/>
              </a:rPr>
              <a:t> </a:t>
            </a:r>
            <a:r>
              <a:rPr sz="2400" b="1" spc="5" dirty="0">
                <a:latin typeface="Calibri"/>
                <a:cs typeface="Calibri"/>
              </a:rPr>
              <a:t>3</a:t>
            </a:r>
            <a:r>
              <a:rPr sz="2400" b="1" spc="-5" dirty="0">
                <a:latin typeface="Calibri"/>
                <a:cs typeface="Calibri"/>
              </a:rPr>
              <a:t> para</a:t>
            </a:r>
            <a:r>
              <a:rPr sz="2400" b="1" spc="-55" dirty="0">
                <a:latin typeface="Calibri"/>
                <a:cs typeface="Calibri"/>
              </a:rPr>
              <a:t> </a:t>
            </a:r>
            <a:r>
              <a:rPr sz="2400" b="1" spc="5" dirty="0">
                <a:latin typeface="Calibri"/>
                <a:cs typeface="Calibri"/>
              </a:rPr>
              <a:t>el</a:t>
            </a:r>
            <a:r>
              <a:rPr sz="2400" b="1" spc="-15" dirty="0">
                <a:latin typeface="Calibri"/>
                <a:cs typeface="Calibri"/>
              </a:rPr>
              <a:t> </a:t>
            </a:r>
            <a:r>
              <a:rPr sz="2400" b="1" spc="-10" dirty="0">
                <a:latin typeface="Calibri"/>
                <a:cs typeface="Calibri"/>
              </a:rPr>
              <a:t>breaker</a:t>
            </a:r>
            <a:r>
              <a:rPr sz="2400" b="1" spc="-5" dirty="0">
                <a:latin typeface="Calibri"/>
                <a:cs typeface="Calibri"/>
              </a:rPr>
              <a:t> </a:t>
            </a:r>
            <a:r>
              <a:rPr sz="2400" b="1" spc="5" dirty="0">
                <a:latin typeface="Calibri"/>
                <a:cs typeface="Calibri"/>
              </a:rPr>
              <a:t>A</a:t>
            </a:r>
            <a:r>
              <a:rPr sz="2400" b="1" spc="-5" dirty="0">
                <a:latin typeface="Calibri"/>
                <a:cs typeface="Calibri"/>
              </a:rPr>
              <a:t> </a:t>
            </a:r>
            <a:r>
              <a:rPr sz="2400" b="1" spc="5" dirty="0">
                <a:latin typeface="Calibri"/>
                <a:cs typeface="Calibri"/>
              </a:rPr>
              <a:t>lo</a:t>
            </a:r>
            <a:r>
              <a:rPr sz="2400" b="1" spc="-40" dirty="0">
                <a:latin typeface="Calibri"/>
                <a:cs typeface="Calibri"/>
              </a:rPr>
              <a:t> </a:t>
            </a:r>
            <a:r>
              <a:rPr sz="2400" b="1" dirty="0">
                <a:latin typeface="Calibri"/>
                <a:cs typeface="Calibri"/>
              </a:rPr>
              <a:t>abarca</a:t>
            </a:r>
            <a:r>
              <a:rPr sz="2400" b="1" spc="-55" dirty="0">
                <a:latin typeface="Calibri"/>
                <a:cs typeface="Calibri"/>
              </a:rPr>
              <a:t> </a:t>
            </a:r>
            <a:r>
              <a:rPr sz="2400" b="1" spc="5" dirty="0">
                <a:latin typeface="Calibri"/>
                <a:cs typeface="Calibri"/>
              </a:rPr>
              <a:t>el</a:t>
            </a:r>
            <a:r>
              <a:rPr sz="2400" b="1" spc="-15" dirty="0">
                <a:latin typeface="Calibri"/>
                <a:cs typeface="Calibri"/>
              </a:rPr>
              <a:t> </a:t>
            </a:r>
            <a:r>
              <a:rPr sz="2400" b="1" spc="-5" dirty="0">
                <a:latin typeface="Calibri"/>
                <a:cs typeface="Calibri"/>
              </a:rPr>
              <a:t>180%</a:t>
            </a:r>
            <a:r>
              <a:rPr sz="2400" b="1" spc="10" dirty="0">
                <a:latin typeface="Calibri"/>
                <a:cs typeface="Calibri"/>
              </a:rPr>
              <a:t> </a:t>
            </a:r>
            <a:r>
              <a:rPr sz="2400" b="1" dirty="0">
                <a:latin typeface="Calibri"/>
                <a:cs typeface="Calibri"/>
              </a:rPr>
              <a:t>de</a:t>
            </a:r>
            <a:r>
              <a:rPr sz="2400" b="1" spc="-15" dirty="0">
                <a:latin typeface="Calibri"/>
                <a:cs typeface="Calibri"/>
              </a:rPr>
              <a:t> </a:t>
            </a:r>
            <a:r>
              <a:rPr sz="2400" b="1" spc="5" dirty="0">
                <a:latin typeface="Calibri"/>
                <a:cs typeface="Calibri"/>
              </a:rPr>
              <a:t>la</a:t>
            </a:r>
            <a:r>
              <a:rPr sz="2400" b="1" spc="-15" dirty="0">
                <a:latin typeface="Calibri"/>
                <a:cs typeface="Calibri"/>
              </a:rPr>
              <a:t> </a:t>
            </a:r>
            <a:r>
              <a:rPr sz="2400" b="1" spc="5" dirty="0">
                <a:latin typeface="Calibri"/>
                <a:cs typeface="Calibri"/>
              </a:rPr>
              <a:t>línea,</a:t>
            </a:r>
            <a:r>
              <a:rPr sz="2400" b="1" spc="-20" dirty="0">
                <a:latin typeface="Calibri"/>
                <a:cs typeface="Calibri"/>
              </a:rPr>
              <a:t> </a:t>
            </a:r>
            <a:r>
              <a:rPr sz="2400" b="1" dirty="0">
                <a:latin typeface="Calibri"/>
                <a:cs typeface="Calibri"/>
              </a:rPr>
              <a:t>de</a:t>
            </a:r>
            <a:r>
              <a:rPr sz="2400" b="1" spc="-15" dirty="0">
                <a:latin typeface="Calibri"/>
                <a:cs typeface="Calibri"/>
              </a:rPr>
              <a:t> </a:t>
            </a:r>
            <a:r>
              <a:rPr sz="2400" b="1" spc="-10" dirty="0" err="1" smtClean="0">
                <a:latin typeface="Calibri"/>
                <a:cs typeface="Calibri"/>
              </a:rPr>
              <a:t>esta</a:t>
            </a:r>
            <a:r>
              <a:rPr lang="es-ES" sz="2400" b="1" spc="-10" dirty="0" smtClean="0">
                <a:latin typeface="Calibri"/>
                <a:cs typeface="Calibri"/>
              </a:rPr>
              <a:t> </a:t>
            </a:r>
            <a:r>
              <a:rPr sz="2400" b="1" spc="-40" dirty="0" smtClean="0">
                <a:latin typeface="Calibri"/>
                <a:cs typeface="Calibri"/>
              </a:rPr>
              <a:t>f</a:t>
            </a:r>
            <a:r>
              <a:rPr sz="2400" b="1" spc="15" dirty="0" smtClean="0">
                <a:latin typeface="Calibri"/>
                <a:cs typeface="Calibri"/>
              </a:rPr>
              <a:t>orm</a:t>
            </a:r>
            <a:r>
              <a:rPr sz="2400" b="1" spc="5" dirty="0" smtClean="0">
                <a:latin typeface="Calibri"/>
                <a:cs typeface="Calibri"/>
              </a:rPr>
              <a:t>a</a:t>
            </a:r>
            <a:r>
              <a:rPr sz="2400" b="1" spc="-125" dirty="0" smtClean="0">
                <a:latin typeface="Calibri"/>
                <a:cs typeface="Calibri"/>
              </a:rPr>
              <a:t> </a:t>
            </a:r>
            <a:r>
              <a:rPr sz="2400" b="1" spc="10" dirty="0">
                <a:latin typeface="Calibri"/>
                <a:cs typeface="Calibri"/>
              </a:rPr>
              <a:t>t</a:t>
            </a:r>
            <a:r>
              <a:rPr sz="2400" b="1" spc="-15" dirty="0">
                <a:latin typeface="Calibri"/>
                <a:cs typeface="Calibri"/>
              </a:rPr>
              <a:t>r</a:t>
            </a:r>
            <a:r>
              <a:rPr sz="2400" b="1" spc="5" dirty="0">
                <a:latin typeface="Calibri"/>
                <a:cs typeface="Calibri"/>
              </a:rPr>
              <a:t>a</a:t>
            </a:r>
            <a:r>
              <a:rPr sz="2400" b="1" spc="10" dirty="0">
                <a:latin typeface="Calibri"/>
                <a:cs typeface="Calibri"/>
              </a:rPr>
              <a:t>s</a:t>
            </a:r>
            <a:r>
              <a:rPr sz="2400" b="1" dirty="0">
                <a:latin typeface="Calibri"/>
                <a:cs typeface="Calibri"/>
              </a:rPr>
              <a:t>l</a:t>
            </a:r>
            <a:r>
              <a:rPr sz="2400" b="1" spc="10" dirty="0">
                <a:latin typeface="Calibri"/>
                <a:cs typeface="Calibri"/>
              </a:rPr>
              <a:t>a</a:t>
            </a:r>
            <a:r>
              <a:rPr sz="2400" b="1" spc="-15" dirty="0">
                <a:latin typeface="Calibri"/>
                <a:cs typeface="Calibri"/>
              </a:rPr>
              <a:t>p</a:t>
            </a:r>
            <a:r>
              <a:rPr sz="2400" b="1" spc="5" dirty="0">
                <a:latin typeface="Calibri"/>
                <a:cs typeface="Calibri"/>
              </a:rPr>
              <a:t>a</a:t>
            </a:r>
            <a:r>
              <a:rPr sz="2400" b="1" spc="-55" dirty="0">
                <a:latin typeface="Calibri"/>
                <a:cs typeface="Calibri"/>
              </a:rPr>
              <a:t> </a:t>
            </a:r>
            <a:r>
              <a:rPr sz="2400" b="1" spc="5" dirty="0">
                <a:latin typeface="Calibri"/>
                <a:cs typeface="Calibri"/>
              </a:rPr>
              <a:t>a</a:t>
            </a:r>
            <a:r>
              <a:rPr sz="2400" b="1" spc="-15" dirty="0">
                <a:latin typeface="Calibri"/>
                <a:cs typeface="Calibri"/>
              </a:rPr>
              <a:t> </a:t>
            </a:r>
            <a:r>
              <a:rPr sz="2400" b="1" spc="5" dirty="0">
                <a:latin typeface="Calibri"/>
                <a:cs typeface="Calibri"/>
              </a:rPr>
              <a:t>la</a:t>
            </a:r>
            <a:r>
              <a:rPr sz="2400" b="1" spc="-15" dirty="0">
                <a:latin typeface="Calibri"/>
                <a:cs typeface="Calibri"/>
              </a:rPr>
              <a:t> </a:t>
            </a:r>
            <a:r>
              <a:rPr sz="2400" b="1" spc="-25" dirty="0">
                <a:latin typeface="Calibri"/>
                <a:cs typeface="Calibri"/>
              </a:rPr>
              <a:t>t</a:t>
            </a:r>
            <a:r>
              <a:rPr sz="2400" b="1" spc="5" dirty="0">
                <a:latin typeface="Calibri"/>
                <a:cs typeface="Calibri"/>
              </a:rPr>
              <a:t>e</a:t>
            </a:r>
            <a:r>
              <a:rPr sz="2400" b="1" spc="-15" dirty="0">
                <a:latin typeface="Calibri"/>
                <a:cs typeface="Calibri"/>
              </a:rPr>
              <a:t>r</a:t>
            </a:r>
            <a:r>
              <a:rPr sz="2400" b="1" spc="10" dirty="0">
                <a:latin typeface="Calibri"/>
                <a:cs typeface="Calibri"/>
              </a:rPr>
              <a:t>c</a:t>
            </a:r>
            <a:r>
              <a:rPr sz="2400" b="1" spc="5" dirty="0">
                <a:latin typeface="Calibri"/>
                <a:cs typeface="Calibri"/>
              </a:rPr>
              <a:t>e</a:t>
            </a:r>
            <a:r>
              <a:rPr sz="2400" b="1" spc="-15" dirty="0">
                <a:latin typeface="Calibri"/>
                <a:cs typeface="Calibri"/>
              </a:rPr>
              <a:t>r</a:t>
            </a:r>
            <a:r>
              <a:rPr sz="2400" b="1" spc="5" dirty="0">
                <a:latin typeface="Calibri"/>
                <a:cs typeface="Calibri"/>
              </a:rPr>
              <a:t>a</a:t>
            </a:r>
            <a:r>
              <a:rPr sz="2400" b="1" spc="-55" dirty="0">
                <a:latin typeface="Calibri"/>
                <a:cs typeface="Calibri"/>
              </a:rPr>
              <a:t> </a:t>
            </a:r>
            <a:r>
              <a:rPr sz="2400" b="1" dirty="0" err="1">
                <a:latin typeface="Calibri"/>
                <a:cs typeface="Calibri"/>
              </a:rPr>
              <a:t>l</a:t>
            </a:r>
            <a:r>
              <a:rPr sz="2400" b="1" spc="5" dirty="0" err="1">
                <a:latin typeface="Calibri"/>
                <a:cs typeface="Calibri"/>
              </a:rPr>
              <a:t>í</a:t>
            </a:r>
            <a:r>
              <a:rPr sz="2400" b="1" spc="-15" dirty="0" err="1">
                <a:latin typeface="Calibri"/>
                <a:cs typeface="Calibri"/>
              </a:rPr>
              <a:t>n</a:t>
            </a:r>
            <a:r>
              <a:rPr sz="2400" b="1" spc="5" dirty="0" err="1">
                <a:latin typeface="Calibri"/>
                <a:cs typeface="Calibri"/>
              </a:rPr>
              <a:t>e</a:t>
            </a:r>
            <a:r>
              <a:rPr sz="2400" b="1" spc="10" dirty="0" err="1">
                <a:latin typeface="Calibri"/>
                <a:cs typeface="Calibri"/>
              </a:rPr>
              <a:t>a</a:t>
            </a:r>
            <a:r>
              <a:rPr sz="2400" b="1" dirty="0" smtClean="0">
                <a:latin typeface="Calibri"/>
                <a:cs typeface="Calibri"/>
              </a:rPr>
              <a:t>.</a:t>
            </a:r>
            <a:endParaRPr lang="es-ES" sz="2400" b="1" dirty="0" smtClean="0">
              <a:latin typeface="Calibri"/>
              <a:cs typeface="Calibri"/>
            </a:endParaRPr>
          </a:p>
          <a:p>
            <a:pPr marL="355600" indent="-343535" algn="just">
              <a:lnSpc>
                <a:spcPts val="2280"/>
              </a:lnSpc>
              <a:spcBef>
                <a:spcPts val="114"/>
              </a:spcBef>
              <a:buFont typeface="Arial MT"/>
              <a:buChar char="•"/>
              <a:tabLst>
                <a:tab pos="355600" algn="l"/>
                <a:tab pos="356235" algn="l"/>
              </a:tabLst>
            </a:pPr>
            <a:endParaRPr sz="2400" b="1" dirty="0">
              <a:latin typeface="Calibri"/>
              <a:cs typeface="Calibri"/>
            </a:endParaRPr>
          </a:p>
          <a:p>
            <a:pPr marL="355600" marR="92075" indent="-343535" algn="just">
              <a:lnSpc>
                <a:spcPct val="90000"/>
              </a:lnSpc>
              <a:spcBef>
                <a:spcPts val="505"/>
              </a:spcBef>
              <a:buFont typeface="Arial MT"/>
              <a:buChar char="•"/>
              <a:tabLst>
                <a:tab pos="355600" algn="l"/>
                <a:tab pos="356235" algn="l"/>
              </a:tabLst>
            </a:pPr>
            <a:r>
              <a:rPr sz="2400" b="1" spc="5" dirty="0">
                <a:latin typeface="Calibri"/>
                <a:cs typeface="Calibri"/>
              </a:rPr>
              <a:t>Si </a:t>
            </a:r>
            <a:r>
              <a:rPr sz="2400" b="1" spc="-5" dirty="0">
                <a:latin typeface="Calibri"/>
                <a:cs typeface="Calibri"/>
              </a:rPr>
              <a:t>una falla </a:t>
            </a:r>
            <a:r>
              <a:rPr sz="2400" b="1" spc="5" dirty="0">
                <a:latin typeface="Calibri"/>
                <a:cs typeface="Calibri"/>
              </a:rPr>
              <a:t>ocurre en la </a:t>
            </a:r>
            <a:r>
              <a:rPr sz="2400" b="1" spc="-10" dirty="0">
                <a:latin typeface="Calibri"/>
                <a:cs typeface="Calibri"/>
              </a:rPr>
              <a:t>ZONA </a:t>
            </a:r>
            <a:r>
              <a:rPr sz="2400" b="1" spc="-5" dirty="0">
                <a:latin typeface="Calibri"/>
                <a:cs typeface="Calibri"/>
              </a:rPr>
              <a:t>3, </a:t>
            </a:r>
            <a:r>
              <a:rPr sz="2400" b="1" spc="5" dirty="0">
                <a:latin typeface="Calibri"/>
                <a:cs typeface="Calibri"/>
              </a:rPr>
              <a:t>el </a:t>
            </a:r>
            <a:r>
              <a:rPr sz="2400" b="1" spc="-10" dirty="0">
                <a:latin typeface="Calibri"/>
                <a:cs typeface="Calibri"/>
              </a:rPr>
              <a:t>breaker </a:t>
            </a:r>
            <a:r>
              <a:rPr sz="2400" b="1" spc="10" dirty="0">
                <a:latin typeface="Calibri"/>
                <a:cs typeface="Calibri"/>
              </a:rPr>
              <a:t>A </a:t>
            </a:r>
            <a:r>
              <a:rPr sz="2400" b="1" dirty="0">
                <a:latin typeface="Calibri"/>
                <a:cs typeface="Calibri"/>
              </a:rPr>
              <a:t>espera </a:t>
            </a:r>
            <a:r>
              <a:rPr sz="2400" b="1" spc="5" dirty="0">
                <a:latin typeface="Calibri"/>
                <a:cs typeface="Calibri"/>
              </a:rPr>
              <a:t>a </a:t>
            </a:r>
            <a:r>
              <a:rPr sz="2400" b="1" spc="-5" dirty="0">
                <a:latin typeface="Calibri"/>
                <a:cs typeface="Calibri"/>
              </a:rPr>
              <a:t>que </a:t>
            </a:r>
            <a:r>
              <a:rPr sz="2400" b="1" spc="5" dirty="0">
                <a:latin typeface="Calibri"/>
                <a:cs typeface="Calibri"/>
              </a:rPr>
              <a:t>actúe el </a:t>
            </a:r>
            <a:r>
              <a:rPr sz="2400" b="1" spc="10" dirty="0">
                <a:latin typeface="Calibri"/>
                <a:cs typeface="Calibri"/>
              </a:rPr>
              <a:t> </a:t>
            </a:r>
            <a:r>
              <a:rPr sz="2400" b="1" spc="-10" dirty="0">
                <a:latin typeface="Calibri"/>
                <a:cs typeface="Calibri"/>
              </a:rPr>
              <a:t>breaker</a:t>
            </a:r>
            <a:r>
              <a:rPr sz="2400" b="1" spc="-40" dirty="0">
                <a:latin typeface="Calibri"/>
                <a:cs typeface="Calibri"/>
              </a:rPr>
              <a:t> </a:t>
            </a:r>
            <a:r>
              <a:rPr sz="2400" b="1" spc="5" dirty="0">
                <a:latin typeface="Calibri"/>
                <a:cs typeface="Calibri"/>
              </a:rPr>
              <a:t>E</a:t>
            </a:r>
            <a:r>
              <a:rPr sz="2400" b="1" spc="-35" dirty="0">
                <a:latin typeface="Calibri"/>
                <a:cs typeface="Calibri"/>
              </a:rPr>
              <a:t> </a:t>
            </a:r>
            <a:r>
              <a:rPr sz="2400" b="1" spc="5" dirty="0">
                <a:latin typeface="Calibri"/>
                <a:cs typeface="Calibri"/>
              </a:rPr>
              <a:t>o</a:t>
            </a:r>
            <a:r>
              <a:rPr sz="2400" b="1" spc="-5" dirty="0">
                <a:latin typeface="Calibri"/>
                <a:cs typeface="Calibri"/>
              </a:rPr>
              <a:t> </a:t>
            </a:r>
            <a:r>
              <a:rPr sz="2400" b="1" spc="5" dirty="0">
                <a:latin typeface="Calibri"/>
                <a:cs typeface="Calibri"/>
              </a:rPr>
              <a:t>el</a:t>
            </a:r>
            <a:r>
              <a:rPr sz="2400" b="1" spc="-15" dirty="0">
                <a:latin typeface="Calibri"/>
                <a:cs typeface="Calibri"/>
              </a:rPr>
              <a:t> </a:t>
            </a:r>
            <a:r>
              <a:rPr sz="2400" b="1" spc="-10" dirty="0">
                <a:latin typeface="Calibri"/>
                <a:cs typeface="Calibri"/>
              </a:rPr>
              <a:t>breaker</a:t>
            </a:r>
            <a:r>
              <a:rPr sz="2400" b="1" spc="-5" dirty="0">
                <a:latin typeface="Calibri"/>
                <a:cs typeface="Calibri"/>
              </a:rPr>
              <a:t> </a:t>
            </a:r>
            <a:r>
              <a:rPr sz="2400" b="1" dirty="0">
                <a:latin typeface="Calibri"/>
                <a:cs typeface="Calibri"/>
              </a:rPr>
              <a:t>C,</a:t>
            </a:r>
            <a:r>
              <a:rPr sz="2400" b="1" spc="-50" dirty="0">
                <a:latin typeface="Calibri"/>
                <a:cs typeface="Calibri"/>
              </a:rPr>
              <a:t> </a:t>
            </a:r>
            <a:r>
              <a:rPr sz="2400" b="1" dirty="0">
                <a:latin typeface="Calibri"/>
                <a:cs typeface="Calibri"/>
              </a:rPr>
              <a:t>si</a:t>
            </a:r>
            <a:r>
              <a:rPr sz="2400" b="1" spc="15" dirty="0">
                <a:latin typeface="Calibri"/>
                <a:cs typeface="Calibri"/>
              </a:rPr>
              <a:t> </a:t>
            </a:r>
            <a:r>
              <a:rPr sz="2400" b="1" dirty="0">
                <a:latin typeface="Calibri"/>
                <a:cs typeface="Calibri"/>
              </a:rPr>
              <a:t>pasado</a:t>
            </a:r>
            <a:r>
              <a:rPr sz="2400" b="1" spc="-45" dirty="0">
                <a:latin typeface="Calibri"/>
                <a:cs typeface="Calibri"/>
              </a:rPr>
              <a:t> </a:t>
            </a:r>
            <a:r>
              <a:rPr sz="2400" b="1" dirty="0">
                <a:latin typeface="Calibri"/>
                <a:cs typeface="Calibri"/>
              </a:rPr>
              <a:t>unos</a:t>
            </a:r>
            <a:r>
              <a:rPr sz="2400" b="1" spc="-15" dirty="0">
                <a:latin typeface="Calibri"/>
                <a:cs typeface="Calibri"/>
              </a:rPr>
              <a:t> </a:t>
            </a:r>
            <a:r>
              <a:rPr sz="2400" b="1" dirty="0">
                <a:latin typeface="Calibri"/>
                <a:cs typeface="Calibri"/>
              </a:rPr>
              <a:t>segundos</a:t>
            </a:r>
            <a:r>
              <a:rPr sz="2400" b="1" spc="-20" dirty="0">
                <a:latin typeface="Calibri"/>
                <a:cs typeface="Calibri"/>
              </a:rPr>
              <a:t> </a:t>
            </a:r>
            <a:r>
              <a:rPr sz="2400" b="1" spc="10" dirty="0">
                <a:latin typeface="Calibri"/>
                <a:cs typeface="Calibri"/>
              </a:rPr>
              <a:t>los</a:t>
            </a:r>
            <a:r>
              <a:rPr sz="2400" b="1" spc="-55" dirty="0">
                <a:latin typeface="Calibri"/>
                <a:cs typeface="Calibri"/>
              </a:rPr>
              <a:t> </a:t>
            </a:r>
            <a:r>
              <a:rPr sz="2400" b="1" spc="-15" dirty="0">
                <a:latin typeface="Calibri"/>
                <a:cs typeface="Calibri"/>
              </a:rPr>
              <a:t>breakers </a:t>
            </a:r>
            <a:r>
              <a:rPr sz="2400" b="1" spc="5" dirty="0">
                <a:latin typeface="Calibri"/>
                <a:cs typeface="Calibri"/>
              </a:rPr>
              <a:t>E</a:t>
            </a:r>
            <a:r>
              <a:rPr sz="2400" b="1" spc="-35" dirty="0">
                <a:latin typeface="Calibri"/>
                <a:cs typeface="Calibri"/>
              </a:rPr>
              <a:t> </a:t>
            </a:r>
            <a:r>
              <a:rPr sz="2400" b="1" spc="5" dirty="0">
                <a:latin typeface="Calibri"/>
                <a:cs typeface="Calibri"/>
              </a:rPr>
              <a:t>y</a:t>
            </a:r>
            <a:r>
              <a:rPr sz="2400" b="1" dirty="0">
                <a:latin typeface="Calibri"/>
                <a:cs typeface="Calibri"/>
              </a:rPr>
              <a:t> </a:t>
            </a:r>
            <a:r>
              <a:rPr sz="2400" b="1" spc="5" dirty="0">
                <a:latin typeface="Calibri"/>
                <a:cs typeface="Calibri"/>
              </a:rPr>
              <a:t>C </a:t>
            </a:r>
            <a:r>
              <a:rPr sz="2400" b="1" spc="-434" dirty="0">
                <a:latin typeface="Calibri"/>
                <a:cs typeface="Calibri"/>
              </a:rPr>
              <a:t> </a:t>
            </a:r>
            <a:r>
              <a:rPr sz="2400" b="1" spc="-5" dirty="0">
                <a:latin typeface="Calibri"/>
                <a:cs typeface="Calibri"/>
              </a:rPr>
              <a:t>no </a:t>
            </a:r>
            <a:r>
              <a:rPr sz="2400" b="1" dirty="0">
                <a:latin typeface="Calibri"/>
                <a:cs typeface="Calibri"/>
              </a:rPr>
              <a:t>logran </a:t>
            </a:r>
            <a:r>
              <a:rPr sz="2400" b="1" spc="5" dirty="0">
                <a:latin typeface="Calibri"/>
                <a:cs typeface="Calibri"/>
              </a:rPr>
              <a:t>aislar la </a:t>
            </a:r>
            <a:r>
              <a:rPr sz="2400" b="1" dirty="0">
                <a:latin typeface="Calibri"/>
                <a:cs typeface="Calibri"/>
              </a:rPr>
              <a:t>falla, </a:t>
            </a:r>
            <a:r>
              <a:rPr sz="2400" b="1" spc="-5" dirty="0">
                <a:latin typeface="Calibri"/>
                <a:cs typeface="Calibri"/>
              </a:rPr>
              <a:t>entonces </a:t>
            </a:r>
            <a:r>
              <a:rPr sz="2400" b="1" spc="5" dirty="0">
                <a:latin typeface="Calibri"/>
                <a:cs typeface="Calibri"/>
              </a:rPr>
              <a:t>el </a:t>
            </a:r>
            <a:r>
              <a:rPr sz="2400" b="1" spc="-10" dirty="0">
                <a:latin typeface="Calibri"/>
                <a:cs typeface="Calibri"/>
              </a:rPr>
              <a:t>breaker </a:t>
            </a:r>
            <a:r>
              <a:rPr sz="2400" b="1" spc="10" dirty="0">
                <a:latin typeface="Calibri"/>
                <a:cs typeface="Calibri"/>
              </a:rPr>
              <a:t>A </a:t>
            </a:r>
            <a:r>
              <a:rPr sz="2400" b="1" spc="5" dirty="0">
                <a:latin typeface="Calibri"/>
                <a:cs typeface="Calibri"/>
              </a:rPr>
              <a:t>actúa </a:t>
            </a:r>
            <a:r>
              <a:rPr sz="2400" b="1" spc="-5" dirty="0">
                <a:latin typeface="Calibri"/>
                <a:cs typeface="Calibri"/>
              </a:rPr>
              <a:t>para </a:t>
            </a:r>
            <a:r>
              <a:rPr sz="2400" b="1" spc="5" dirty="0">
                <a:latin typeface="Calibri"/>
                <a:cs typeface="Calibri"/>
              </a:rPr>
              <a:t>aislar la </a:t>
            </a:r>
            <a:r>
              <a:rPr sz="2400" b="1" spc="10" dirty="0">
                <a:latin typeface="Calibri"/>
                <a:cs typeface="Calibri"/>
              </a:rPr>
              <a:t> </a:t>
            </a:r>
            <a:r>
              <a:rPr sz="2400" b="1" dirty="0" err="1">
                <a:latin typeface="Calibri"/>
                <a:cs typeface="Calibri"/>
              </a:rPr>
              <a:t>falla</a:t>
            </a:r>
            <a:r>
              <a:rPr sz="2400" b="1" dirty="0" smtClean="0">
                <a:latin typeface="Calibri"/>
                <a:cs typeface="Calibri"/>
              </a:rPr>
              <a:t>.</a:t>
            </a:r>
            <a:endParaRPr lang="es-ES" sz="2400" b="1" dirty="0" smtClean="0">
              <a:latin typeface="Calibri"/>
              <a:cs typeface="Calibri"/>
            </a:endParaRPr>
          </a:p>
          <a:p>
            <a:pPr marL="355600" marR="92075" indent="-343535" algn="just">
              <a:lnSpc>
                <a:spcPct val="90000"/>
              </a:lnSpc>
              <a:spcBef>
                <a:spcPts val="505"/>
              </a:spcBef>
              <a:buFont typeface="Arial MT"/>
              <a:buChar char="•"/>
              <a:tabLst>
                <a:tab pos="355600" algn="l"/>
                <a:tab pos="356235" algn="l"/>
              </a:tabLst>
            </a:pPr>
            <a:endParaRPr sz="2400" b="1" dirty="0">
              <a:latin typeface="Calibri"/>
              <a:cs typeface="Calibri"/>
            </a:endParaRPr>
          </a:p>
          <a:p>
            <a:pPr marL="355600" indent="-343535" algn="just">
              <a:lnSpc>
                <a:spcPts val="2280"/>
              </a:lnSpc>
              <a:spcBef>
                <a:spcPts val="229"/>
              </a:spcBef>
              <a:buFont typeface="Arial MT"/>
              <a:buChar char="•"/>
              <a:tabLst>
                <a:tab pos="355600" algn="l"/>
                <a:tab pos="356235" algn="l"/>
              </a:tabLst>
            </a:pPr>
            <a:r>
              <a:rPr sz="2400" b="1" spc="-5" dirty="0">
                <a:latin typeface="Calibri"/>
                <a:cs typeface="Calibri"/>
              </a:rPr>
              <a:t>El</a:t>
            </a:r>
            <a:r>
              <a:rPr sz="2400" b="1" spc="-55" dirty="0">
                <a:latin typeface="Calibri"/>
                <a:cs typeface="Calibri"/>
              </a:rPr>
              <a:t> </a:t>
            </a:r>
            <a:r>
              <a:rPr sz="2400" b="1" spc="5" dirty="0">
                <a:latin typeface="Calibri"/>
                <a:cs typeface="Calibri"/>
              </a:rPr>
              <a:t>tiempo</a:t>
            </a:r>
            <a:r>
              <a:rPr sz="2400" b="1" spc="-45" dirty="0">
                <a:latin typeface="Calibri"/>
                <a:cs typeface="Calibri"/>
              </a:rPr>
              <a:t> </a:t>
            </a:r>
            <a:r>
              <a:rPr sz="2400" b="1" dirty="0">
                <a:latin typeface="Calibri"/>
                <a:cs typeface="Calibri"/>
              </a:rPr>
              <a:t>de</a:t>
            </a:r>
            <a:r>
              <a:rPr sz="2400" b="1" spc="15" dirty="0">
                <a:latin typeface="Calibri"/>
                <a:cs typeface="Calibri"/>
              </a:rPr>
              <a:t> </a:t>
            </a:r>
            <a:r>
              <a:rPr sz="2400" b="1" dirty="0">
                <a:latin typeface="Calibri"/>
                <a:cs typeface="Calibri"/>
              </a:rPr>
              <a:t>espera</a:t>
            </a:r>
            <a:r>
              <a:rPr sz="2400" b="1" spc="-55" dirty="0">
                <a:latin typeface="Calibri"/>
                <a:cs typeface="Calibri"/>
              </a:rPr>
              <a:t> </a:t>
            </a:r>
            <a:r>
              <a:rPr sz="2400" b="1" dirty="0">
                <a:latin typeface="Calibri"/>
                <a:cs typeface="Calibri"/>
              </a:rPr>
              <a:t>del</a:t>
            </a:r>
            <a:r>
              <a:rPr sz="2400" b="1" spc="-15" dirty="0">
                <a:latin typeface="Calibri"/>
                <a:cs typeface="Calibri"/>
              </a:rPr>
              <a:t> </a:t>
            </a:r>
            <a:r>
              <a:rPr sz="2400" b="1" spc="-10" dirty="0">
                <a:latin typeface="Calibri"/>
                <a:cs typeface="Calibri"/>
              </a:rPr>
              <a:t>breaker</a:t>
            </a:r>
            <a:r>
              <a:rPr sz="2400" b="1" spc="-5" dirty="0">
                <a:latin typeface="Calibri"/>
                <a:cs typeface="Calibri"/>
              </a:rPr>
              <a:t> </a:t>
            </a:r>
            <a:r>
              <a:rPr sz="2400" b="1" spc="5" dirty="0">
                <a:latin typeface="Calibri"/>
                <a:cs typeface="Calibri"/>
              </a:rPr>
              <a:t>A</a:t>
            </a:r>
            <a:r>
              <a:rPr sz="2400" b="1" spc="-40" dirty="0">
                <a:latin typeface="Calibri"/>
                <a:cs typeface="Calibri"/>
              </a:rPr>
              <a:t> </a:t>
            </a:r>
            <a:r>
              <a:rPr sz="2400" b="1" spc="-5" dirty="0">
                <a:latin typeface="Calibri"/>
                <a:cs typeface="Calibri"/>
              </a:rPr>
              <a:t>para</a:t>
            </a:r>
            <a:r>
              <a:rPr sz="2400" b="1" spc="-20" dirty="0">
                <a:latin typeface="Calibri"/>
                <a:cs typeface="Calibri"/>
              </a:rPr>
              <a:t> </a:t>
            </a:r>
            <a:r>
              <a:rPr sz="2400" b="1" spc="5" dirty="0">
                <a:latin typeface="Calibri"/>
                <a:cs typeface="Calibri"/>
              </a:rPr>
              <a:t>la</a:t>
            </a:r>
            <a:r>
              <a:rPr sz="2400" b="1" spc="-15" dirty="0">
                <a:latin typeface="Calibri"/>
                <a:cs typeface="Calibri"/>
              </a:rPr>
              <a:t> </a:t>
            </a:r>
            <a:r>
              <a:rPr sz="2400" b="1" spc="-5" dirty="0">
                <a:latin typeface="Calibri"/>
                <a:cs typeface="Calibri"/>
              </a:rPr>
              <a:t>zona</a:t>
            </a:r>
            <a:r>
              <a:rPr sz="2400" b="1" spc="-60" dirty="0">
                <a:latin typeface="Calibri"/>
                <a:cs typeface="Calibri"/>
              </a:rPr>
              <a:t> </a:t>
            </a:r>
            <a:r>
              <a:rPr sz="2400" b="1" spc="5" dirty="0">
                <a:latin typeface="Calibri"/>
                <a:cs typeface="Calibri"/>
              </a:rPr>
              <a:t>3</a:t>
            </a:r>
            <a:r>
              <a:rPr sz="2400" b="1" spc="-5" dirty="0">
                <a:latin typeface="Calibri"/>
                <a:cs typeface="Calibri"/>
              </a:rPr>
              <a:t> </a:t>
            </a:r>
            <a:r>
              <a:rPr sz="2400" b="1" spc="5" dirty="0">
                <a:latin typeface="Calibri"/>
                <a:cs typeface="Calibri"/>
              </a:rPr>
              <a:t>es</a:t>
            </a:r>
            <a:r>
              <a:rPr sz="2400" b="1" spc="-15" dirty="0">
                <a:latin typeface="Calibri"/>
                <a:cs typeface="Calibri"/>
              </a:rPr>
              <a:t> </a:t>
            </a:r>
            <a:r>
              <a:rPr sz="2400" b="1" spc="5" dirty="0">
                <a:latin typeface="Calibri"/>
                <a:cs typeface="Calibri"/>
              </a:rPr>
              <a:t>por</a:t>
            </a:r>
            <a:r>
              <a:rPr sz="2400" b="1" spc="-45" dirty="0">
                <a:latin typeface="Calibri"/>
                <a:cs typeface="Calibri"/>
              </a:rPr>
              <a:t> </a:t>
            </a:r>
            <a:r>
              <a:rPr sz="2400" b="1" spc="5" dirty="0">
                <a:latin typeface="Calibri"/>
                <a:cs typeface="Calibri"/>
              </a:rPr>
              <a:t>lo</a:t>
            </a:r>
            <a:r>
              <a:rPr sz="2400" b="1" dirty="0">
                <a:latin typeface="Calibri"/>
                <a:cs typeface="Calibri"/>
              </a:rPr>
              <a:t> general</a:t>
            </a:r>
            <a:r>
              <a:rPr sz="2400" b="1" spc="-90" dirty="0">
                <a:latin typeface="Calibri"/>
                <a:cs typeface="Calibri"/>
              </a:rPr>
              <a:t> </a:t>
            </a:r>
            <a:r>
              <a:rPr sz="2400" b="1" dirty="0" smtClean="0">
                <a:latin typeface="Calibri"/>
                <a:cs typeface="Calibri"/>
              </a:rPr>
              <a:t>de</a:t>
            </a:r>
            <a:r>
              <a:rPr lang="es-ES" sz="2400" b="1" dirty="0" smtClean="0">
                <a:latin typeface="Calibri"/>
                <a:cs typeface="Calibri"/>
              </a:rPr>
              <a:t> </a:t>
            </a:r>
            <a:r>
              <a:rPr sz="2400" b="1" spc="5" dirty="0" smtClean="0">
                <a:latin typeface="Calibri"/>
                <a:cs typeface="Calibri"/>
              </a:rPr>
              <a:t>1</a:t>
            </a:r>
            <a:r>
              <a:rPr sz="2400" b="1" spc="-50" dirty="0" smtClean="0">
                <a:latin typeface="Calibri"/>
                <a:cs typeface="Calibri"/>
              </a:rPr>
              <a:t> </a:t>
            </a:r>
            <a:r>
              <a:rPr sz="2400" b="1" spc="5" dirty="0">
                <a:latin typeface="Calibri"/>
                <a:cs typeface="Calibri"/>
              </a:rPr>
              <a:t>a</a:t>
            </a:r>
            <a:r>
              <a:rPr sz="2400" b="1" spc="-30" dirty="0">
                <a:latin typeface="Calibri"/>
                <a:cs typeface="Calibri"/>
              </a:rPr>
              <a:t> </a:t>
            </a:r>
            <a:r>
              <a:rPr sz="2400" b="1" spc="5" dirty="0">
                <a:latin typeface="Calibri"/>
                <a:cs typeface="Calibri"/>
              </a:rPr>
              <a:t>3</a:t>
            </a:r>
            <a:r>
              <a:rPr sz="2400" b="1" spc="-50" dirty="0">
                <a:latin typeface="Calibri"/>
                <a:cs typeface="Calibri"/>
              </a:rPr>
              <a:t> </a:t>
            </a:r>
            <a:r>
              <a:rPr sz="2400" b="1" spc="-5" dirty="0">
                <a:latin typeface="Calibri"/>
                <a:cs typeface="Calibri"/>
              </a:rPr>
              <a:t>segundos.</a:t>
            </a:r>
            <a:endParaRPr sz="2400" b="1" dirty="0">
              <a:latin typeface="Calibri"/>
              <a:cs typeface="Calibri"/>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76</a:t>
            </a:fld>
            <a:endParaRPr spc="15"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294967295"/>
          </p:nvPr>
        </p:nvSpPr>
        <p:spPr/>
        <p:txBody>
          <a:bodyPr/>
          <a:lstStyle/>
          <a:p>
            <a:pPr>
              <a:defRPr/>
            </a:pPr>
            <a:fld id="{A9A9398E-2CD2-4670-BE45-3A391902D18E}" type="slidenum">
              <a:rPr lang="es-AR" smtClean="0"/>
              <a:pPr>
                <a:defRPr/>
              </a:pPr>
              <a:t>77</a:t>
            </a:fld>
            <a:endParaRPr lang="es-AR" dirty="0"/>
          </a:p>
        </p:txBody>
      </p:sp>
      <p:pic>
        <p:nvPicPr>
          <p:cNvPr id="59397" name="Imagen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6690" y="2001798"/>
            <a:ext cx="5857875" cy="475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609600" y="1447800"/>
            <a:ext cx="10752056" cy="1107996"/>
          </a:xfrm>
        </p:spPr>
        <p:txBody>
          <a:bodyPr/>
          <a:lstStyle/>
          <a:p>
            <a:pPr algn="ctr"/>
            <a:r>
              <a:rPr lang="es-ES" sz="3600" spc="-5" dirty="0">
                <a:solidFill>
                  <a:srgbClr val="FF0000"/>
                </a:solidFill>
              </a:rPr>
              <a:t>COMPONENTES</a:t>
            </a:r>
            <a:r>
              <a:rPr lang="es-ES" sz="3600" spc="-25" dirty="0">
                <a:solidFill>
                  <a:srgbClr val="FF0000"/>
                </a:solidFill>
              </a:rPr>
              <a:t> </a:t>
            </a:r>
            <a:r>
              <a:rPr lang="es-ES" sz="3600" spc="-10" dirty="0">
                <a:solidFill>
                  <a:srgbClr val="FF0000"/>
                </a:solidFill>
              </a:rPr>
              <a:t>BÁSICOS</a:t>
            </a:r>
            <a:r>
              <a:rPr lang="es-ES" sz="3600" spc="10" dirty="0">
                <a:solidFill>
                  <a:srgbClr val="FF0000"/>
                </a:solidFill>
              </a:rPr>
              <a:t> </a:t>
            </a:r>
            <a:r>
              <a:rPr lang="es-ES" sz="3600" dirty="0">
                <a:solidFill>
                  <a:srgbClr val="FF0000"/>
                </a:solidFill>
              </a:rPr>
              <a:t>DE</a:t>
            </a:r>
            <a:r>
              <a:rPr lang="es-ES" sz="3600" spc="-40" dirty="0">
                <a:solidFill>
                  <a:srgbClr val="FF0000"/>
                </a:solidFill>
              </a:rPr>
              <a:t> </a:t>
            </a:r>
            <a:r>
              <a:rPr lang="es-ES" sz="3600" spc="5" dirty="0">
                <a:solidFill>
                  <a:srgbClr val="FF0000"/>
                </a:solidFill>
              </a:rPr>
              <a:t>UN </a:t>
            </a:r>
            <a:r>
              <a:rPr lang="es-ES" sz="3600" spc="-615" dirty="0">
                <a:solidFill>
                  <a:srgbClr val="FF0000"/>
                </a:solidFill>
              </a:rPr>
              <a:t> </a:t>
            </a:r>
            <a:r>
              <a:rPr lang="es-ES" sz="3600" dirty="0">
                <a:solidFill>
                  <a:srgbClr val="FF0000"/>
                </a:solidFill>
              </a:rPr>
              <a:t>SISTEMA</a:t>
            </a:r>
            <a:r>
              <a:rPr lang="es-ES" sz="3600" spc="-75" dirty="0">
                <a:solidFill>
                  <a:srgbClr val="FF0000"/>
                </a:solidFill>
              </a:rPr>
              <a:t> </a:t>
            </a:r>
            <a:r>
              <a:rPr lang="es-ES" sz="3600" dirty="0">
                <a:solidFill>
                  <a:srgbClr val="FF0000"/>
                </a:solidFill>
              </a:rPr>
              <a:t>DE</a:t>
            </a:r>
            <a:r>
              <a:rPr lang="es-ES" sz="3600" spc="-5" dirty="0">
                <a:solidFill>
                  <a:srgbClr val="FF0000"/>
                </a:solidFill>
              </a:rPr>
              <a:t> </a:t>
            </a:r>
            <a:r>
              <a:rPr lang="es-ES" sz="3600" spc="-10" dirty="0">
                <a:solidFill>
                  <a:srgbClr val="FF0000"/>
                </a:solidFill>
              </a:rPr>
              <a:t>PROTECCIÓN</a:t>
            </a:r>
            <a:endParaRPr lang="en-US" sz="3600" dirty="0">
              <a:solidFill>
                <a:srgbClr val="FF0000"/>
              </a:solidFill>
            </a:endParaRPr>
          </a:p>
        </p:txBody>
      </p:sp>
    </p:spTree>
    <p:extLst>
      <p:ext uri="{BB962C8B-B14F-4D97-AF65-F5344CB8AC3E}">
        <p14:creationId xmlns:p14="http://schemas.microsoft.com/office/powerpoint/2010/main" val="395964451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4400" y="0"/>
            <a:ext cx="10752056" cy="875881"/>
          </a:xfrm>
          <a:prstGeom prst="rect">
            <a:avLst/>
          </a:prstGeom>
        </p:spPr>
        <p:txBody>
          <a:bodyPr vert="horz" wrap="square" lIns="0" tIns="13970" rIns="0" bIns="0" rtlCol="0">
            <a:spAutoFit/>
          </a:bodyPr>
          <a:lstStyle/>
          <a:p>
            <a:pPr marR="5080" algn="ctr">
              <a:spcBef>
                <a:spcPts val="110"/>
              </a:spcBef>
            </a:pPr>
            <a:r>
              <a:rPr lang="en-US" spc="-5" dirty="0" smtClean="0"/>
              <a:t> </a:t>
            </a:r>
            <a:r>
              <a:rPr spc="-90" dirty="0" smtClean="0"/>
              <a:t> </a:t>
            </a:r>
            <a:r>
              <a:rPr lang="es-ES" spc="-90" dirty="0" smtClean="0"/>
              <a:t/>
            </a:r>
            <a:br>
              <a:rPr lang="es-ES" spc="-90" dirty="0" smtClean="0"/>
            </a:br>
            <a:r>
              <a:rPr spc="-5" dirty="0" smtClean="0">
                <a:solidFill>
                  <a:schemeClr val="accent6">
                    <a:lumMod val="50000"/>
                  </a:schemeClr>
                </a:solidFill>
              </a:rPr>
              <a:t>COMPONENTES</a:t>
            </a:r>
            <a:r>
              <a:rPr spc="-25" dirty="0" smtClean="0">
                <a:solidFill>
                  <a:schemeClr val="accent6">
                    <a:lumMod val="50000"/>
                  </a:schemeClr>
                </a:solidFill>
              </a:rPr>
              <a:t> </a:t>
            </a:r>
            <a:r>
              <a:rPr spc="-10" dirty="0">
                <a:solidFill>
                  <a:schemeClr val="accent6">
                    <a:lumMod val="50000"/>
                  </a:schemeClr>
                </a:solidFill>
              </a:rPr>
              <a:t>BÁSICOS</a:t>
            </a:r>
            <a:r>
              <a:rPr spc="10" dirty="0">
                <a:solidFill>
                  <a:schemeClr val="accent6">
                    <a:lumMod val="50000"/>
                  </a:schemeClr>
                </a:solidFill>
              </a:rPr>
              <a:t> </a:t>
            </a:r>
            <a:r>
              <a:rPr dirty="0">
                <a:solidFill>
                  <a:schemeClr val="accent6">
                    <a:lumMod val="50000"/>
                  </a:schemeClr>
                </a:solidFill>
              </a:rPr>
              <a:t>DE</a:t>
            </a:r>
            <a:r>
              <a:rPr spc="-40" dirty="0">
                <a:solidFill>
                  <a:schemeClr val="accent6">
                    <a:lumMod val="50000"/>
                  </a:schemeClr>
                </a:solidFill>
              </a:rPr>
              <a:t> </a:t>
            </a:r>
            <a:r>
              <a:rPr spc="5" dirty="0">
                <a:solidFill>
                  <a:schemeClr val="accent6">
                    <a:lumMod val="50000"/>
                  </a:schemeClr>
                </a:solidFill>
              </a:rPr>
              <a:t>UN </a:t>
            </a:r>
            <a:r>
              <a:rPr spc="-615" dirty="0">
                <a:solidFill>
                  <a:schemeClr val="accent6">
                    <a:lumMod val="50000"/>
                  </a:schemeClr>
                </a:solidFill>
              </a:rPr>
              <a:t> </a:t>
            </a:r>
            <a:r>
              <a:rPr dirty="0">
                <a:solidFill>
                  <a:schemeClr val="accent6">
                    <a:lumMod val="50000"/>
                  </a:schemeClr>
                </a:solidFill>
              </a:rPr>
              <a:t>SISTEMA</a:t>
            </a:r>
            <a:r>
              <a:rPr spc="-75" dirty="0">
                <a:solidFill>
                  <a:schemeClr val="accent6">
                    <a:lumMod val="50000"/>
                  </a:schemeClr>
                </a:solidFill>
              </a:rPr>
              <a:t> </a:t>
            </a:r>
            <a:r>
              <a:rPr dirty="0">
                <a:solidFill>
                  <a:schemeClr val="accent6">
                    <a:lumMod val="50000"/>
                  </a:schemeClr>
                </a:solidFill>
              </a:rPr>
              <a:t>DE</a:t>
            </a:r>
            <a:r>
              <a:rPr spc="-5" dirty="0">
                <a:solidFill>
                  <a:schemeClr val="accent6">
                    <a:lumMod val="50000"/>
                  </a:schemeClr>
                </a:solidFill>
              </a:rPr>
              <a:t> </a:t>
            </a:r>
            <a:r>
              <a:rPr spc="-10" dirty="0">
                <a:solidFill>
                  <a:schemeClr val="accent6">
                    <a:lumMod val="50000"/>
                  </a:schemeClr>
                </a:solidFill>
              </a:rPr>
              <a:t>PROTECCIÓN</a:t>
            </a:r>
          </a:p>
        </p:txBody>
      </p:sp>
      <p:sp>
        <p:nvSpPr>
          <p:cNvPr id="3" name="object 3"/>
          <p:cNvSpPr txBox="1"/>
          <p:nvPr/>
        </p:nvSpPr>
        <p:spPr>
          <a:xfrm>
            <a:off x="311742" y="983641"/>
            <a:ext cx="3962400" cy="5483936"/>
          </a:xfrm>
          <a:prstGeom prst="rect">
            <a:avLst/>
          </a:prstGeom>
        </p:spPr>
        <p:txBody>
          <a:bodyPr vert="horz" wrap="square" lIns="0" tIns="14604" rIns="0" bIns="0" rtlCol="0">
            <a:spAutoFit/>
          </a:bodyPr>
          <a:lstStyle/>
          <a:p>
            <a:pPr marL="355600" algn="just">
              <a:lnSpc>
                <a:spcPts val="2280"/>
              </a:lnSpc>
              <a:spcBef>
                <a:spcPts val="114"/>
              </a:spcBef>
            </a:pPr>
            <a:r>
              <a:rPr sz="2400" b="1" spc="10" dirty="0">
                <a:latin typeface="Calibri"/>
                <a:cs typeface="Calibri"/>
              </a:rPr>
              <a:t>Los</a:t>
            </a:r>
            <a:r>
              <a:rPr sz="2400" b="1" spc="-100" dirty="0">
                <a:latin typeface="Calibri"/>
                <a:cs typeface="Calibri"/>
              </a:rPr>
              <a:t> </a:t>
            </a:r>
            <a:r>
              <a:rPr sz="2400" b="1" dirty="0">
                <a:latin typeface="Calibri"/>
                <a:cs typeface="Calibri"/>
              </a:rPr>
              <a:t>componentes</a:t>
            </a:r>
            <a:r>
              <a:rPr sz="2400" b="1" spc="-90" dirty="0">
                <a:latin typeface="Calibri"/>
                <a:cs typeface="Calibri"/>
              </a:rPr>
              <a:t> </a:t>
            </a:r>
            <a:r>
              <a:rPr sz="2400" b="1" spc="5" dirty="0">
                <a:latin typeface="Calibri"/>
                <a:cs typeface="Calibri"/>
              </a:rPr>
              <a:t>básicos</a:t>
            </a:r>
            <a:r>
              <a:rPr sz="2400" b="1" spc="-95" dirty="0">
                <a:latin typeface="Calibri"/>
                <a:cs typeface="Calibri"/>
              </a:rPr>
              <a:t> </a:t>
            </a:r>
            <a:r>
              <a:rPr sz="2400" b="1" spc="-5" dirty="0">
                <a:latin typeface="Calibri"/>
                <a:cs typeface="Calibri"/>
              </a:rPr>
              <a:t>de</a:t>
            </a:r>
            <a:r>
              <a:rPr sz="2400" b="1" spc="5" dirty="0">
                <a:latin typeface="Calibri"/>
                <a:cs typeface="Calibri"/>
              </a:rPr>
              <a:t> </a:t>
            </a:r>
            <a:r>
              <a:rPr sz="2400" b="1" spc="-5" dirty="0" smtClean="0">
                <a:latin typeface="Calibri"/>
                <a:cs typeface="Calibri"/>
              </a:rPr>
              <a:t>un</a:t>
            </a:r>
            <a:r>
              <a:rPr lang="es-ES" sz="2400" b="1" spc="-5" dirty="0" smtClean="0">
                <a:latin typeface="Calibri"/>
                <a:cs typeface="Calibri"/>
              </a:rPr>
              <a:t> </a:t>
            </a:r>
            <a:r>
              <a:rPr sz="2400" b="1" dirty="0" err="1" smtClean="0">
                <a:latin typeface="Calibri"/>
                <a:cs typeface="Calibri"/>
              </a:rPr>
              <a:t>s</a:t>
            </a:r>
            <a:r>
              <a:rPr sz="2400" b="1" spc="5" dirty="0" err="1" smtClean="0">
                <a:latin typeface="Calibri"/>
                <a:cs typeface="Calibri"/>
              </a:rPr>
              <a:t>i</a:t>
            </a:r>
            <a:r>
              <a:rPr sz="2400" b="1" spc="-30" dirty="0" err="1" smtClean="0">
                <a:latin typeface="Calibri"/>
                <a:cs typeface="Calibri"/>
              </a:rPr>
              <a:t>s</a:t>
            </a:r>
            <a:r>
              <a:rPr sz="2400" b="1" spc="-25" dirty="0" err="1" smtClean="0">
                <a:latin typeface="Calibri"/>
                <a:cs typeface="Calibri"/>
              </a:rPr>
              <a:t>t</a:t>
            </a:r>
            <a:r>
              <a:rPr sz="2400" b="1" spc="5" dirty="0" err="1" smtClean="0">
                <a:latin typeface="Calibri"/>
                <a:cs typeface="Calibri"/>
              </a:rPr>
              <a:t>e</a:t>
            </a:r>
            <a:r>
              <a:rPr sz="2400" b="1" spc="20" dirty="0" err="1" smtClean="0">
                <a:latin typeface="Calibri"/>
                <a:cs typeface="Calibri"/>
              </a:rPr>
              <a:t>m</a:t>
            </a:r>
            <a:r>
              <a:rPr sz="2400" b="1" spc="5" dirty="0" err="1" smtClean="0">
                <a:latin typeface="Calibri"/>
                <a:cs typeface="Calibri"/>
              </a:rPr>
              <a:t>a</a:t>
            </a:r>
            <a:r>
              <a:rPr sz="2400" b="1" spc="-55" dirty="0" smtClean="0">
                <a:latin typeface="Calibri"/>
                <a:cs typeface="Calibri"/>
              </a:rPr>
              <a:t> </a:t>
            </a:r>
            <a:r>
              <a:rPr sz="2400" b="1" spc="-10" dirty="0">
                <a:latin typeface="Calibri"/>
                <a:cs typeface="Calibri"/>
              </a:rPr>
              <a:t>d</a:t>
            </a:r>
            <a:r>
              <a:rPr sz="2400" b="1" spc="5" dirty="0">
                <a:latin typeface="Calibri"/>
                <a:cs typeface="Calibri"/>
              </a:rPr>
              <a:t>e</a:t>
            </a:r>
            <a:r>
              <a:rPr sz="2400" b="1" spc="-15" dirty="0">
                <a:latin typeface="Calibri"/>
                <a:cs typeface="Calibri"/>
              </a:rPr>
              <a:t> </a:t>
            </a:r>
            <a:r>
              <a:rPr sz="2400" b="1" spc="-10" dirty="0">
                <a:latin typeface="Calibri"/>
                <a:cs typeface="Calibri"/>
              </a:rPr>
              <a:t>p</a:t>
            </a:r>
            <a:r>
              <a:rPr sz="2400" b="1" spc="-15" dirty="0">
                <a:latin typeface="Calibri"/>
                <a:cs typeface="Calibri"/>
              </a:rPr>
              <a:t>r</a:t>
            </a:r>
            <a:r>
              <a:rPr sz="2400" b="1" spc="20" dirty="0">
                <a:latin typeface="Calibri"/>
                <a:cs typeface="Calibri"/>
              </a:rPr>
              <a:t>o</a:t>
            </a:r>
            <a:r>
              <a:rPr sz="2400" b="1" spc="-25" dirty="0">
                <a:latin typeface="Calibri"/>
                <a:cs typeface="Calibri"/>
              </a:rPr>
              <a:t>t</a:t>
            </a:r>
            <a:r>
              <a:rPr sz="2400" b="1" spc="5" dirty="0">
                <a:latin typeface="Calibri"/>
                <a:cs typeface="Calibri"/>
              </a:rPr>
              <a:t>e</a:t>
            </a:r>
            <a:r>
              <a:rPr sz="2400" b="1" spc="20" dirty="0">
                <a:latin typeface="Calibri"/>
                <a:cs typeface="Calibri"/>
              </a:rPr>
              <a:t>c</a:t>
            </a:r>
            <a:r>
              <a:rPr sz="2400" b="1" spc="15" dirty="0">
                <a:latin typeface="Calibri"/>
                <a:cs typeface="Calibri"/>
              </a:rPr>
              <a:t>c</a:t>
            </a:r>
            <a:r>
              <a:rPr sz="2400" b="1" dirty="0">
                <a:latin typeface="Calibri"/>
                <a:cs typeface="Calibri"/>
              </a:rPr>
              <a:t>i</a:t>
            </a:r>
            <a:r>
              <a:rPr sz="2400" b="1" spc="25" dirty="0">
                <a:latin typeface="Calibri"/>
                <a:cs typeface="Calibri"/>
              </a:rPr>
              <a:t>ó</a:t>
            </a:r>
            <a:r>
              <a:rPr sz="2400" b="1" spc="5" dirty="0">
                <a:latin typeface="Calibri"/>
                <a:cs typeface="Calibri"/>
              </a:rPr>
              <a:t>n</a:t>
            </a:r>
            <a:r>
              <a:rPr sz="2400" b="1" spc="-110" dirty="0">
                <a:latin typeface="Calibri"/>
                <a:cs typeface="Calibri"/>
              </a:rPr>
              <a:t> </a:t>
            </a:r>
            <a:r>
              <a:rPr sz="2400" b="1" dirty="0">
                <a:latin typeface="Calibri"/>
                <a:cs typeface="Calibri"/>
              </a:rPr>
              <a:t>s</a:t>
            </a:r>
            <a:r>
              <a:rPr sz="2400" b="1" spc="20" dirty="0">
                <a:latin typeface="Calibri"/>
                <a:cs typeface="Calibri"/>
              </a:rPr>
              <a:t>o</a:t>
            </a:r>
            <a:r>
              <a:rPr sz="2400" b="1" spc="-10" dirty="0">
                <a:latin typeface="Calibri"/>
                <a:cs typeface="Calibri"/>
              </a:rPr>
              <a:t>n</a:t>
            </a:r>
            <a:r>
              <a:rPr sz="2400" b="1" dirty="0">
                <a:latin typeface="Calibri"/>
                <a:cs typeface="Calibri"/>
              </a:rPr>
              <a:t>:</a:t>
            </a:r>
          </a:p>
          <a:p>
            <a:pPr algn="just">
              <a:spcBef>
                <a:spcPts val="55"/>
              </a:spcBef>
            </a:pPr>
            <a:endParaRPr sz="2400" b="1" dirty="0">
              <a:latin typeface="Calibri"/>
              <a:cs typeface="Calibri"/>
            </a:endParaRPr>
          </a:p>
          <a:p>
            <a:pPr marL="355600" indent="-343535" algn="just">
              <a:lnSpc>
                <a:spcPts val="2280"/>
              </a:lnSpc>
              <a:buFont typeface="Arial MT"/>
              <a:buChar char="•"/>
              <a:tabLst>
                <a:tab pos="355600" algn="l"/>
                <a:tab pos="356235" algn="l"/>
              </a:tabLst>
            </a:pPr>
            <a:r>
              <a:rPr sz="2400" b="1" spc="5" dirty="0">
                <a:latin typeface="Calibri"/>
                <a:cs typeface="Calibri"/>
              </a:rPr>
              <a:t>Sensores</a:t>
            </a:r>
            <a:r>
              <a:rPr sz="2400" b="1" spc="-95" dirty="0">
                <a:latin typeface="Calibri"/>
                <a:cs typeface="Calibri"/>
              </a:rPr>
              <a:t> </a:t>
            </a:r>
            <a:r>
              <a:rPr sz="2400" b="1" spc="-5" dirty="0">
                <a:latin typeface="Calibri"/>
                <a:cs typeface="Calibri"/>
              </a:rPr>
              <a:t>de</a:t>
            </a:r>
            <a:r>
              <a:rPr sz="2400" b="1" spc="-30" dirty="0">
                <a:latin typeface="Calibri"/>
                <a:cs typeface="Calibri"/>
              </a:rPr>
              <a:t> </a:t>
            </a:r>
            <a:r>
              <a:rPr sz="2400" b="1" dirty="0">
                <a:latin typeface="Calibri"/>
                <a:cs typeface="Calibri"/>
              </a:rPr>
              <a:t>corriente</a:t>
            </a:r>
            <a:r>
              <a:rPr sz="2400" b="1" spc="-100" dirty="0">
                <a:latin typeface="Calibri"/>
                <a:cs typeface="Calibri"/>
              </a:rPr>
              <a:t> </a:t>
            </a:r>
            <a:r>
              <a:rPr sz="2400" b="1" spc="5" dirty="0">
                <a:latin typeface="Calibri"/>
                <a:cs typeface="Calibri"/>
              </a:rPr>
              <a:t>y</a:t>
            </a:r>
            <a:r>
              <a:rPr sz="2400" b="1" spc="-45" dirty="0">
                <a:latin typeface="Calibri"/>
                <a:cs typeface="Calibri"/>
              </a:rPr>
              <a:t> </a:t>
            </a:r>
            <a:r>
              <a:rPr sz="2400" b="1" spc="-5" dirty="0">
                <a:latin typeface="Calibri"/>
                <a:cs typeface="Calibri"/>
              </a:rPr>
              <a:t>voltaje</a:t>
            </a:r>
            <a:endParaRPr sz="2400" b="1" dirty="0">
              <a:latin typeface="Calibri"/>
              <a:cs typeface="Calibri"/>
            </a:endParaRPr>
          </a:p>
          <a:p>
            <a:pPr marL="355600" algn="just">
              <a:lnSpc>
                <a:spcPts val="2280"/>
              </a:lnSpc>
            </a:pPr>
            <a:r>
              <a:rPr sz="2400" b="1" spc="-15" dirty="0">
                <a:latin typeface="Calibri"/>
                <a:cs typeface="Calibri"/>
              </a:rPr>
              <a:t>(CT’s</a:t>
            </a:r>
            <a:r>
              <a:rPr sz="2400" b="1" spc="-75" dirty="0">
                <a:latin typeface="Calibri"/>
                <a:cs typeface="Calibri"/>
              </a:rPr>
              <a:t> </a:t>
            </a:r>
            <a:r>
              <a:rPr sz="2400" b="1" spc="5" dirty="0">
                <a:latin typeface="Calibri"/>
                <a:cs typeface="Calibri"/>
              </a:rPr>
              <a:t>y</a:t>
            </a:r>
            <a:r>
              <a:rPr sz="2400" b="1" spc="-25" dirty="0">
                <a:latin typeface="Calibri"/>
                <a:cs typeface="Calibri"/>
              </a:rPr>
              <a:t> </a:t>
            </a:r>
            <a:r>
              <a:rPr sz="2400" b="1" spc="-15" dirty="0">
                <a:latin typeface="Calibri"/>
                <a:cs typeface="Calibri"/>
              </a:rPr>
              <a:t>PT’s)</a:t>
            </a:r>
            <a:endParaRPr sz="2400" b="1" dirty="0">
              <a:latin typeface="Calibri"/>
              <a:cs typeface="Calibri"/>
            </a:endParaRPr>
          </a:p>
          <a:p>
            <a:pPr marL="355600" indent="-343535" algn="just">
              <a:spcBef>
                <a:spcPts val="265"/>
              </a:spcBef>
              <a:buFont typeface="Arial MT"/>
              <a:buChar char="•"/>
              <a:tabLst>
                <a:tab pos="355600" algn="l"/>
                <a:tab pos="356235" algn="l"/>
              </a:tabLst>
            </a:pPr>
            <a:r>
              <a:rPr sz="2400" b="1" spc="-5" dirty="0">
                <a:latin typeface="Calibri"/>
                <a:cs typeface="Calibri"/>
              </a:rPr>
              <a:t>Relés</a:t>
            </a:r>
            <a:r>
              <a:rPr sz="2400" b="1" spc="-65" dirty="0">
                <a:latin typeface="Calibri"/>
                <a:cs typeface="Calibri"/>
              </a:rPr>
              <a:t> </a:t>
            </a:r>
            <a:r>
              <a:rPr sz="2400" b="1" dirty="0">
                <a:latin typeface="Calibri"/>
                <a:cs typeface="Calibri"/>
              </a:rPr>
              <a:t>de</a:t>
            </a:r>
            <a:r>
              <a:rPr sz="2400" b="1" spc="-25" dirty="0">
                <a:latin typeface="Calibri"/>
                <a:cs typeface="Calibri"/>
              </a:rPr>
              <a:t> </a:t>
            </a:r>
            <a:r>
              <a:rPr sz="2400" b="1" dirty="0">
                <a:latin typeface="Calibri"/>
                <a:cs typeface="Calibri"/>
              </a:rPr>
              <a:t>protección.</a:t>
            </a:r>
          </a:p>
          <a:p>
            <a:pPr marL="355600" indent="-343535" algn="just">
              <a:spcBef>
                <a:spcPts val="229"/>
              </a:spcBef>
              <a:buFont typeface="Arial MT"/>
              <a:buChar char="•"/>
              <a:tabLst>
                <a:tab pos="355600" algn="l"/>
                <a:tab pos="356235" algn="l"/>
              </a:tabLst>
            </a:pPr>
            <a:r>
              <a:rPr sz="2400" b="1" spc="-10" dirty="0">
                <a:latin typeface="Calibri"/>
                <a:cs typeface="Calibri"/>
              </a:rPr>
              <a:t>Breakers.</a:t>
            </a:r>
            <a:endParaRPr sz="2400" b="1" dirty="0">
              <a:latin typeface="Calibri"/>
              <a:cs typeface="Calibri"/>
            </a:endParaRPr>
          </a:p>
          <a:p>
            <a:pPr marL="355600" indent="-343535" algn="just">
              <a:spcBef>
                <a:spcPts val="229"/>
              </a:spcBef>
              <a:buFont typeface="Arial MT"/>
              <a:buChar char="•"/>
              <a:tabLst>
                <a:tab pos="355600" algn="l"/>
                <a:tab pos="356235" algn="l"/>
              </a:tabLst>
            </a:pPr>
            <a:r>
              <a:rPr sz="2400" b="1" spc="-5" dirty="0">
                <a:latin typeface="Calibri"/>
                <a:cs typeface="Calibri"/>
              </a:rPr>
              <a:t>Baterías</a:t>
            </a:r>
            <a:r>
              <a:rPr sz="2400" b="1" spc="-75" dirty="0">
                <a:latin typeface="Calibri"/>
                <a:cs typeface="Calibri"/>
              </a:rPr>
              <a:t> </a:t>
            </a:r>
            <a:r>
              <a:rPr sz="2400" b="1" spc="-5" dirty="0">
                <a:latin typeface="Calibri"/>
                <a:cs typeface="Calibri"/>
              </a:rPr>
              <a:t>DC.</a:t>
            </a:r>
            <a:endParaRPr sz="2400" b="1" dirty="0">
              <a:latin typeface="Calibri"/>
              <a:cs typeface="Calibri"/>
            </a:endParaRPr>
          </a:p>
          <a:p>
            <a:pPr marL="355600" indent="-343535" algn="just">
              <a:spcBef>
                <a:spcPts val="265"/>
              </a:spcBef>
              <a:buFont typeface="Arial MT"/>
              <a:buChar char="•"/>
              <a:tabLst>
                <a:tab pos="355600" algn="l"/>
                <a:tab pos="356235" algn="l"/>
              </a:tabLst>
            </a:pPr>
            <a:r>
              <a:rPr sz="2400" b="1" spc="10" dirty="0">
                <a:latin typeface="Calibri"/>
                <a:cs typeface="Calibri"/>
              </a:rPr>
              <a:t>La</a:t>
            </a:r>
            <a:r>
              <a:rPr sz="2400" b="1" spc="-110" dirty="0">
                <a:latin typeface="Calibri"/>
                <a:cs typeface="Calibri"/>
              </a:rPr>
              <a:t> </a:t>
            </a:r>
            <a:r>
              <a:rPr sz="2400" b="1" spc="-5" dirty="0">
                <a:latin typeface="Calibri"/>
                <a:cs typeface="Calibri"/>
              </a:rPr>
              <a:t>interconexión.</a:t>
            </a:r>
            <a:endParaRPr sz="2400" b="1" dirty="0">
              <a:latin typeface="Calibri"/>
              <a:cs typeface="Calibri"/>
            </a:endParaRPr>
          </a:p>
          <a:p>
            <a:pPr algn="just">
              <a:spcBef>
                <a:spcPts val="50"/>
              </a:spcBef>
            </a:pPr>
            <a:endParaRPr sz="2400" b="1" dirty="0">
              <a:latin typeface="Calibri"/>
              <a:cs typeface="Calibri"/>
            </a:endParaRPr>
          </a:p>
          <a:p>
            <a:pPr marL="355600" marR="233679" algn="just">
              <a:lnSpc>
                <a:spcPct val="90000"/>
              </a:lnSpc>
            </a:pPr>
            <a:r>
              <a:rPr sz="2400" b="1" spc="-190" dirty="0">
                <a:latin typeface="Calibri"/>
                <a:cs typeface="Calibri"/>
              </a:rPr>
              <a:t>T</a:t>
            </a:r>
            <a:r>
              <a:rPr sz="2400" b="1" spc="15" dirty="0">
                <a:latin typeface="Calibri"/>
                <a:cs typeface="Calibri"/>
              </a:rPr>
              <a:t>o</a:t>
            </a:r>
            <a:r>
              <a:rPr sz="2400" b="1" spc="-15" dirty="0">
                <a:latin typeface="Calibri"/>
                <a:cs typeface="Calibri"/>
              </a:rPr>
              <a:t>d</a:t>
            </a:r>
            <a:r>
              <a:rPr sz="2400" b="1" spc="15" dirty="0">
                <a:latin typeface="Calibri"/>
                <a:cs typeface="Calibri"/>
              </a:rPr>
              <a:t>o</a:t>
            </a:r>
            <a:r>
              <a:rPr sz="2400" b="1" spc="5" dirty="0">
                <a:latin typeface="Calibri"/>
                <a:cs typeface="Calibri"/>
              </a:rPr>
              <a:t>s</a:t>
            </a:r>
            <a:r>
              <a:rPr sz="2400" b="1" spc="-90" dirty="0">
                <a:latin typeface="Calibri"/>
                <a:cs typeface="Calibri"/>
              </a:rPr>
              <a:t> </a:t>
            </a:r>
            <a:r>
              <a:rPr sz="2400" b="1" dirty="0">
                <a:latin typeface="Calibri"/>
                <a:cs typeface="Calibri"/>
              </a:rPr>
              <a:t>l</a:t>
            </a:r>
            <a:r>
              <a:rPr sz="2400" b="1" spc="20" dirty="0">
                <a:latin typeface="Calibri"/>
                <a:cs typeface="Calibri"/>
              </a:rPr>
              <a:t>o</a:t>
            </a:r>
            <a:r>
              <a:rPr sz="2400" b="1" spc="5" dirty="0">
                <a:latin typeface="Calibri"/>
                <a:cs typeface="Calibri"/>
              </a:rPr>
              <a:t>s</a:t>
            </a:r>
            <a:r>
              <a:rPr sz="2400" b="1" spc="-55" dirty="0">
                <a:latin typeface="Calibri"/>
                <a:cs typeface="Calibri"/>
              </a:rPr>
              <a:t> </a:t>
            </a:r>
            <a:r>
              <a:rPr sz="2400" b="1" spc="5" dirty="0">
                <a:latin typeface="Calibri"/>
                <a:cs typeface="Calibri"/>
              </a:rPr>
              <a:t>ele</a:t>
            </a:r>
            <a:r>
              <a:rPr sz="2400" b="1" spc="15" dirty="0">
                <a:latin typeface="Calibri"/>
                <a:cs typeface="Calibri"/>
              </a:rPr>
              <a:t>m</a:t>
            </a:r>
            <a:r>
              <a:rPr sz="2400" b="1" spc="5" dirty="0">
                <a:latin typeface="Calibri"/>
                <a:cs typeface="Calibri"/>
              </a:rPr>
              <a:t>e</a:t>
            </a:r>
            <a:r>
              <a:rPr sz="2400" b="1" spc="-45" dirty="0">
                <a:latin typeface="Calibri"/>
                <a:cs typeface="Calibri"/>
              </a:rPr>
              <a:t>n</a:t>
            </a:r>
            <a:r>
              <a:rPr sz="2400" b="1" spc="-25" dirty="0">
                <a:latin typeface="Calibri"/>
                <a:cs typeface="Calibri"/>
              </a:rPr>
              <a:t>t</a:t>
            </a:r>
            <a:r>
              <a:rPr sz="2400" b="1" spc="15" dirty="0">
                <a:latin typeface="Calibri"/>
                <a:cs typeface="Calibri"/>
              </a:rPr>
              <a:t>o</a:t>
            </a:r>
            <a:r>
              <a:rPr sz="2400" b="1" spc="5" dirty="0">
                <a:latin typeface="Calibri"/>
                <a:cs typeface="Calibri"/>
              </a:rPr>
              <a:t>s</a:t>
            </a:r>
            <a:r>
              <a:rPr sz="2400" b="1" spc="-55" dirty="0">
                <a:latin typeface="Calibri"/>
                <a:cs typeface="Calibri"/>
              </a:rPr>
              <a:t> </a:t>
            </a:r>
            <a:r>
              <a:rPr sz="2400" b="1" dirty="0">
                <a:latin typeface="Calibri"/>
                <a:cs typeface="Calibri"/>
              </a:rPr>
              <a:t>s</a:t>
            </a:r>
            <a:r>
              <a:rPr sz="2400" b="1" spc="20" dirty="0">
                <a:latin typeface="Calibri"/>
                <a:cs typeface="Calibri"/>
              </a:rPr>
              <a:t>o</a:t>
            </a:r>
            <a:r>
              <a:rPr sz="2400" b="1" spc="5" dirty="0">
                <a:latin typeface="Calibri"/>
                <a:cs typeface="Calibri"/>
              </a:rPr>
              <a:t>n</a:t>
            </a:r>
            <a:r>
              <a:rPr sz="2400" b="1" spc="-40" dirty="0">
                <a:latin typeface="Calibri"/>
                <a:cs typeface="Calibri"/>
              </a:rPr>
              <a:t> </a:t>
            </a:r>
            <a:r>
              <a:rPr sz="2400" b="1" spc="15" dirty="0">
                <a:latin typeface="Calibri"/>
                <a:cs typeface="Calibri"/>
              </a:rPr>
              <a:t>m</a:t>
            </a:r>
            <a:r>
              <a:rPr sz="2400" b="1" spc="-15" dirty="0">
                <a:latin typeface="Calibri"/>
                <a:cs typeface="Calibri"/>
              </a:rPr>
              <a:t>u</a:t>
            </a:r>
            <a:r>
              <a:rPr sz="2400" b="1" spc="5" dirty="0">
                <a:latin typeface="Calibri"/>
                <a:cs typeface="Calibri"/>
              </a:rPr>
              <a:t>y  </a:t>
            </a:r>
            <a:r>
              <a:rPr sz="2400" b="1" spc="-5" dirty="0">
                <a:latin typeface="Calibri"/>
                <a:cs typeface="Calibri"/>
              </a:rPr>
              <a:t>importante para </a:t>
            </a:r>
            <a:r>
              <a:rPr sz="2400" b="1" spc="5" dirty="0">
                <a:latin typeface="Calibri"/>
                <a:cs typeface="Calibri"/>
              </a:rPr>
              <a:t>la correcta </a:t>
            </a:r>
            <a:r>
              <a:rPr sz="2400" b="1" spc="10" dirty="0">
                <a:latin typeface="Calibri"/>
                <a:cs typeface="Calibri"/>
              </a:rPr>
              <a:t> </a:t>
            </a:r>
            <a:r>
              <a:rPr sz="2400" b="1" spc="20" dirty="0">
                <a:latin typeface="Calibri"/>
                <a:cs typeface="Calibri"/>
              </a:rPr>
              <a:t>o</a:t>
            </a:r>
            <a:r>
              <a:rPr sz="2400" b="1" spc="-10" dirty="0">
                <a:latin typeface="Calibri"/>
                <a:cs typeface="Calibri"/>
              </a:rPr>
              <a:t>p</a:t>
            </a:r>
            <a:r>
              <a:rPr sz="2400" b="1" spc="5" dirty="0">
                <a:latin typeface="Calibri"/>
                <a:cs typeface="Calibri"/>
              </a:rPr>
              <a:t>e</a:t>
            </a:r>
            <a:r>
              <a:rPr sz="2400" b="1" spc="-15" dirty="0">
                <a:latin typeface="Calibri"/>
                <a:cs typeface="Calibri"/>
              </a:rPr>
              <a:t>r</a:t>
            </a:r>
            <a:r>
              <a:rPr sz="2400" b="1" spc="5" dirty="0">
                <a:latin typeface="Calibri"/>
                <a:cs typeface="Calibri"/>
              </a:rPr>
              <a:t>a</a:t>
            </a:r>
            <a:r>
              <a:rPr sz="2400" b="1" spc="15" dirty="0">
                <a:latin typeface="Calibri"/>
                <a:cs typeface="Calibri"/>
              </a:rPr>
              <a:t>c</a:t>
            </a:r>
            <a:r>
              <a:rPr sz="2400" b="1" dirty="0">
                <a:latin typeface="Calibri"/>
                <a:cs typeface="Calibri"/>
              </a:rPr>
              <a:t>i</a:t>
            </a:r>
            <a:r>
              <a:rPr sz="2400" b="1" spc="25" dirty="0">
                <a:latin typeface="Calibri"/>
                <a:cs typeface="Calibri"/>
              </a:rPr>
              <a:t>ó</a:t>
            </a:r>
            <a:r>
              <a:rPr sz="2400" b="1" spc="5" dirty="0">
                <a:latin typeface="Calibri"/>
                <a:cs typeface="Calibri"/>
              </a:rPr>
              <a:t>n</a:t>
            </a:r>
            <a:r>
              <a:rPr sz="2400" b="1" spc="-180" dirty="0">
                <a:latin typeface="Calibri"/>
                <a:cs typeface="Calibri"/>
              </a:rPr>
              <a:t> </a:t>
            </a:r>
            <a:r>
              <a:rPr sz="2400" b="1" spc="-10" dirty="0">
                <a:latin typeface="Calibri"/>
                <a:cs typeface="Calibri"/>
              </a:rPr>
              <a:t>d</a:t>
            </a:r>
            <a:r>
              <a:rPr sz="2400" b="1" spc="5" dirty="0">
                <a:latin typeface="Calibri"/>
                <a:cs typeface="Calibri"/>
              </a:rPr>
              <a:t>e</a:t>
            </a:r>
            <a:r>
              <a:rPr sz="2400" b="1" spc="15" dirty="0">
                <a:latin typeface="Calibri"/>
                <a:cs typeface="Calibri"/>
              </a:rPr>
              <a:t> </a:t>
            </a:r>
            <a:r>
              <a:rPr sz="2400" b="1" spc="5" dirty="0">
                <a:latin typeface="Calibri"/>
                <a:cs typeface="Calibri"/>
              </a:rPr>
              <a:t>la</a:t>
            </a:r>
            <a:r>
              <a:rPr sz="2400" b="1" spc="-15" dirty="0">
                <a:latin typeface="Calibri"/>
                <a:cs typeface="Calibri"/>
              </a:rPr>
              <a:t> </a:t>
            </a:r>
            <a:r>
              <a:rPr sz="2400" b="1" spc="-10" dirty="0">
                <a:latin typeface="Calibri"/>
                <a:cs typeface="Calibri"/>
              </a:rPr>
              <a:t>p</a:t>
            </a:r>
            <a:r>
              <a:rPr sz="2400" b="1" spc="-15" dirty="0">
                <a:latin typeface="Calibri"/>
                <a:cs typeface="Calibri"/>
              </a:rPr>
              <a:t>r</a:t>
            </a:r>
            <a:r>
              <a:rPr sz="2400" b="1" spc="20" dirty="0">
                <a:latin typeface="Calibri"/>
                <a:cs typeface="Calibri"/>
              </a:rPr>
              <a:t>o</a:t>
            </a:r>
            <a:r>
              <a:rPr sz="2400" b="1" spc="-25" dirty="0">
                <a:latin typeface="Calibri"/>
                <a:cs typeface="Calibri"/>
              </a:rPr>
              <a:t>t</a:t>
            </a:r>
            <a:r>
              <a:rPr sz="2400" b="1" spc="5" dirty="0">
                <a:latin typeface="Calibri"/>
                <a:cs typeface="Calibri"/>
              </a:rPr>
              <a:t>e</a:t>
            </a:r>
            <a:r>
              <a:rPr sz="2400" b="1" spc="20" dirty="0">
                <a:latin typeface="Calibri"/>
                <a:cs typeface="Calibri"/>
              </a:rPr>
              <a:t>c</a:t>
            </a:r>
            <a:r>
              <a:rPr sz="2400" b="1" spc="15" dirty="0">
                <a:latin typeface="Calibri"/>
                <a:cs typeface="Calibri"/>
              </a:rPr>
              <a:t>c</a:t>
            </a:r>
            <a:r>
              <a:rPr sz="2400" b="1" dirty="0">
                <a:latin typeface="Calibri"/>
                <a:cs typeface="Calibri"/>
              </a:rPr>
              <a:t>i</a:t>
            </a:r>
            <a:r>
              <a:rPr sz="2400" b="1" spc="25" dirty="0">
                <a:latin typeface="Calibri"/>
                <a:cs typeface="Calibri"/>
              </a:rPr>
              <a:t>ó</a:t>
            </a:r>
            <a:r>
              <a:rPr sz="2400" b="1" spc="-10" dirty="0">
                <a:latin typeface="Calibri"/>
                <a:cs typeface="Calibri"/>
              </a:rPr>
              <a:t>n</a:t>
            </a:r>
            <a:r>
              <a:rPr sz="2400" b="1" dirty="0">
                <a:latin typeface="Calibri"/>
                <a:cs typeface="Calibri"/>
              </a:rPr>
              <a: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78</a:t>
            </a:fld>
            <a:endParaRPr spc="15" dirty="0"/>
          </a:p>
        </p:txBody>
      </p:sp>
      <p:pic>
        <p:nvPicPr>
          <p:cNvPr id="9" name="Imagen 8"/>
          <p:cNvPicPr>
            <a:picLocks noChangeAspect="1"/>
          </p:cNvPicPr>
          <p:nvPr/>
        </p:nvPicPr>
        <p:blipFill>
          <a:blip r:embed="rId3"/>
          <a:stretch>
            <a:fillRect/>
          </a:stretch>
        </p:blipFill>
        <p:spPr>
          <a:xfrm>
            <a:off x="4419600" y="1461552"/>
            <a:ext cx="7391400" cy="4990785"/>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1086" y="533400"/>
            <a:ext cx="10752056" cy="875881"/>
          </a:xfrm>
          <a:prstGeom prst="rect">
            <a:avLst/>
          </a:prstGeom>
        </p:spPr>
        <p:txBody>
          <a:bodyPr vert="horz" wrap="square" lIns="0" tIns="13970" rIns="0" bIns="0" rtlCol="0">
            <a:spAutoFit/>
          </a:bodyPr>
          <a:lstStyle/>
          <a:p>
            <a:pPr marR="5080" algn="ctr">
              <a:spcBef>
                <a:spcPts val="110"/>
              </a:spcBef>
            </a:pPr>
            <a:r>
              <a:rPr lang="en-US" spc="-5" dirty="0" smtClean="0"/>
              <a:t> </a:t>
            </a:r>
            <a:r>
              <a:rPr spc="-90" dirty="0" smtClean="0"/>
              <a:t> </a:t>
            </a:r>
            <a:r>
              <a:rPr lang="es-ES" spc="-90" dirty="0" smtClean="0"/>
              <a:t/>
            </a:r>
            <a:br>
              <a:rPr lang="es-ES" spc="-90" dirty="0" smtClean="0"/>
            </a:br>
            <a:r>
              <a:rPr spc="-5" dirty="0" smtClean="0">
                <a:solidFill>
                  <a:schemeClr val="accent6">
                    <a:lumMod val="50000"/>
                  </a:schemeClr>
                </a:solidFill>
              </a:rPr>
              <a:t>COMPONENTES</a:t>
            </a:r>
            <a:r>
              <a:rPr spc="-25" dirty="0" smtClean="0">
                <a:solidFill>
                  <a:schemeClr val="accent6">
                    <a:lumMod val="50000"/>
                  </a:schemeClr>
                </a:solidFill>
              </a:rPr>
              <a:t> </a:t>
            </a:r>
            <a:r>
              <a:rPr spc="-10" dirty="0">
                <a:solidFill>
                  <a:schemeClr val="accent6">
                    <a:lumMod val="50000"/>
                  </a:schemeClr>
                </a:solidFill>
              </a:rPr>
              <a:t>BÁSICOS</a:t>
            </a:r>
            <a:r>
              <a:rPr spc="10" dirty="0">
                <a:solidFill>
                  <a:schemeClr val="accent6">
                    <a:lumMod val="50000"/>
                  </a:schemeClr>
                </a:solidFill>
              </a:rPr>
              <a:t> </a:t>
            </a:r>
            <a:r>
              <a:rPr dirty="0">
                <a:solidFill>
                  <a:schemeClr val="accent6">
                    <a:lumMod val="50000"/>
                  </a:schemeClr>
                </a:solidFill>
              </a:rPr>
              <a:t>DE</a:t>
            </a:r>
            <a:r>
              <a:rPr spc="-40" dirty="0">
                <a:solidFill>
                  <a:schemeClr val="accent6">
                    <a:lumMod val="50000"/>
                  </a:schemeClr>
                </a:solidFill>
              </a:rPr>
              <a:t> </a:t>
            </a:r>
            <a:r>
              <a:rPr spc="5" dirty="0">
                <a:solidFill>
                  <a:schemeClr val="accent6">
                    <a:lumMod val="50000"/>
                  </a:schemeClr>
                </a:solidFill>
              </a:rPr>
              <a:t>UN </a:t>
            </a:r>
            <a:r>
              <a:rPr spc="-615" dirty="0">
                <a:solidFill>
                  <a:schemeClr val="accent6">
                    <a:lumMod val="50000"/>
                  </a:schemeClr>
                </a:solidFill>
              </a:rPr>
              <a:t> </a:t>
            </a:r>
            <a:r>
              <a:rPr dirty="0">
                <a:solidFill>
                  <a:schemeClr val="accent6">
                    <a:lumMod val="50000"/>
                  </a:schemeClr>
                </a:solidFill>
              </a:rPr>
              <a:t>SISTEMA</a:t>
            </a:r>
            <a:r>
              <a:rPr spc="-75" dirty="0">
                <a:solidFill>
                  <a:schemeClr val="accent6">
                    <a:lumMod val="50000"/>
                  </a:schemeClr>
                </a:solidFill>
              </a:rPr>
              <a:t> </a:t>
            </a:r>
            <a:r>
              <a:rPr dirty="0">
                <a:solidFill>
                  <a:schemeClr val="accent6">
                    <a:lumMod val="50000"/>
                  </a:schemeClr>
                </a:solidFill>
              </a:rPr>
              <a:t>DE</a:t>
            </a:r>
            <a:r>
              <a:rPr spc="-5" dirty="0">
                <a:solidFill>
                  <a:schemeClr val="accent6">
                    <a:lumMod val="50000"/>
                  </a:schemeClr>
                </a:solidFill>
              </a:rPr>
              <a:t> </a:t>
            </a:r>
            <a:r>
              <a:rPr spc="-10" dirty="0">
                <a:solidFill>
                  <a:schemeClr val="accent6">
                    <a:lumMod val="50000"/>
                  </a:schemeClr>
                </a:solidFill>
              </a:rPr>
              <a:t>PROTECCIÓN</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79</a:t>
            </a:fld>
            <a:endParaRPr spc="15" dirty="0"/>
          </a:p>
        </p:txBody>
      </p:sp>
      <p:grpSp>
        <p:nvGrpSpPr>
          <p:cNvPr id="59" name="Grupo 58"/>
          <p:cNvGrpSpPr/>
          <p:nvPr/>
        </p:nvGrpSpPr>
        <p:grpSpPr>
          <a:xfrm>
            <a:off x="2362200" y="1646374"/>
            <a:ext cx="7856538" cy="4799432"/>
            <a:chOff x="2336800" y="1155700"/>
            <a:chExt cx="7856538" cy="5053013"/>
          </a:xfrm>
        </p:grpSpPr>
        <p:grpSp>
          <p:nvGrpSpPr>
            <p:cNvPr id="6" name="Group 2"/>
            <p:cNvGrpSpPr>
              <a:grpSpLocks/>
            </p:cNvGrpSpPr>
            <p:nvPr/>
          </p:nvGrpSpPr>
          <p:grpSpPr bwMode="auto">
            <a:xfrm>
              <a:off x="3217863" y="3032125"/>
              <a:ext cx="3617912" cy="2689225"/>
              <a:chOff x="1200" y="2016"/>
              <a:chExt cx="2564" cy="1788"/>
            </a:xfrm>
          </p:grpSpPr>
          <p:sp>
            <p:nvSpPr>
              <p:cNvPr id="7" name="Line 3"/>
              <p:cNvSpPr>
                <a:spLocks noChangeShapeType="1"/>
              </p:cNvSpPr>
              <p:nvPr/>
            </p:nvSpPr>
            <p:spPr bwMode="auto">
              <a:xfrm>
                <a:off x="2976" y="3504"/>
                <a:ext cx="0" cy="30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8" name="Line 4"/>
              <p:cNvSpPr>
                <a:spLocks noChangeShapeType="1"/>
              </p:cNvSpPr>
              <p:nvPr/>
            </p:nvSpPr>
            <p:spPr bwMode="auto">
              <a:xfrm>
                <a:off x="3552" y="2016"/>
                <a:ext cx="0" cy="1784"/>
              </a:xfrm>
              <a:prstGeom prst="line">
                <a:avLst/>
              </a:prstGeom>
              <a:noFill/>
              <a:ln w="57150">
                <a:solidFill>
                  <a:srgbClr val="FF0000"/>
                </a:solidFill>
                <a:prstDash val="lg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9" name="Line 5"/>
              <p:cNvSpPr>
                <a:spLocks noChangeShapeType="1"/>
              </p:cNvSpPr>
              <p:nvPr/>
            </p:nvSpPr>
            <p:spPr bwMode="auto">
              <a:xfrm>
                <a:off x="3024" y="3792"/>
                <a:ext cx="528" cy="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10" name="Line 6"/>
              <p:cNvSpPr>
                <a:spLocks noChangeShapeType="1"/>
              </p:cNvSpPr>
              <p:nvPr/>
            </p:nvSpPr>
            <p:spPr bwMode="auto">
              <a:xfrm>
                <a:off x="2736" y="3552"/>
                <a:ext cx="0" cy="24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11" name="Line 7"/>
              <p:cNvSpPr>
                <a:spLocks noChangeShapeType="1"/>
              </p:cNvSpPr>
              <p:nvPr/>
            </p:nvSpPr>
            <p:spPr bwMode="auto">
              <a:xfrm>
                <a:off x="1200" y="3792"/>
                <a:ext cx="1536" cy="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12" name="Text Box 8"/>
              <p:cNvSpPr txBox="1">
                <a:spLocks noChangeArrowheads="1"/>
              </p:cNvSpPr>
              <p:nvPr/>
            </p:nvSpPr>
            <p:spPr bwMode="auto">
              <a:xfrm>
                <a:off x="3552" y="3264"/>
                <a:ext cx="212"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3</a:t>
                </a:r>
              </a:p>
            </p:txBody>
          </p:sp>
        </p:grpSp>
        <p:sp>
          <p:nvSpPr>
            <p:cNvPr id="13" name="Line 10"/>
            <p:cNvSpPr>
              <a:spLocks noChangeShapeType="1"/>
            </p:cNvSpPr>
            <p:nvPr/>
          </p:nvSpPr>
          <p:spPr bwMode="auto">
            <a:xfrm flipV="1">
              <a:off x="2946400" y="1804988"/>
              <a:ext cx="5959475" cy="0"/>
            </a:xfrm>
            <a:prstGeom prst="line">
              <a:avLst/>
            </a:prstGeom>
            <a:noFill/>
            <a:ln w="762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4" name="Group 11"/>
            <p:cNvGrpSpPr>
              <a:grpSpLocks/>
            </p:cNvGrpSpPr>
            <p:nvPr/>
          </p:nvGrpSpPr>
          <p:grpSpPr bwMode="auto">
            <a:xfrm>
              <a:off x="4706938" y="1155700"/>
              <a:ext cx="1241425" cy="2525713"/>
              <a:chOff x="2256" y="768"/>
              <a:chExt cx="879" cy="1680"/>
            </a:xfrm>
          </p:grpSpPr>
          <p:grpSp>
            <p:nvGrpSpPr>
              <p:cNvPr id="15" name="Group 12"/>
              <p:cNvGrpSpPr>
                <a:grpSpLocks/>
              </p:cNvGrpSpPr>
              <p:nvPr/>
            </p:nvGrpSpPr>
            <p:grpSpPr bwMode="auto">
              <a:xfrm>
                <a:off x="2496" y="768"/>
                <a:ext cx="639" cy="1680"/>
                <a:chOff x="2496" y="768"/>
                <a:chExt cx="639" cy="1680"/>
              </a:xfrm>
            </p:grpSpPr>
            <p:sp>
              <p:nvSpPr>
                <p:cNvPr id="17" name="Line 13"/>
                <p:cNvSpPr>
                  <a:spLocks noChangeShapeType="1"/>
                </p:cNvSpPr>
                <p:nvPr/>
              </p:nvSpPr>
              <p:spPr bwMode="auto">
                <a:xfrm>
                  <a:off x="2736" y="1440"/>
                  <a:ext cx="0" cy="1008"/>
                </a:xfrm>
                <a:prstGeom prst="line">
                  <a:avLst/>
                </a:prstGeom>
                <a:noFill/>
                <a:ln w="571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pic>
              <p:nvPicPr>
                <p:cNvPr id="18" name="Picture 14" descr="TRAF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6" y="768"/>
                  <a:ext cx="639" cy="1248"/>
                </a:xfrm>
                <a:prstGeom prst="rect">
                  <a:avLst/>
                </a:prstGeom>
                <a:noFill/>
                <a:ln w="57150">
                  <a:solidFill>
                    <a:srgbClr val="99CC00"/>
                  </a:solidFill>
                  <a:miter lim="800000"/>
                  <a:headEnd/>
                  <a:tailEnd/>
                </a:ln>
                <a:extLst>
                  <a:ext uri="{909E8E84-426E-40DD-AFC4-6F175D3DCCD1}">
                    <a14:hiddenFill xmlns:a14="http://schemas.microsoft.com/office/drawing/2010/main">
                      <a:solidFill>
                        <a:srgbClr val="FFFFFF"/>
                      </a:solidFill>
                    </a14:hiddenFill>
                  </a:ext>
                </a:extLst>
              </p:spPr>
            </p:pic>
          </p:grpSp>
          <p:sp>
            <p:nvSpPr>
              <p:cNvPr id="16" name="Text Box 15"/>
              <p:cNvSpPr txBox="1">
                <a:spLocks noChangeArrowheads="1"/>
              </p:cNvSpPr>
              <p:nvPr/>
            </p:nvSpPr>
            <p:spPr bwMode="auto">
              <a:xfrm>
                <a:off x="2256" y="768"/>
                <a:ext cx="211"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1</a:t>
                </a:r>
              </a:p>
            </p:txBody>
          </p:sp>
        </p:grpSp>
        <p:grpSp>
          <p:nvGrpSpPr>
            <p:cNvPr id="19" name="Group 16"/>
            <p:cNvGrpSpPr>
              <a:grpSpLocks/>
            </p:cNvGrpSpPr>
            <p:nvPr/>
          </p:nvGrpSpPr>
          <p:grpSpPr bwMode="auto">
            <a:xfrm>
              <a:off x="2336800" y="3103563"/>
              <a:ext cx="2573338" cy="2944812"/>
              <a:chOff x="576" y="2160"/>
              <a:chExt cx="1824" cy="1958"/>
            </a:xfrm>
          </p:grpSpPr>
          <p:grpSp>
            <p:nvGrpSpPr>
              <p:cNvPr id="20" name="Group 17"/>
              <p:cNvGrpSpPr>
                <a:grpSpLocks/>
              </p:cNvGrpSpPr>
              <p:nvPr/>
            </p:nvGrpSpPr>
            <p:grpSpPr bwMode="auto">
              <a:xfrm>
                <a:off x="576" y="2400"/>
                <a:ext cx="1824" cy="1718"/>
                <a:chOff x="576" y="2400"/>
                <a:chExt cx="1824" cy="1718"/>
              </a:xfrm>
            </p:grpSpPr>
            <p:sp>
              <p:nvSpPr>
                <p:cNvPr id="22" name="Line 18"/>
                <p:cNvSpPr>
                  <a:spLocks noChangeShapeType="1"/>
                </p:cNvSpPr>
                <p:nvPr/>
              </p:nvSpPr>
              <p:spPr bwMode="auto">
                <a:xfrm>
                  <a:off x="1200" y="2976"/>
                  <a:ext cx="1200" cy="0"/>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pic>
              <p:nvPicPr>
                <p:cNvPr id="23" name="Picture 19" descr="LaEstrella_SA_CC_3"/>
                <p:cNvPicPr>
                  <a:picLocks noChangeAspect="1" noChangeArrowheads="1"/>
                </p:cNvPicPr>
                <p:nvPr/>
              </p:nvPicPr>
              <p:blipFill>
                <a:blip r:embed="rId3" cstate="print">
                  <a:lum bright="-20000"/>
                  <a:extLst>
                    <a:ext uri="{28A0092B-C50C-407E-A947-70E740481C1C}">
                      <a14:useLocalDpi xmlns:a14="http://schemas.microsoft.com/office/drawing/2010/main" val="0"/>
                    </a:ext>
                  </a:extLst>
                </a:blip>
                <a:srcRect/>
                <a:stretch>
                  <a:fillRect/>
                </a:stretch>
              </p:blipFill>
              <p:spPr bwMode="auto">
                <a:xfrm>
                  <a:off x="576" y="2400"/>
                  <a:ext cx="1296" cy="1718"/>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sp>
            <p:nvSpPr>
              <p:cNvPr id="21" name="Text Box 20"/>
              <p:cNvSpPr txBox="1">
                <a:spLocks noChangeArrowheads="1"/>
              </p:cNvSpPr>
              <p:nvPr/>
            </p:nvSpPr>
            <p:spPr bwMode="auto">
              <a:xfrm>
                <a:off x="624" y="2160"/>
                <a:ext cx="212"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5</a:t>
                </a:r>
              </a:p>
            </p:txBody>
          </p:sp>
        </p:grpSp>
        <p:sp>
          <p:nvSpPr>
            <p:cNvPr id="24" name="Oval 21"/>
            <p:cNvSpPr>
              <a:spLocks noChangeArrowheads="1"/>
            </p:cNvSpPr>
            <p:nvPr/>
          </p:nvSpPr>
          <p:spPr bwMode="auto">
            <a:xfrm>
              <a:off x="7010400" y="2020888"/>
              <a:ext cx="3182938" cy="4187825"/>
            </a:xfrm>
            <a:prstGeom prst="ellipse">
              <a:avLst/>
            </a:prstGeom>
            <a:noFill/>
            <a:ln w="28575">
              <a:solidFill>
                <a:srgbClr val="000000"/>
              </a:solidFill>
              <a:prstDash val="lgDash"/>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5" name="Rectangle 22"/>
            <p:cNvSpPr>
              <a:spLocks noChangeArrowheads="1"/>
            </p:cNvSpPr>
            <p:nvPr/>
          </p:nvSpPr>
          <p:spPr bwMode="auto">
            <a:xfrm>
              <a:off x="7620000" y="2598738"/>
              <a:ext cx="2000250" cy="2828925"/>
            </a:xfrm>
            <a:prstGeom prst="rect">
              <a:avLst/>
            </a:prstGeom>
            <a:solidFill>
              <a:srgbClr val="FF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6" name="Rectangle 23"/>
            <p:cNvSpPr>
              <a:spLocks noChangeArrowheads="1"/>
            </p:cNvSpPr>
            <p:nvPr/>
          </p:nvSpPr>
          <p:spPr bwMode="auto">
            <a:xfrm>
              <a:off x="7958138" y="2668588"/>
              <a:ext cx="1354137" cy="1084262"/>
            </a:xfrm>
            <a:prstGeom prst="rect">
              <a:avLst/>
            </a:prstGeom>
            <a:solidFill>
              <a:srgbClr val="E3BE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2.1</a:t>
              </a:r>
              <a:endParaRPr lang="es-ES_tradnl" altLang="en-US" sz="1700">
                <a:solidFill>
                  <a:srgbClr val="000000"/>
                </a:solidFill>
              </a:endParaRPr>
            </a:p>
          </p:txBody>
        </p:sp>
        <p:sp>
          <p:nvSpPr>
            <p:cNvPr id="27" name="Line 24"/>
            <p:cNvSpPr>
              <a:spLocks noChangeShapeType="1"/>
            </p:cNvSpPr>
            <p:nvPr/>
          </p:nvSpPr>
          <p:spPr bwMode="auto">
            <a:xfrm>
              <a:off x="8428038" y="5311775"/>
              <a:ext cx="271462" cy="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28" name="Line 25"/>
            <p:cNvSpPr>
              <a:spLocks noChangeShapeType="1"/>
            </p:cNvSpPr>
            <p:nvPr/>
          </p:nvSpPr>
          <p:spPr bwMode="auto">
            <a:xfrm flipV="1">
              <a:off x="8712200" y="5175250"/>
              <a:ext cx="269875" cy="142875"/>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29" name="Line 26"/>
            <p:cNvSpPr>
              <a:spLocks noChangeShapeType="1"/>
            </p:cNvSpPr>
            <p:nvPr/>
          </p:nvSpPr>
          <p:spPr bwMode="auto">
            <a:xfrm>
              <a:off x="8993188" y="5311775"/>
              <a:ext cx="411162" cy="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grpSp>
          <p:nvGrpSpPr>
            <p:cNvPr id="30" name="Group 27"/>
            <p:cNvGrpSpPr>
              <a:grpSpLocks/>
            </p:cNvGrpSpPr>
            <p:nvPr/>
          </p:nvGrpSpPr>
          <p:grpSpPr bwMode="auto">
            <a:xfrm>
              <a:off x="8688388" y="2743200"/>
              <a:ext cx="342900" cy="360363"/>
              <a:chOff x="1920" y="1776"/>
              <a:chExt cx="243" cy="240"/>
            </a:xfrm>
          </p:grpSpPr>
          <p:sp>
            <p:nvSpPr>
              <p:cNvPr id="31" name="Rectangle 28"/>
              <p:cNvSpPr>
                <a:spLocks noChangeArrowheads="1"/>
              </p:cNvSpPr>
              <p:nvPr/>
            </p:nvSpPr>
            <p:spPr bwMode="auto">
              <a:xfrm>
                <a:off x="1920" y="1824"/>
                <a:ext cx="243" cy="69"/>
              </a:xfrm>
              <a:prstGeom prst="rect">
                <a:avLst/>
              </a:prstGeom>
              <a:solidFill>
                <a:schemeClr val="accent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2" name="Rectangle 29"/>
              <p:cNvSpPr>
                <a:spLocks noChangeArrowheads="1"/>
              </p:cNvSpPr>
              <p:nvPr/>
            </p:nvSpPr>
            <p:spPr bwMode="auto">
              <a:xfrm>
                <a:off x="1920" y="1920"/>
                <a:ext cx="243" cy="69"/>
              </a:xfrm>
              <a:prstGeom prst="rect">
                <a:avLst/>
              </a:prstGeom>
              <a:solidFill>
                <a:schemeClr val="accent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3" name="Line 30"/>
              <p:cNvSpPr>
                <a:spLocks noChangeShapeType="1"/>
              </p:cNvSpPr>
              <p:nvPr/>
            </p:nvSpPr>
            <p:spPr bwMode="auto">
              <a:xfrm>
                <a:off x="1920" y="1776"/>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4" name="Line 31"/>
              <p:cNvSpPr>
                <a:spLocks noChangeShapeType="1"/>
              </p:cNvSpPr>
              <p:nvPr/>
            </p:nvSpPr>
            <p:spPr bwMode="auto">
              <a:xfrm>
                <a:off x="2160" y="1776"/>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5" name="Line 32"/>
              <p:cNvSpPr>
                <a:spLocks noChangeShapeType="1"/>
              </p:cNvSpPr>
              <p:nvPr/>
            </p:nvSpPr>
            <p:spPr bwMode="auto">
              <a:xfrm>
                <a:off x="1920" y="1968"/>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6" name="Line 33"/>
              <p:cNvSpPr>
                <a:spLocks noChangeShapeType="1"/>
              </p:cNvSpPr>
              <p:nvPr/>
            </p:nvSpPr>
            <p:spPr bwMode="auto">
              <a:xfrm>
                <a:off x="2160" y="1968"/>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grpSp>
        <p:sp>
          <p:nvSpPr>
            <p:cNvPr id="37" name="Line 34"/>
            <p:cNvSpPr>
              <a:spLocks noChangeShapeType="1"/>
            </p:cNvSpPr>
            <p:nvPr/>
          </p:nvSpPr>
          <p:spPr bwMode="auto">
            <a:xfrm flipH="1">
              <a:off x="7958138" y="4186238"/>
              <a:ext cx="881062" cy="504825"/>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8" name="Line 35"/>
            <p:cNvSpPr>
              <a:spLocks noChangeShapeType="1"/>
            </p:cNvSpPr>
            <p:nvPr/>
          </p:nvSpPr>
          <p:spPr bwMode="auto">
            <a:xfrm flipH="1" flipV="1">
              <a:off x="7958138" y="4691063"/>
              <a:ext cx="881062" cy="2159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9" name="Line 36"/>
            <p:cNvSpPr>
              <a:spLocks noChangeShapeType="1"/>
            </p:cNvSpPr>
            <p:nvPr/>
          </p:nvSpPr>
          <p:spPr bwMode="auto">
            <a:xfrm>
              <a:off x="7077075" y="4619625"/>
              <a:ext cx="609600" cy="0"/>
            </a:xfrm>
            <a:prstGeom prst="line">
              <a:avLst/>
            </a:prstGeom>
            <a:noFill/>
            <a:ln w="571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0" name="Rectangle 37"/>
            <p:cNvSpPr>
              <a:spLocks noChangeArrowheads="1"/>
            </p:cNvSpPr>
            <p:nvPr/>
          </p:nvSpPr>
          <p:spPr bwMode="auto">
            <a:xfrm>
              <a:off x="7686675" y="4186238"/>
              <a:ext cx="695325" cy="865187"/>
            </a:xfrm>
            <a:prstGeom prst="rect">
              <a:avLst/>
            </a:prstGeom>
            <a:solidFill>
              <a:srgbClr val="E3BE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2.4</a:t>
              </a:r>
              <a:endParaRPr lang="es-ES_tradnl" altLang="en-US" sz="1700">
                <a:solidFill>
                  <a:srgbClr val="000000"/>
                </a:solidFill>
              </a:endParaRPr>
            </a:p>
            <a:p>
              <a:pPr>
                <a:spcBef>
                  <a:spcPct val="50000"/>
                </a:spcBef>
              </a:pPr>
              <a:r>
                <a:rPr lang="es-ES_tradnl" altLang="en-US" sz="1700">
                  <a:solidFill>
                    <a:srgbClr val="000000"/>
                  </a:solidFill>
                </a:rPr>
                <a:t> F.A.</a:t>
              </a:r>
            </a:p>
          </p:txBody>
        </p:sp>
        <p:sp>
          <p:nvSpPr>
            <p:cNvPr id="41" name="Line 38"/>
            <p:cNvSpPr>
              <a:spLocks noChangeShapeType="1"/>
            </p:cNvSpPr>
            <p:nvPr/>
          </p:nvSpPr>
          <p:spPr bwMode="auto">
            <a:xfrm>
              <a:off x="8431213" y="5341938"/>
              <a:ext cx="0" cy="866775"/>
            </a:xfrm>
            <a:prstGeom prst="line">
              <a:avLst/>
            </a:prstGeom>
            <a:noFill/>
            <a:ln w="57150">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2" name="Line 39"/>
            <p:cNvSpPr>
              <a:spLocks noChangeShapeType="1"/>
            </p:cNvSpPr>
            <p:nvPr/>
          </p:nvSpPr>
          <p:spPr bwMode="auto">
            <a:xfrm>
              <a:off x="9380538" y="5341938"/>
              <a:ext cx="0" cy="650875"/>
            </a:xfrm>
            <a:prstGeom prst="line">
              <a:avLst/>
            </a:prstGeom>
            <a:noFill/>
            <a:ln w="57150">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3" name="Line 40"/>
            <p:cNvSpPr>
              <a:spLocks noChangeShapeType="1"/>
            </p:cNvSpPr>
            <p:nvPr/>
          </p:nvSpPr>
          <p:spPr bwMode="auto">
            <a:xfrm>
              <a:off x="8839200" y="2092325"/>
              <a:ext cx="0" cy="722313"/>
            </a:xfrm>
            <a:prstGeom prst="line">
              <a:avLst/>
            </a:prstGeom>
            <a:noFill/>
            <a:ln w="571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4" name="Line 41"/>
            <p:cNvSpPr>
              <a:spLocks noChangeShapeType="1"/>
            </p:cNvSpPr>
            <p:nvPr/>
          </p:nvSpPr>
          <p:spPr bwMode="auto">
            <a:xfrm>
              <a:off x="8839200" y="3103563"/>
              <a:ext cx="0" cy="2166937"/>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5" name="Rectangle 42"/>
            <p:cNvSpPr>
              <a:spLocks noChangeArrowheads="1"/>
            </p:cNvSpPr>
            <p:nvPr/>
          </p:nvSpPr>
          <p:spPr bwMode="auto">
            <a:xfrm>
              <a:off x="8499475" y="3270250"/>
              <a:ext cx="693738" cy="384175"/>
            </a:xfrm>
            <a:prstGeom prst="rect">
              <a:avLst/>
            </a:prstGeom>
            <a:solidFill>
              <a:schemeClr val="accent1"/>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46" name="Line 43"/>
            <p:cNvSpPr>
              <a:spLocks noChangeShapeType="1"/>
            </p:cNvSpPr>
            <p:nvPr/>
          </p:nvSpPr>
          <p:spPr bwMode="auto">
            <a:xfrm flipH="1">
              <a:off x="8488363" y="3270250"/>
              <a:ext cx="717550" cy="38417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7" name="Rectangle 44"/>
            <p:cNvSpPr>
              <a:spLocks noChangeArrowheads="1"/>
            </p:cNvSpPr>
            <p:nvPr/>
          </p:nvSpPr>
          <p:spPr bwMode="auto">
            <a:xfrm>
              <a:off x="8486775" y="3352800"/>
              <a:ext cx="296863"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728663">
                <a:defRPr sz="2400">
                  <a:solidFill>
                    <a:schemeClr val="tx1"/>
                  </a:solidFill>
                  <a:latin typeface="Arial" panose="020B0604020202020204" pitchFamily="34" charset="0"/>
                </a:defRPr>
              </a:lvl1pPr>
              <a:lvl2pPr marL="742950" indent="-285750" defTabSz="728663">
                <a:defRPr sz="2400">
                  <a:solidFill>
                    <a:schemeClr val="tx1"/>
                  </a:solidFill>
                  <a:latin typeface="Arial" panose="020B0604020202020204" pitchFamily="34" charset="0"/>
                </a:defRPr>
              </a:lvl2pPr>
              <a:lvl3pPr marL="1143000" indent="-228600" defTabSz="728663">
                <a:defRPr sz="2400">
                  <a:solidFill>
                    <a:schemeClr val="tx1"/>
                  </a:solidFill>
                  <a:latin typeface="Arial" panose="020B0604020202020204" pitchFamily="34" charset="0"/>
                </a:defRPr>
              </a:lvl3pPr>
              <a:lvl4pPr marL="1600200" indent="-228600" defTabSz="728663">
                <a:defRPr sz="2400">
                  <a:solidFill>
                    <a:schemeClr val="tx1"/>
                  </a:solidFill>
                  <a:latin typeface="Arial" panose="020B0604020202020204" pitchFamily="34" charset="0"/>
                </a:defRPr>
              </a:lvl4pPr>
              <a:lvl5pPr marL="2057400" indent="-228600" defTabSz="728663">
                <a:defRPr sz="2400">
                  <a:solidFill>
                    <a:schemeClr val="tx1"/>
                  </a:solidFill>
                  <a:latin typeface="Arial" panose="020B0604020202020204" pitchFamily="34" charset="0"/>
                </a:defRPr>
              </a:lvl5pPr>
              <a:lvl6pPr marL="2514600" indent="-228600" defTabSz="7286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286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286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28663"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pPr>
              <a:r>
                <a:rPr lang="de-DE" altLang="en-US" sz="1700">
                  <a:solidFill>
                    <a:srgbClr val="000000"/>
                  </a:solidFill>
                </a:rPr>
                <a:t>A</a:t>
              </a:r>
            </a:p>
          </p:txBody>
        </p:sp>
        <p:sp>
          <p:nvSpPr>
            <p:cNvPr id="48" name="Rectangle 45"/>
            <p:cNvSpPr>
              <a:spLocks noChangeArrowheads="1"/>
            </p:cNvSpPr>
            <p:nvPr/>
          </p:nvSpPr>
          <p:spPr bwMode="auto">
            <a:xfrm>
              <a:off x="8905875" y="3390900"/>
              <a:ext cx="307975"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728663">
                <a:defRPr sz="2400">
                  <a:solidFill>
                    <a:schemeClr val="tx1"/>
                  </a:solidFill>
                  <a:latin typeface="Arial" panose="020B0604020202020204" pitchFamily="34" charset="0"/>
                </a:defRPr>
              </a:lvl1pPr>
              <a:lvl2pPr marL="742950" indent="-285750" defTabSz="728663">
                <a:defRPr sz="2400">
                  <a:solidFill>
                    <a:schemeClr val="tx1"/>
                  </a:solidFill>
                  <a:latin typeface="Arial" panose="020B0604020202020204" pitchFamily="34" charset="0"/>
                </a:defRPr>
              </a:lvl2pPr>
              <a:lvl3pPr marL="1143000" indent="-228600" defTabSz="728663">
                <a:defRPr sz="2400">
                  <a:solidFill>
                    <a:schemeClr val="tx1"/>
                  </a:solidFill>
                  <a:latin typeface="Arial" panose="020B0604020202020204" pitchFamily="34" charset="0"/>
                </a:defRPr>
              </a:lvl3pPr>
              <a:lvl4pPr marL="1600200" indent="-228600" defTabSz="728663">
                <a:defRPr sz="2400">
                  <a:solidFill>
                    <a:schemeClr val="tx1"/>
                  </a:solidFill>
                  <a:latin typeface="Arial" panose="020B0604020202020204" pitchFamily="34" charset="0"/>
                </a:defRPr>
              </a:lvl4pPr>
              <a:lvl5pPr marL="2057400" indent="-228600" defTabSz="728663">
                <a:defRPr sz="2400">
                  <a:solidFill>
                    <a:schemeClr val="tx1"/>
                  </a:solidFill>
                  <a:latin typeface="Arial" panose="020B0604020202020204" pitchFamily="34" charset="0"/>
                </a:defRPr>
              </a:lvl5pPr>
              <a:lvl6pPr marL="2514600" indent="-228600" defTabSz="7286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286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286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28663"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pPr>
              <a:r>
                <a:rPr lang="de-DE" altLang="en-US" sz="1700">
                  <a:solidFill>
                    <a:srgbClr val="000000"/>
                  </a:solidFill>
                </a:rPr>
                <a:t>D</a:t>
              </a:r>
            </a:p>
          </p:txBody>
        </p:sp>
        <p:sp>
          <p:nvSpPr>
            <p:cNvPr id="49" name="Rectangle 46"/>
            <p:cNvSpPr>
              <a:spLocks noChangeArrowheads="1"/>
            </p:cNvSpPr>
            <p:nvPr/>
          </p:nvSpPr>
          <p:spPr bwMode="auto">
            <a:xfrm>
              <a:off x="8499475" y="3897313"/>
              <a:ext cx="693738" cy="549275"/>
            </a:xfrm>
            <a:prstGeom prst="rect">
              <a:avLst/>
            </a:prstGeom>
            <a:solidFill>
              <a:srgbClr val="E3BE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2.2</a:t>
              </a:r>
            </a:p>
          </p:txBody>
        </p:sp>
        <p:sp>
          <p:nvSpPr>
            <p:cNvPr id="50" name="Rectangle 47"/>
            <p:cNvSpPr>
              <a:spLocks noChangeArrowheads="1"/>
            </p:cNvSpPr>
            <p:nvPr/>
          </p:nvSpPr>
          <p:spPr bwMode="auto">
            <a:xfrm>
              <a:off x="8770938" y="4114800"/>
              <a:ext cx="412750"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728663">
                <a:defRPr sz="2400">
                  <a:solidFill>
                    <a:schemeClr val="tx1"/>
                  </a:solidFill>
                  <a:latin typeface="Arial" panose="020B0604020202020204" pitchFamily="34" charset="0"/>
                </a:defRPr>
              </a:lvl1pPr>
              <a:lvl2pPr marL="742950" indent="-285750" defTabSz="728663">
                <a:defRPr sz="2400">
                  <a:solidFill>
                    <a:schemeClr val="tx1"/>
                  </a:solidFill>
                  <a:latin typeface="Arial" panose="020B0604020202020204" pitchFamily="34" charset="0"/>
                </a:defRPr>
              </a:lvl2pPr>
              <a:lvl3pPr marL="1143000" indent="-228600" defTabSz="728663">
                <a:defRPr sz="2400">
                  <a:solidFill>
                    <a:schemeClr val="tx1"/>
                  </a:solidFill>
                  <a:latin typeface="Arial" panose="020B0604020202020204" pitchFamily="34" charset="0"/>
                </a:defRPr>
              </a:lvl3pPr>
              <a:lvl4pPr marL="1600200" indent="-228600" defTabSz="728663">
                <a:defRPr sz="2400">
                  <a:solidFill>
                    <a:schemeClr val="tx1"/>
                  </a:solidFill>
                  <a:latin typeface="Arial" panose="020B0604020202020204" pitchFamily="34" charset="0"/>
                </a:defRPr>
              </a:lvl4pPr>
              <a:lvl5pPr marL="2057400" indent="-228600" defTabSz="728663">
                <a:defRPr sz="2400">
                  <a:solidFill>
                    <a:schemeClr val="tx1"/>
                  </a:solidFill>
                  <a:latin typeface="Arial" panose="020B0604020202020204" pitchFamily="34" charset="0"/>
                </a:defRPr>
              </a:lvl5pPr>
              <a:lvl6pPr marL="2514600" indent="-228600" defTabSz="7286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286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286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28663"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pPr>
              <a:r>
                <a:rPr lang="de-DE" altLang="en-US" sz="1700">
                  <a:solidFill>
                    <a:srgbClr val="000000"/>
                  </a:solidFill>
                  <a:sym typeface="Symbol" panose="05050102010706020507" pitchFamily="18" charset="2"/>
                </a:rPr>
                <a:t></a:t>
              </a:r>
              <a:r>
                <a:rPr lang="de-DE" altLang="en-US" sz="1700">
                  <a:solidFill>
                    <a:srgbClr val="000000"/>
                  </a:solidFill>
                </a:rPr>
                <a:t>P</a:t>
              </a:r>
            </a:p>
          </p:txBody>
        </p:sp>
        <p:sp>
          <p:nvSpPr>
            <p:cNvPr id="51" name="Rectangle 48"/>
            <p:cNvSpPr>
              <a:spLocks noChangeArrowheads="1"/>
            </p:cNvSpPr>
            <p:nvPr/>
          </p:nvSpPr>
          <p:spPr bwMode="auto">
            <a:xfrm>
              <a:off x="8605838" y="4618038"/>
              <a:ext cx="482600" cy="433387"/>
            </a:xfrm>
            <a:prstGeom prst="rect">
              <a:avLst/>
            </a:prstGeom>
            <a:solidFill>
              <a:schemeClr val="accent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r>
                <a:rPr lang="es-ES_tradnl" altLang="en-US" sz="1700" b="1">
                  <a:solidFill>
                    <a:srgbClr val="000000"/>
                  </a:solidFill>
                </a:rPr>
                <a:t>2.3</a:t>
              </a:r>
            </a:p>
          </p:txBody>
        </p:sp>
        <p:sp>
          <p:nvSpPr>
            <p:cNvPr id="52" name="Line 49"/>
            <p:cNvSpPr>
              <a:spLocks noChangeShapeType="1"/>
            </p:cNvSpPr>
            <p:nvPr/>
          </p:nvSpPr>
          <p:spPr bwMode="auto">
            <a:xfrm flipV="1">
              <a:off x="5926138" y="3825875"/>
              <a:ext cx="1084262" cy="433388"/>
            </a:xfrm>
            <a:prstGeom prst="line">
              <a:avLst/>
            </a:prstGeom>
            <a:noFill/>
            <a:ln w="28575">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66977" tIns="33489" rIns="66977" bIns="33489"/>
            <a:lstStyle/>
            <a:p>
              <a:endParaRPr lang="en-US"/>
            </a:p>
          </p:txBody>
        </p:sp>
        <p:grpSp>
          <p:nvGrpSpPr>
            <p:cNvPr id="53" name="Group 50"/>
            <p:cNvGrpSpPr>
              <a:grpSpLocks/>
            </p:cNvGrpSpPr>
            <p:nvPr/>
          </p:nvGrpSpPr>
          <p:grpSpPr bwMode="auto">
            <a:xfrm>
              <a:off x="4843463" y="3321050"/>
              <a:ext cx="1209675" cy="2147888"/>
              <a:chOff x="2352" y="2208"/>
              <a:chExt cx="858" cy="1428"/>
            </a:xfrm>
          </p:grpSpPr>
          <p:pic>
            <p:nvPicPr>
              <p:cNvPr id="54" name="Picture 51" descr="IRD_b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2" y="2400"/>
                <a:ext cx="858" cy="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Text Box 52"/>
              <p:cNvSpPr txBox="1">
                <a:spLocks noChangeArrowheads="1"/>
              </p:cNvSpPr>
              <p:nvPr/>
            </p:nvSpPr>
            <p:spPr bwMode="auto">
              <a:xfrm>
                <a:off x="2976" y="2208"/>
                <a:ext cx="212"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a:t>
                </a:r>
              </a:p>
            </p:txBody>
          </p:sp>
        </p:grpSp>
        <p:grpSp>
          <p:nvGrpSpPr>
            <p:cNvPr id="56" name="Group 53"/>
            <p:cNvGrpSpPr>
              <a:grpSpLocks/>
            </p:cNvGrpSpPr>
            <p:nvPr/>
          </p:nvGrpSpPr>
          <p:grpSpPr bwMode="auto">
            <a:xfrm>
              <a:off x="6129338" y="1155700"/>
              <a:ext cx="1652587" cy="1876425"/>
              <a:chOff x="3264" y="768"/>
              <a:chExt cx="1171" cy="1248"/>
            </a:xfrm>
          </p:grpSpPr>
          <p:pic>
            <p:nvPicPr>
              <p:cNvPr id="57" name="Picture 54" descr="Interrupt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4" y="768"/>
                <a:ext cx="88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Text Box 55"/>
              <p:cNvSpPr txBox="1">
                <a:spLocks noChangeArrowheads="1"/>
              </p:cNvSpPr>
              <p:nvPr/>
            </p:nvSpPr>
            <p:spPr bwMode="auto">
              <a:xfrm>
                <a:off x="4224" y="768"/>
                <a:ext cx="211"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4</a:t>
                </a:r>
              </a:p>
            </p:txBody>
          </p:sp>
        </p:grpSp>
      </p:grpSp>
    </p:spTree>
    <p:extLst>
      <p:ext uri="{BB962C8B-B14F-4D97-AF65-F5344CB8AC3E}">
        <p14:creationId xmlns:p14="http://schemas.microsoft.com/office/powerpoint/2010/main" val="15670954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2500" y="728153"/>
            <a:ext cx="10752056" cy="875881"/>
          </a:xfrm>
          <a:prstGeom prst="rect">
            <a:avLst/>
          </a:prstGeom>
        </p:spPr>
        <p:txBody>
          <a:bodyPr vert="horz" wrap="square" lIns="0" tIns="13970" rIns="0" bIns="0" rtlCol="0">
            <a:spAutoFit/>
          </a:bodyPr>
          <a:lstStyle/>
          <a:p>
            <a:pPr marR="5080" algn="ctr">
              <a:spcBef>
                <a:spcPts val="110"/>
              </a:spcBef>
            </a:pPr>
            <a:r>
              <a:rPr lang="en-US" spc="-5" dirty="0" smtClean="0"/>
              <a:t> </a:t>
            </a:r>
            <a:r>
              <a:rPr spc="-90" dirty="0" smtClean="0"/>
              <a:t> </a:t>
            </a:r>
            <a:r>
              <a:rPr lang="es-ES" spc="-90" dirty="0" smtClean="0"/>
              <a:t/>
            </a:r>
            <a:br>
              <a:rPr lang="es-ES" spc="-90" dirty="0" smtClean="0"/>
            </a:br>
            <a:r>
              <a:rPr spc="-5" dirty="0" smtClean="0">
                <a:solidFill>
                  <a:schemeClr val="accent6">
                    <a:lumMod val="50000"/>
                  </a:schemeClr>
                </a:solidFill>
              </a:rPr>
              <a:t>COMPONENTES</a:t>
            </a:r>
            <a:r>
              <a:rPr spc="-25" dirty="0" smtClean="0">
                <a:solidFill>
                  <a:schemeClr val="accent6">
                    <a:lumMod val="50000"/>
                  </a:schemeClr>
                </a:solidFill>
              </a:rPr>
              <a:t> </a:t>
            </a:r>
            <a:r>
              <a:rPr spc="-10" dirty="0">
                <a:solidFill>
                  <a:schemeClr val="accent6">
                    <a:lumMod val="50000"/>
                  </a:schemeClr>
                </a:solidFill>
              </a:rPr>
              <a:t>BÁSICOS</a:t>
            </a:r>
            <a:r>
              <a:rPr spc="10" dirty="0">
                <a:solidFill>
                  <a:schemeClr val="accent6">
                    <a:lumMod val="50000"/>
                  </a:schemeClr>
                </a:solidFill>
              </a:rPr>
              <a:t> </a:t>
            </a:r>
            <a:r>
              <a:rPr dirty="0">
                <a:solidFill>
                  <a:schemeClr val="accent6">
                    <a:lumMod val="50000"/>
                  </a:schemeClr>
                </a:solidFill>
              </a:rPr>
              <a:t>DE</a:t>
            </a:r>
            <a:r>
              <a:rPr spc="-40" dirty="0">
                <a:solidFill>
                  <a:schemeClr val="accent6">
                    <a:lumMod val="50000"/>
                  </a:schemeClr>
                </a:solidFill>
              </a:rPr>
              <a:t> </a:t>
            </a:r>
            <a:r>
              <a:rPr spc="5" dirty="0">
                <a:solidFill>
                  <a:schemeClr val="accent6">
                    <a:lumMod val="50000"/>
                  </a:schemeClr>
                </a:solidFill>
              </a:rPr>
              <a:t>UN </a:t>
            </a:r>
            <a:r>
              <a:rPr spc="-615" dirty="0">
                <a:solidFill>
                  <a:schemeClr val="accent6">
                    <a:lumMod val="50000"/>
                  </a:schemeClr>
                </a:solidFill>
              </a:rPr>
              <a:t> </a:t>
            </a:r>
            <a:r>
              <a:rPr dirty="0">
                <a:solidFill>
                  <a:schemeClr val="accent6">
                    <a:lumMod val="50000"/>
                  </a:schemeClr>
                </a:solidFill>
              </a:rPr>
              <a:t>SISTEMA</a:t>
            </a:r>
            <a:r>
              <a:rPr spc="-75" dirty="0">
                <a:solidFill>
                  <a:schemeClr val="accent6">
                    <a:lumMod val="50000"/>
                  </a:schemeClr>
                </a:solidFill>
              </a:rPr>
              <a:t> </a:t>
            </a:r>
            <a:r>
              <a:rPr dirty="0">
                <a:solidFill>
                  <a:schemeClr val="accent6">
                    <a:lumMod val="50000"/>
                  </a:schemeClr>
                </a:solidFill>
              </a:rPr>
              <a:t>DE</a:t>
            </a:r>
            <a:r>
              <a:rPr spc="-5" dirty="0">
                <a:solidFill>
                  <a:schemeClr val="accent6">
                    <a:lumMod val="50000"/>
                  </a:schemeClr>
                </a:solidFill>
              </a:rPr>
              <a:t> </a:t>
            </a:r>
            <a:r>
              <a:rPr spc="-10" dirty="0">
                <a:solidFill>
                  <a:schemeClr val="accent6">
                    <a:lumMod val="50000"/>
                  </a:schemeClr>
                </a:solidFill>
              </a:rPr>
              <a:t>PROTECCIÓN</a:t>
            </a:r>
          </a:p>
        </p:txBody>
      </p:sp>
      <p:sp>
        <p:nvSpPr>
          <p:cNvPr id="3" name="object 3"/>
          <p:cNvSpPr txBox="1"/>
          <p:nvPr/>
        </p:nvSpPr>
        <p:spPr>
          <a:xfrm>
            <a:off x="603208" y="2054494"/>
            <a:ext cx="5061557" cy="3962623"/>
          </a:xfrm>
          <a:prstGeom prst="rect">
            <a:avLst/>
          </a:prstGeom>
        </p:spPr>
        <p:txBody>
          <a:bodyPr vert="horz" wrap="square" lIns="0" tIns="73660" rIns="0" bIns="0" rtlCol="0">
            <a:spAutoFit/>
          </a:bodyPr>
          <a:lstStyle/>
          <a:p>
            <a:pPr marL="355600" indent="-342900" algn="just">
              <a:spcBef>
                <a:spcPts val="580"/>
              </a:spcBef>
              <a:buFont typeface="Arial MT"/>
              <a:buChar char="•"/>
              <a:tabLst>
                <a:tab pos="354965" algn="l"/>
                <a:tab pos="355600" algn="l"/>
              </a:tabLst>
            </a:pPr>
            <a:r>
              <a:rPr sz="2400" b="1" spc="5" dirty="0">
                <a:latin typeface="Calibri"/>
                <a:cs typeface="Calibri"/>
              </a:rPr>
              <a:t>CT</a:t>
            </a:r>
            <a:r>
              <a:rPr sz="2400" b="1" spc="-80" dirty="0">
                <a:latin typeface="Calibri"/>
                <a:cs typeface="Calibri"/>
              </a:rPr>
              <a:t> </a:t>
            </a:r>
            <a:r>
              <a:rPr sz="2400" b="1" spc="5" dirty="0">
                <a:latin typeface="Calibri"/>
                <a:cs typeface="Calibri"/>
              </a:rPr>
              <a:t>= Coil</a:t>
            </a:r>
            <a:r>
              <a:rPr sz="2400" b="1" spc="-65" dirty="0">
                <a:latin typeface="Calibri"/>
                <a:cs typeface="Calibri"/>
              </a:rPr>
              <a:t> </a:t>
            </a:r>
            <a:r>
              <a:rPr sz="2400" b="1" spc="-25" dirty="0">
                <a:latin typeface="Calibri"/>
                <a:cs typeface="Calibri"/>
              </a:rPr>
              <a:t>Trip</a:t>
            </a:r>
            <a:endParaRPr sz="2400" b="1" dirty="0">
              <a:latin typeface="Calibri"/>
              <a:cs typeface="Calibri"/>
            </a:endParaRPr>
          </a:p>
          <a:p>
            <a:pPr marL="355600" marR="5080" indent="-342900" algn="just">
              <a:lnSpc>
                <a:spcPct val="99800"/>
              </a:lnSpc>
              <a:spcBef>
                <a:spcPts val="484"/>
              </a:spcBef>
              <a:buFont typeface="Arial MT"/>
              <a:buChar char="•"/>
              <a:tabLst>
                <a:tab pos="354965" algn="l"/>
                <a:tab pos="355600" algn="l"/>
              </a:tabLst>
            </a:pPr>
            <a:r>
              <a:rPr sz="2400" b="1" spc="-10" dirty="0">
                <a:latin typeface="Calibri"/>
                <a:cs typeface="Calibri"/>
              </a:rPr>
              <a:t>AUX</a:t>
            </a:r>
            <a:r>
              <a:rPr sz="2400" b="1" spc="-65" dirty="0">
                <a:latin typeface="Calibri"/>
                <a:cs typeface="Calibri"/>
              </a:rPr>
              <a:t> </a:t>
            </a:r>
            <a:r>
              <a:rPr sz="2400" b="1" spc="5" dirty="0">
                <a:latin typeface="Calibri"/>
                <a:cs typeface="Calibri"/>
              </a:rPr>
              <a:t>=</a:t>
            </a:r>
            <a:r>
              <a:rPr sz="2400" b="1" spc="10" dirty="0">
                <a:latin typeface="Calibri"/>
                <a:cs typeface="Calibri"/>
              </a:rPr>
              <a:t> </a:t>
            </a:r>
            <a:r>
              <a:rPr sz="2400" b="1" spc="-5" dirty="0">
                <a:latin typeface="Calibri"/>
                <a:cs typeface="Calibri"/>
              </a:rPr>
              <a:t>Contacto</a:t>
            </a:r>
            <a:r>
              <a:rPr sz="2400" b="1" spc="-85" dirty="0">
                <a:latin typeface="Calibri"/>
                <a:cs typeface="Calibri"/>
              </a:rPr>
              <a:t> </a:t>
            </a:r>
            <a:r>
              <a:rPr sz="2400" b="1" dirty="0">
                <a:latin typeface="Calibri"/>
                <a:cs typeface="Calibri"/>
              </a:rPr>
              <a:t>auxiliar</a:t>
            </a:r>
            <a:r>
              <a:rPr sz="2400" b="1" spc="-50" dirty="0">
                <a:latin typeface="Calibri"/>
                <a:cs typeface="Calibri"/>
              </a:rPr>
              <a:t> </a:t>
            </a:r>
            <a:r>
              <a:rPr sz="2400" b="1" spc="-10" dirty="0">
                <a:latin typeface="Calibri"/>
                <a:cs typeface="Calibri"/>
              </a:rPr>
              <a:t>dentro </a:t>
            </a:r>
            <a:r>
              <a:rPr sz="2400" b="1" spc="-434" dirty="0">
                <a:latin typeface="Calibri"/>
                <a:cs typeface="Calibri"/>
              </a:rPr>
              <a:t> </a:t>
            </a:r>
            <a:r>
              <a:rPr sz="2400" b="1" dirty="0">
                <a:latin typeface="Calibri"/>
                <a:cs typeface="Calibri"/>
              </a:rPr>
              <a:t>del </a:t>
            </a:r>
            <a:r>
              <a:rPr sz="2400" b="1" spc="-10" dirty="0">
                <a:latin typeface="Calibri"/>
                <a:cs typeface="Calibri"/>
              </a:rPr>
              <a:t>breaker </a:t>
            </a:r>
            <a:r>
              <a:rPr sz="2400" b="1" dirty="0">
                <a:latin typeface="Calibri"/>
                <a:cs typeface="Calibri"/>
              </a:rPr>
              <a:t>(Normalmente </a:t>
            </a:r>
            <a:r>
              <a:rPr sz="2400" b="1" spc="5" dirty="0">
                <a:latin typeface="Calibri"/>
                <a:cs typeface="Calibri"/>
              </a:rPr>
              <a:t> </a:t>
            </a:r>
            <a:r>
              <a:rPr sz="2400" b="1" dirty="0" err="1">
                <a:latin typeface="Calibri"/>
                <a:cs typeface="Calibri"/>
              </a:rPr>
              <a:t>Cerrada</a:t>
            </a:r>
            <a:r>
              <a:rPr sz="2400" b="1" dirty="0" smtClean="0">
                <a:latin typeface="Calibri"/>
                <a:cs typeface="Calibri"/>
              </a:rPr>
              <a:t>)</a:t>
            </a:r>
            <a:endParaRPr lang="es-ES" sz="2400" b="1" dirty="0" smtClean="0">
              <a:latin typeface="Calibri"/>
              <a:cs typeface="Calibri"/>
            </a:endParaRPr>
          </a:p>
          <a:p>
            <a:pPr marL="355600" marR="5080" indent="-342900" algn="just">
              <a:lnSpc>
                <a:spcPct val="99800"/>
              </a:lnSpc>
              <a:spcBef>
                <a:spcPts val="484"/>
              </a:spcBef>
              <a:buFont typeface="Arial MT"/>
              <a:buChar char="•"/>
              <a:tabLst>
                <a:tab pos="354965" algn="l"/>
                <a:tab pos="355600" algn="l"/>
              </a:tabLst>
            </a:pPr>
            <a:endParaRPr lang="es-ES" sz="2400" b="1" dirty="0">
              <a:latin typeface="Calibri"/>
              <a:cs typeface="Calibri"/>
            </a:endParaRPr>
          </a:p>
          <a:p>
            <a:pPr marL="12700" marR="5080" algn="just">
              <a:lnSpc>
                <a:spcPct val="99800"/>
              </a:lnSpc>
              <a:spcBef>
                <a:spcPts val="484"/>
              </a:spcBef>
              <a:tabLst>
                <a:tab pos="354965" algn="l"/>
                <a:tab pos="355600" algn="l"/>
              </a:tabLst>
            </a:pPr>
            <a:r>
              <a:rPr lang="es-ES" sz="2400" b="1" dirty="0">
                <a:cs typeface="Calibri"/>
              </a:rPr>
              <a:t>Cuando</a:t>
            </a:r>
            <a:r>
              <a:rPr lang="es-ES" sz="2400" b="1" spc="-95" dirty="0">
                <a:cs typeface="Calibri"/>
              </a:rPr>
              <a:t> </a:t>
            </a:r>
            <a:r>
              <a:rPr lang="es-ES" sz="2400" b="1" spc="5" dirty="0">
                <a:cs typeface="Calibri"/>
              </a:rPr>
              <a:t>el </a:t>
            </a:r>
            <a:r>
              <a:rPr lang="es-ES" sz="2400" b="1" spc="-5" dirty="0">
                <a:cs typeface="Calibri"/>
              </a:rPr>
              <a:t>sistema</a:t>
            </a:r>
            <a:r>
              <a:rPr lang="es-ES" sz="2400" b="1" spc="-65" dirty="0">
                <a:cs typeface="Calibri"/>
              </a:rPr>
              <a:t> </a:t>
            </a:r>
            <a:r>
              <a:rPr lang="es-ES" sz="2400" b="1" dirty="0">
                <a:cs typeface="Calibri"/>
              </a:rPr>
              <a:t>funciona</a:t>
            </a:r>
            <a:r>
              <a:rPr lang="es-ES" sz="2400" b="1" spc="-70" dirty="0">
                <a:cs typeface="Calibri"/>
              </a:rPr>
              <a:t> </a:t>
            </a:r>
            <a:r>
              <a:rPr lang="es-ES" sz="2400" b="1" spc="5" dirty="0">
                <a:cs typeface="Calibri"/>
              </a:rPr>
              <a:t>sin </a:t>
            </a:r>
            <a:r>
              <a:rPr lang="es-ES" sz="2400" b="1" spc="5" dirty="0" smtClean="0">
                <a:cs typeface="Calibri"/>
              </a:rPr>
              <a:t>la </a:t>
            </a:r>
            <a:r>
              <a:rPr lang="es-ES" sz="2400" b="1" dirty="0" smtClean="0">
                <a:cs typeface="Calibri"/>
              </a:rPr>
              <a:t>presencia de </a:t>
            </a:r>
            <a:r>
              <a:rPr lang="es-ES" sz="2400" b="1" spc="-5" dirty="0" smtClean="0">
                <a:cs typeface="Calibri"/>
              </a:rPr>
              <a:t>falla, </a:t>
            </a:r>
            <a:r>
              <a:rPr lang="es-ES" sz="2400" b="1" spc="5" dirty="0" smtClean="0">
                <a:cs typeface="Calibri"/>
              </a:rPr>
              <a:t>el </a:t>
            </a:r>
            <a:r>
              <a:rPr lang="es-ES" sz="2400" b="1" spc="-5" dirty="0" smtClean="0">
                <a:cs typeface="Calibri"/>
              </a:rPr>
              <a:t>contacto </a:t>
            </a:r>
            <a:r>
              <a:rPr lang="es-ES" sz="2400" b="1" spc="-440" dirty="0" smtClean="0">
                <a:cs typeface="Calibri"/>
              </a:rPr>
              <a:t> </a:t>
            </a:r>
            <a:r>
              <a:rPr lang="es-ES" sz="2400" b="1" dirty="0" smtClean="0">
                <a:cs typeface="Calibri"/>
              </a:rPr>
              <a:t>i</a:t>
            </a:r>
            <a:r>
              <a:rPr lang="es-ES" sz="2400" b="1" spc="-45" dirty="0" smtClean="0">
                <a:cs typeface="Calibri"/>
              </a:rPr>
              <a:t>n</a:t>
            </a:r>
            <a:r>
              <a:rPr lang="es-ES" sz="2400" b="1" spc="-25" dirty="0" smtClean="0">
                <a:cs typeface="Calibri"/>
              </a:rPr>
              <a:t>t</a:t>
            </a:r>
            <a:r>
              <a:rPr lang="es-ES" sz="2400" b="1" spc="5" dirty="0" smtClean="0">
                <a:cs typeface="Calibri"/>
              </a:rPr>
              <a:t>e</a:t>
            </a:r>
            <a:r>
              <a:rPr lang="es-ES" sz="2400" b="1" spc="20" dirty="0" smtClean="0">
                <a:cs typeface="Calibri"/>
              </a:rPr>
              <a:t>r</a:t>
            </a:r>
            <a:r>
              <a:rPr lang="es-ES" sz="2400" b="1" spc="-10" dirty="0" smtClean="0">
                <a:cs typeface="Calibri"/>
              </a:rPr>
              <a:t>n</a:t>
            </a:r>
            <a:r>
              <a:rPr lang="es-ES" sz="2400" b="1" spc="5" dirty="0" smtClean="0">
                <a:cs typeface="Calibri"/>
              </a:rPr>
              <a:t>o</a:t>
            </a:r>
            <a:r>
              <a:rPr lang="es-ES" sz="2400" b="1" spc="-45" dirty="0" smtClean="0">
                <a:cs typeface="Calibri"/>
              </a:rPr>
              <a:t> </a:t>
            </a:r>
            <a:r>
              <a:rPr lang="es-ES" sz="2400" b="1" spc="-10" dirty="0" smtClean="0">
                <a:cs typeface="Calibri"/>
              </a:rPr>
              <a:t>d</a:t>
            </a:r>
            <a:r>
              <a:rPr lang="es-ES" sz="2400" b="1" spc="5" dirty="0" smtClean="0">
                <a:cs typeface="Calibri"/>
              </a:rPr>
              <a:t>el</a:t>
            </a:r>
            <a:r>
              <a:rPr lang="es-ES" sz="2400" b="1" spc="-15" dirty="0" smtClean="0">
                <a:cs typeface="Calibri"/>
              </a:rPr>
              <a:t> r</a:t>
            </a:r>
            <a:r>
              <a:rPr lang="es-ES" sz="2400" b="1" spc="5" dirty="0" smtClean="0">
                <a:cs typeface="Calibri"/>
              </a:rPr>
              <a:t>elé</a:t>
            </a:r>
            <a:r>
              <a:rPr lang="es-ES" sz="2400" b="1" spc="-15" dirty="0" smtClean="0">
                <a:cs typeface="Calibri"/>
              </a:rPr>
              <a:t> </a:t>
            </a:r>
            <a:r>
              <a:rPr lang="es-ES" sz="2400" b="1" spc="-10" dirty="0" smtClean="0">
                <a:cs typeface="Calibri"/>
              </a:rPr>
              <a:t>d</a:t>
            </a:r>
            <a:r>
              <a:rPr lang="es-ES" sz="2400" b="1" spc="5" dirty="0" smtClean="0">
                <a:cs typeface="Calibri"/>
              </a:rPr>
              <a:t>e</a:t>
            </a:r>
            <a:r>
              <a:rPr lang="es-ES" sz="2400" b="1" spc="-15" dirty="0" smtClean="0">
                <a:cs typeface="Calibri"/>
              </a:rPr>
              <a:t> </a:t>
            </a:r>
            <a:r>
              <a:rPr lang="es-ES" sz="2400" b="1" spc="-10" dirty="0" smtClean="0">
                <a:cs typeface="Calibri"/>
              </a:rPr>
              <a:t>p</a:t>
            </a:r>
            <a:r>
              <a:rPr lang="es-ES" sz="2400" b="1" spc="-15" dirty="0" smtClean="0">
                <a:cs typeface="Calibri"/>
              </a:rPr>
              <a:t>r</a:t>
            </a:r>
            <a:r>
              <a:rPr lang="es-ES" sz="2400" b="1" spc="20" dirty="0" smtClean="0">
                <a:cs typeface="Calibri"/>
              </a:rPr>
              <a:t>o</a:t>
            </a:r>
            <a:r>
              <a:rPr lang="es-ES" sz="2400" b="1" spc="-25" dirty="0" smtClean="0">
                <a:cs typeface="Calibri"/>
              </a:rPr>
              <a:t>t</a:t>
            </a:r>
            <a:r>
              <a:rPr lang="es-ES" sz="2400" b="1" spc="5" dirty="0" smtClean="0">
                <a:cs typeface="Calibri"/>
              </a:rPr>
              <a:t>e</a:t>
            </a:r>
            <a:r>
              <a:rPr lang="es-ES" sz="2400" b="1" spc="20" dirty="0" smtClean="0">
                <a:cs typeface="Calibri"/>
              </a:rPr>
              <a:t>c</a:t>
            </a:r>
            <a:r>
              <a:rPr lang="es-ES" sz="2400" b="1" spc="15" dirty="0" smtClean="0">
                <a:cs typeface="Calibri"/>
              </a:rPr>
              <a:t>c</a:t>
            </a:r>
            <a:r>
              <a:rPr lang="es-ES" sz="2400" b="1" dirty="0" smtClean="0">
                <a:cs typeface="Calibri"/>
              </a:rPr>
              <a:t>i</a:t>
            </a:r>
            <a:r>
              <a:rPr lang="es-ES" sz="2400" b="1" spc="25" dirty="0" smtClean="0">
                <a:cs typeface="Calibri"/>
              </a:rPr>
              <a:t>ó</a:t>
            </a:r>
            <a:r>
              <a:rPr lang="es-ES" sz="2400" b="1" spc="5" dirty="0" smtClean="0">
                <a:cs typeface="Calibri"/>
              </a:rPr>
              <a:t>n</a:t>
            </a:r>
            <a:r>
              <a:rPr lang="es-ES" sz="2400" b="1" spc="-110" dirty="0" smtClean="0">
                <a:cs typeface="Calibri"/>
              </a:rPr>
              <a:t> </a:t>
            </a:r>
            <a:r>
              <a:rPr lang="es-ES" sz="2400" b="1" dirty="0" smtClean="0">
                <a:cs typeface="Calibri"/>
              </a:rPr>
              <a:t>se  </a:t>
            </a:r>
            <a:r>
              <a:rPr lang="es-ES" sz="2400" b="1" spc="-5" dirty="0" smtClean="0">
                <a:cs typeface="Calibri"/>
              </a:rPr>
              <a:t>encuentra </a:t>
            </a:r>
            <a:r>
              <a:rPr lang="es-ES" sz="2400" b="1" dirty="0" smtClean="0">
                <a:cs typeface="Calibri"/>
              </a:rPr>
              <a:t>abierto impidiendo </a:t>
            </a:r>
            <a:r>
              <a:rPr lang="es-ES" sz="2400" b="1" spc="5" dirty="0" smtClean="0">
                <a:cs typeface="Calibri"/>
              </a:rPr>
              <a:t>el </a:t>
            </a:r>
            <a:r>
              <a:rPr lang="es-ES" sz="2400" b="1" spc="-440" dirty="0" smtClean="0">
                <a:cs typeface="Calibri"/>
              </a:rPr>
              <a:t> </a:t>
            </a:r>
            <a:r>
              <a:rPr lang="es-ES" sz="2400" b="1" dirty="0" smtClean="0">
                <a:cs typeface="Calibri"/>
              </a:rPr>
              <a:t>disparo</a:t>
            </a:r>
            <a:r>
              <a:rPr lang="es-ES" sz="2400" b="1" spc="-85" dirty="0" smtClean="0">
                <a:cs typeface="Calibri"/>
              </a:rPr>
              <a:t> </a:t>
            </a:r>
            <a:r>
              <a:rPr lang="es-ES" sz="2400" b="1" dirty="0" smtClean="0">
                <a:cs typeface="Calibri"/>
              </a:rPr>
              <a:t>del</a:t>
            </a:r>
            <a:r>
              <a:rPr lang="es-ES" sz="2400" b="1" spc="-20" dirty="0" smtClean="0">
                <a:cs typeface="Calibri"/>
              </a:rPr>
              <a:t> </a:t>
            </a:r>
            <a:r>
              <a:rPr lang="es-ES" sz="2400" b="1" spc="-35" dirty="0" err="1" smtClean="0">
                <a:cs typeface="Calibri"/>
              </a:rPr>
              <a:t>breaker</a:t>
            </a:r>
            <a:r>
              <a:rPr lang="es-ES" sz="2400" b="1" spc="-35" dirty="0" smtClean="0">
                <a:cs typeface="Calibri"/>
              </a:rPr>
              <a:t>.</a:t>
            </a:r>
            <a:endParaRPr lang="es-ES" sz="2400" b="1" dirty="0" smtClean="0">
              <a:cs typeface="Calibri"/>
            </a:endParaRPr>
          </a:p>
          <a:p>
            <a:pPr marL="355600" marR="5080" indent="-342900">
              <a:lnSpc>
                <a:spcPct val="99800"/>
              </a:lnSpc>
              <a:spcBef>
                <a:spcPts val="484"/>
              </a:spcBef>
              <a:buFont typeface="Arial MT"/>
              <a:buChar char="•"/>
              <a:tabLst>
                <a:tab pos="354965" algn="l"/>
                <a:tab pos="355600" algn="l"/>
              </a:tabLst>
            </a:pPr>
            <a:endParaRPr sz="2000" dirty="0">
              <a:latin typeface="Calibri"/>
              <a:cs typeface="Calibri"/>
            </a:endParaRPr>
          </a:p>
        </p:txBody>
      </p:sp>
      <p:sp>
        <p:nvSpPr>
          <p:cNvPr id="5" name="object 5"/>
          <p:cNvSpPr txBox="1"/>
          <p:nvPr/>
        </p:nvSpPr>
        <p:spPr>
          <a:xfrm>
            <a:off x="2303171" y="4655948"/>
            <a:ext cx="3369945" cy="321883"/>
          </a:xfrm>
          <a:prstGeom prst="rect">
            <a:avLst/>
          </a:prstGeom>
        </p:spPr>
        <p:txBody>
          <a:bodyPr vert="horz" wrap="square" lIns="0" tIns="13970" rIns="0" bIns="0" rtlCol="0">
            <a:spAutoFit/>
          </a:bodyPr>
          <a:lstStyle/>
          <a:p>
            <a:pPr marL="12700" marR="5080" algn="just">
              <a:lnSpc>
                <a:spcPct val="100099"/>
              </a:lnSpc>
              <a:spcBef>
                <a:spcPts val="110"/>
              </a:spcBef>
            </a:pPr>
            <a:endParaRPr sz="2000" dirty="0">
              <a:latin typeface="Calibri"/>
              <a:cs typeface="Calibri"/>
            </a:endParaRPr>
          </a:p>
        </p:txBody>
      </p:sp>
      <p:pic>
        <p:nvPicPr>
          <p:cNvPr id="6" name="object 6"/>
          <p:cNvPicPr/>
          <p:nvPr/>
        </p:nvPicPr>
        <p:blipFill>
          <a:blip r:embed="rId3" cstate="print"/>
          <a:stretch>
            <a:fillRect/>
          </a:stretch>
        </p:blipFill>
        <p:spPr>
          <a:xfrm>
            <a:off x="5953124" y="2071675"/>
            <a:ext cx="5560017" cy="4024325"/>
          </a:xfrm>
          <a:prstGeom prst="rect">
            <a:avLst/>
          </a:prstGeom>
        </p:spPr>
      </p:pic>
      <p:sp>
        <p:nvSpPr>
          <p:cNvPr id="7" name="object 7"/>
          <p:cNvSpPr txBox="1"/>
          <p:nvPr/>
        </p:nvSpPr>
        <p:spPr>
          <a:xfrm>
            <a:off x="9965181" y="2284858"/>
            <a:ext cx="211454" cy="228909"/>
          </a:xfrm>
          <a:prstGeom prst="rect">
            <a:avLst/>
          </a:prstGeom>
        </p:spPr>
        <p:txBody>
          <a:bodyPr vert="horz" wrap="square" lIns="0" tIns="13335" rIns="0" bIns="0" rtlCol="0">
            <a:spAutoFit/>
          </a:bodyPr>
          <a:lstStyle/>
          <a:p>
            <a:pPr marL="12700">
              <a:spcBef>
                <a:spcPts val="105"/>
              </a:spcBef>
            </a:pPr>
            <a:r>
              <a:rPr sz="1400" b="1" spc="10" dirty="0">
                <a:solidFill>
                  <a:srgbClr val="244060"/>
                </a:solidFill>
                <a:latin typeface="Calibri"/>
                <a:cs typeface="Calibri"/>
              </a:rPr>
              <a:t>CT</a:t>
            </a:r>
            <a:endParaRPr sz="1400">
              <a:latin typeface="Calibri"/>
              <a:cs typeface="Calibri"/>
            </a:endParaRPr>
          </a:p>
        </p:txBody>
      </p:sp>
      <p:sp>
        <p:nvSpPr>
          <p:cNvPr id="8" name="object 8"/>
          <p:cNvSpPr/>
          <p:nvPr/>
        </p:nvSpPr>
        <p:spPr>
          <a:xfrm>
            <a:off x="9167749" y="2417318"/>
            <a:ext cx="794385" cy="583565"/>
          </a:xfrm>
          <a:custGeom>
            <a:avLst/>
            <a:gdLst/>
            <a:ahLst/>
            <a:cxnLst/>
            <a:rect l="l" t="t" r="r" b="b"/>
            <a:pathLst>
              <a:path w="794384" h="583564">
                <a:moveTo>
                  <a:pt x="61341" y="459359"/>
                </a:moveTo>
                <a:lnTo>
                  <a:pt x="52958" y="462534"/>
                </a:lnTo>
                <a:lnTo>
                  <a:pt x="0" y="583057"/>
                </a:lnTo>
                <a:lnTo>
                  <a:pt x="50281" y="577977"/>
                </a:lnTo>
                <a:lnTo>
                  <a:pt x="31369" y="577977"/>
                </a:lnTo>
                <a:lnTo>
                  <a:pt x="14604" y="554863"/>
                </a:lnTo>
                <a:lnTo>
                  <a:pt x="57282" y="523822"/>
                </a:lnTo>
                <a:lnTo>
                  <a:pt x="79121" y="474091"/>
                </a:lnTo>
                <a:lnTo>
                  <a:pt x="75819" y="465582"/>
                </a:lnTo>
                <a:lnTo>
                  <a:pt x="68579" y="462534"/>
                </a:lnTo>
                <a:lnTo>
                  <a:pt x="61341" y="459359"/>
                </a:lnTo>
                <a:close/>
              </a:path>
              <a:path w="794384" h="583564">
                <a:moveTo>
                  <a:pt x="57282" y="523822"/>
                </a:moveTo>
                <a:lnTo>
                  <a:pt x="14604" y="554863"/>
                </a:lnTo>
                <a:lnTo>
                  <a:pt x="31369" y="577977"/>
                </a:lnTo>
                <a:lnTo>
                  <a:pt x="39401" y="572135"/>
                </a:lnTo>
                <a:lnTo>
                  <a:pt x="36068" y="572135"/>
                </a:lnTo>
                <a:lnTo>
                  <a:pt x="21590" y="552196"/>
                </a:lnTo>
                <a:lnTo>
                  <a:pt x="45909" y="549723"/>
                </a:lnTo>
                <a:lnTo>
                  <a:pt x="57282" y="523822"/>
                </a:lnTo>
                <a:close/>
              </a:path>
              <a:path w="794384" h="583564">
                <a:moveTo>
                  <a:pt x="128143" y="541401"/>
                </a:moveTo>
                <a:lnTo>
                  <a:pt x="74165" y="546850"/>
                </a:lnTo>
                <a:lnTo>
                  <a:pt x="31369" y="577977"/>
                </a:lnTo>
                <a:lnTo>
                  <a:pt x="50281" y="577977"/>
                </a:lnTo>
                <a:lnTo>
                  <a:pt x="130936" y="569849"/>
                </a:lnTo>
                <a:lnTo>
                  <a:pt x="136651" y="562864"/>
                </a:lnTo>
                <a:lnTo>
                  <a:pt x="135127" y="547116"/>
                </a:lnTo>
                <a:lnTo>
                  <a:pt x="128143" y="541401"/>
                </a:lnTo>
                <a:close/>
              </a:path>
              <a:path w="794384" h="583564">
                <a:moveTo>
                  <a:pt x="45909" y="549723"/>
                </a:moveTo>
                <a:lnTo>
                  <a:pt x="21590" y="552196"/>
                </a:lnTo>
                <a:lnTo>
                  <a:pt x="36068" y="572135"/>
                </a:lnTo>
                <a:lnTo>
                  <a:pt x="45909" y="549723"/>
                </a:lnTo>
                <a:close/>
              </a:path>
              <a:path w="794384" h="583564">
                <a:moveTo>
                  <a:pt x="74165" y="546850"/>
                </a:moveTo>
                <a:lnTo>
                  <a:pt x="45909" y="549723"/>
                </a:lnTo>
                <a:lnTo>
                  <a:pt x="36068" y="572135"/>
                </a:lnTo>
                <a:lnTo>
                  <a:pt x="39401" y="572135"/>
                </a:lnTo>
                <a:lnTo>
                  <a:pt x="74165" y="546850"/>
                </a:lnTo>
                <a:close/>
              </a:path>
              <a:path w="794384" h="583564">
                <a:moveTo>
                  <a:pt x="777494" y="0"/>
                </a:moveTo>
                <a:lnTo>
                  <a:pt x="57282" y="523822"/>
                </a:lnTo>
                <a:lnTo>
                  <a:pt x="45909" y="549723"/>
                </a:lnTo>
                <a:lnTo>
                  <a:pt x="74165" y="546850"/>
                </a:lnTo>
                <a:lnTo>
                  <a:pt x="794257" y="23114"/>
                </a:lnTo>
                <a:lnTo>
                  <a:pt x="777494" y="0"/>
                </a:lnTo>
                <a:close/>
              </a:path>
            </a:pathLst>
          </a:custGeom>
          <a:solidFill>
            <a:srgbClr val="244060"/>
          </a:solidFill>
        </p:spPr>
        <p:txBody>
          <a:bodyPr wrap="square" lIns="0" tIns="0" rIns="0" bIns="0" rtlCol="0"/>
          <a:lstStyle/>
          <a:p>
            <a:endParaRPr/>
          </a:p>
        </p:txBody>
      </p:sp>
      <p:sp>
        <p:nvSpPr>
          <p:cNvPr id="9" name="object 9"/>
          <p:cNvSpPr txBox="1"/>
          <p:nvPr/>
        </p:nvSpPr>
        <p:spPr>
          <a:xfrm>
            <a:off x="9893934" y="3312414"/>
            <a:ext cx="295910" cy="194284"/>
          </a:xfrm>
          <a:prstGeom prst="rect">
            <a:avLst/>
          </a:prstGeom>
        </p:spPr>
        <p:txBody>
          <a:bodyPr vert="horz" wrap="square" lIns="0" tIns="17145" rIns="0" bIns="0" rtlCol="0">
            <a:spAutoFit/>
          </a:bodyPr>
          <a:lstStyle/>
          <a:p>
            <a:pPr marL="12700">
              <a:spcBef>
                <a:spcPts val="135"/>
              </a:spcBef>
            </a:pPr>
            <a:r>
              <a:rPr sz="1150" b="1" spc="-20" dirty="0">
                <a:solidFill>
                  <a:srgbClr val="244060"/>
                </a:solidFill>
                <a:latin typeface="Calibri"/>
                <a:cs typeface="Calibri"/>
              </a:rPr>
              <a:t>A</a:t>
            </a:r>
            <a:r>
              <a:rPr sz="1150" b="1" spc="35" dirty="0">
                <a:solidFill>
                  <a:srgbClr val="244060"/>
                </a:solidFill>
                <a:latin typeface="Calibri"/>
                <a:cs typeface="Calibri"/>
              </a:rPr>
              <a:t>U</a:t>
            </a:r>
            <a:r>
              <a:rPr sz="1150" b="1" spc="20" dirty="0">
                <a:solidFill>
                  <a:srgbClr val="244060"/>
                </a:solidFill>
                <a:latin typeface="Calibri"/>
                <a:cs typeface="Calibri"/>
              </a:rPr>
              <a:t>X</a:t>
            </a:r>
            <a:endParaRPr sz="1150">
              <a:latin typeface="Calibri"/>
              <a:cs typeface="Calibri"/>
            </a:endParaRPr>
          </a:p>
        </p:txBody>
      </p:sp>
      <p:sp>
        <p:nvSpPr>
          <p:cNvPr id="10" name="object 10"/>
          <p:cNvSpPr/>
          <p:nvPr/>
        </p:nvSpPr>
        <p:spPr>
          <a:xfrm>
            <a:off x="6800216" y="3257930"/>
            <a:ext cx="3086735" cy="1751964"/>
          </a:xfrm>
          <a:custGeom>
            <a:avLst/>
            <a:gdLst/>
            <a:ahLst/>
            <a:cxnLst/>
            <a:rect l="l" t="t" r="r" b="b"/>
            <a:pathLst>
              <a:path w="3086734" h="1751964">
                <a:moveTo>
                  <a:pt x="581660" y="1099693"/>
                </a:moveTo>
                <a:lnTo>
                  <a:pt x="454406" y="1133221"/>
                </a:lnTo>
                <a:lnTo>
                  <a:pt x="449834" y="1140968"/>
                </a:lnTo>
                <a:lnTo>
                  <a:pt x="451866" y="1148715"/>
                </a:lnTo>
                <a:lnTo>
                  <a:pt x="453898" y="1156335"/>
                </a:lnTo>
                <a:lnTo>
                  <a:pt x="461645" y="1160907"/>
                </a:lnTo>
                <a:lnTo>
                  <a:pt x="514070" y="1147089"/>
                </a:lnTo>
                <a:lnTo>
                  <a:pt x="0" y="1661160"/>
                </a:lnTo>
                <a:lnTo>
                  <a:pt x="20320" y="1681353"/>
                </a:lnTo>
                <a:lnTo>
                  <a:pt x="534390" y="1167282"/>
                </a:lnTo>
                <a:lnTo>
                  <a:pt x="522605" y="1212088"/>
                </a:lnTo>
                <a:lnTo>
                  <a:pt x="520573" y="1219708"/>
                </a:lnTo>
                <a:lnTo>
                  <a:pt x="525145" y="1227582"/>
                </a:lnTo>
                <a:lnTo>
                  <a:pt x="532765" y="1229614"/>
                </a:lnTo>
                <a:lnTo>
                  <a:pt x="540385" y="1231519"/>
                </a:lnTo>
                <a:lnTo>
                  <a:pt x="548259" y="1226947"/>
                </a:lnTo>
                <a:lnTo>
                  <a:pt x="550164" y="1219327"/>
                </a:lnTo>
                <a:lnTo>
                  <a:pt x="579043" y="1109599"/>
                </a:lnTo>
                <a:lnTo>
                  <a:pt x="581660" y="1099693"/>
                </a:lnTo>
                <a:close/>
              </a:path>
              <a:path w="3086734" h="1751964">
                <a:moveTo>
                  <a:pt x="1735709" y="1733677"/>
                </a:moveTo>
                <a:lnTo>
                  <a:pt x="1144104" y="1010564"/>
                </a:lnTo>
                <a:lnTo>
                  <a:pt x="1195070" y="1029589"/>
                </a:lnTo>
                <a:lnTo>
                  <a:pt x="1203325" y="1025906"/>
                </a:lnTo>
                <a:lnTo>
                  <a:pt x="1205992" y="1018413"/>
                </a:lnTo>
                <a:lnTo>
                  <a:pt x="1208786" y="1011047"/>
                </a:lnTo>
                <a:lnTo>
                  <a:pt x="1204976" y="1002792"/>
                </a:lnTo>
                <a:lnTo>
                  <a:pt x="1197610" y="1000125"/>
                </a:lnTo>
                <a:lnTo>
                  <a:pt x="1116330" y="969772"/>
                </a:lnTo>
                <a:lnTo>
                  <a:pt x="1081659" y="956818"/>
                </a:lnTo>
                <a:lnTo>
                  <a:pt x="1101090" y="1078992"/>
                </a:lnTo>
                <a:lnTo>
                  <a:pt x="1102360" y="1086866"/>
                </a:lnTo>
                <a:lnTo>
                  <a:pt x="1109726" y="1092200"/>
                </a:lnTo>
                <a:lnTo>
                  <a:pt x="1125220" y="1089660"/>
                </a:lnTo>
                <a:lnTo>
                  <a:pt x="1130554" y="1082294"/>
                </a:lnTo>
                <a:lnTo>
                  <a:pt x="1129284" y="1074547"/>
                </a:lnTo>
                <a:lnTo>
                  <a:pt x="1122019" y="1028611"/>
                </a:lnTo>
                <a:lnTo>
                  <a:pt x="1713611" y="1751711"/>
                </a:lnTo>
                <a:lnTo>
                  <a:pt x="1735709" y="1733677"/>
                </a:lnTo>
                <a:close/>
              </a:path>
              <a:path w="3086734" h="1751964">
                <a:moveTo>
                  <a:pt x="3086354" y="153035"/>
                </a:moveTo>
                <a:lnTo>
                  <a:pt x="2734983" y="39509"/>
                </a:lnTo>
                <a:lnTo>
                  <a:pt x="2788031" y="27940"/>
                </a:lnTo>
                <a:lnTo>
                  <a:pt x="2791002" y="23241"/>
                </a:lnTo>
                <a:lnTo>
                  <a:pt x="2792857" y="20320"/>
                </a:lnTo>
                <a:lnTo>
                  <a:pt x="2791206" y="12573"/>
                </a:lnTo>
                <a:lnTo>
                  <a:pt x="2789555" y="4953"/>
                </a:lnTo>
                <a:lnTo>
                  <a:pt x="2781935" y="0"/>
                </a:lnTo>
                <a:lnTo>
                  <a:pt x="2653284" y="28194"/>
                </a:lnTo>
                <a:lnTo>
                  <a:pt x="2741041" y="126238"/>
                </a:lnTo>
                <a:lnTo>
                  <a:pt x="2750185" y="126746"/>
                </a:lnTo>
                <a:lnTo>
                  <a:pt x="2756027" y="121539"/>
                </a:lnTo>
                <a:lnTo>
                  <a:pt x="2761869" y="116205"/>
                </a:lnTo>
                <a:lnTo>
                  <a:pt x="2762377" y="107188"/>
                </a:lnTo>
                <a:lnTo>
                  <a:pt x="2726245" y="66827"/>
                </a:lnTo>
                <a:lnTo>
                  <a:pt x="3077591" y="180340"/>
                </a:lnTo>
                <a:lnTo>
                  <a:pt x="3086354" y="153035"/>
                </a:lnTo>
                <a:close/>
              </a:path>
            </a:pathLst>
          </a:custGeom>
          <a:solidFill>
            <a:srgbClr val="244060"/>
          </a:solidFill>
        </p:spPr>
        <p:txBody>
          <a:bodyPr wrap="square" lIns="0" tIns="0" rIns="0" bIns="0" rtlCol="0"/>
          <a:lstStyle/>
          <a:p>
            <a:endParaRPr/>
          </a:p>
        </p:txBody>
      </p:sp>
      <p:sp>
        <p:nvSpPr>
          <p:cNvPr id="11" name="object 11"/>
          <p:cNvSpPr txBox="1"/>
          <p:nvPr/>
        </p:nvSpPr>
        <p:spPr>
          <a:xfrm>
            <a:off x="6248528" y="4884497"/>
            <a:ext cx="608965" cy="390525"/>
          </a:xfrm>
          <a:prstGeom prst="rect">
            <a:avLst/>
          </a:prstGeom>
        </p:spPr>
        <p:txBody>
          <a:bodyPr vert="horz" wrap="square" lIns="0" tIns="11430" rIns="0" bIns="0" rtlCol="0">
            <a:spAutoFit/>
          </a:bodyPr>
          <a:lstStyle/>
          <a:p>
            <a:pPr marL="12700">
              <a:spcBef>
                <a:spcPts val="90"/>
              </a:spcBef>
            </a:pPr>
            <a:r>
              <a:rPr sz="1200" b="1" spc="-5" dirty="0">
                <a:solidFill>
                  <a:srgbClr val="244060"/>
                </a:solidFill>
                <a:latin typeface="Calibri"/>
                <a:cs typeface="Calibri"/>
              </a:rPr>
              <a:t>Ló</a:t>
            </a:r>
            <a:r>
              <a:rPr sz="1200" b="1" spc="5" dirty="0">
                <a:solidFill>
                  <a:srgbClr val="244060"/>
                </a:solidFill>
                <a:latin typeface="Calibri"/>
                <a:cs typeface="Calibri"/>
              </a:rPr>
              <a:t>g</a:t>
            </a:r>
            <a:r>
              <a:rPr sz="1200" b="1" spc="-10" dirty="0">
                <a:solidFill>
                  <a:srgbClr val="244060"/>
                </a:solidFill>
                <a:latin typeface="Calibri"/>
                <a:cs typeface="Calibri"/>
              </a:rPr>
              <a:t>i</a:t>
            </a:r>
            <a:r>
              <a:rPr sz="1200" b="1" spc="-5" dirty="0">
                <a:solidFill>
                  <a:srgbClr val="244060"/>
                </a:solidFill>
                <a:latin typeface="Calibri"/>
                <a:cs typeface="Calibri"/>
              </a:rPr>
              <a:t>ca</a:t>
            </a:r>
            <a:r>
              <a:rPr sz="1200" b="1" spc="-35" dirty="0">
                <a:solidFill>
                  <a:srgbClr val="244060"/>
                </a:solidFill>
                <a:latin typeface="Calibri"/>
                <a:cs typeface="Calibri"/>
              </a:rPr>
              <a:t> </a:t>
            </a:r>
            <a:r>
              <a:rPr sz="1200" b="1" spc="-5" dirty="0">
                <a:solidFill>
                  <a:srgbClr val="244060"/>
                </a:solidFill>
                <a:latin typeface="Calibri"/>
                <a:cs typeface="Calibri"/>
              </a:rPr>
              <a:t>de</a:t>
            </a:r>
            <a:endParaRPr sz="1200">
              <a:latin typeface="Calibri"/>
              <a:cs typeface="Calibri"/>
            </a:endParaRPr>
          </a:p>
          <a:p>
            <a:pPr marL="12700">
              <a:spcBef>
                <a:spcPts val="50"/>
              </a:spcBef>
            </a:pPr>
            <a:r>
              <a:rPr sz="1150" b="1" spc="10" dirty="0">
                <a:solidFill>
                  <a:srgbClr val="244060"/>
                </a:solidFill>
                <a:latin typeface="Calibri"/>
                <a:cs typeface="Calibri"/>
              </a:rPr>
              <a:t>Control</a:t>
            </a:r>
            <a:endParaRPr sz="115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80</a:t>
            </a:fld>
            <a:endParaRPr spc="15" dirty="0"/>
          </a:p>
        </p:txBody>
      </p:sp>
      <p:sp>
        <p:nvSpPr>
          <p:cNvPr id="12" name="object 12"/>
          <p:cNvSpPr txBox="1"/>
          <p:nvPr/>
        </p:nvSpPr>
        <p:spPr>
          <a:xfrm>
            <a:off x="8535669" y="4884497"/>
            <a:ext cx="1088390" cy="390525"/>
          </a:xfrm>
          <a:prstGeom prst="rect">
            <a:avLst/>
          </a:prstGeom>
        </p:spPr>
        <p:txBody>
          <a:bodyPr vert="horz" wrap="square" lIns="0" tIns="11430" rIns="0" bIns="0" rtlCol="0">
            <a:spAutoFit/>
          </a:bodyPr>
          <a:lstStyle/>
          <a:p>
            <a:pPr marL="12700">
              <a:spcBef>
                <a:spcPts val="90"/>
              </a:spcBef>
            </a:pPr>
            <a:r>
              <a:rPr sz="1200" b="1" spc="-15" dirty="0">
                <a:solidFill>
                  <a:srgbClr val="244060"/>
                </a:solidFill>
                <a:latin typeface="Calibri"/>
                <a:cs typeface="Calibri"/>
              </a:rPr>
              <a:t>Contacto</a:t>
            </a:r>
            <a:r>
              <a:rPr sz="1200" b="1" spc="-35" dirty="0">
                <a:solidFill>
                  <a:srgbClr val="244060"/>
                </a:solidFill>
                <a:latin typeface="Calibri"/>
                <a:cs typeface="Calibri"/>
              </a:rPr>
              <a:t> </a:t>
            </a:r>
            <a:r>
              <a:rPr sz="1200" b="1" spc="-5" dirty="0">
                <a:solidFill>
                  <a:srgbClr val="244060"/>
                </a:solidFill>
                <a:latin typeface="Calibri"/>
                <a:cs typeface="Calibri"/>
              </a:rPr>
              <a:t>interno</a:t>
            </a:r>
            <a:endParaRPr sz="1200">
              <a:latin typeface="Calibri"/>
              <a:cs typeface="Calibri"/>
            </a:endParaRPr>
          </a:p>
          <a:p>
            <a:pPr marL="12700">
              <a:spcBef>
                <a:spcPts val="50"/>
              </a:spcBef>
            </a:pPr>
            <a:r>
              <a:rPr sz="1150" b="1" spc="20" dirty="0">
                <a:solidFill>
                  <a:srgbClr val="244060"/>
                </a:solidFill>
                <a:latin typeface="Calibri"/>
                <a:cs typeface="Calibri"/>
              </a:rPr>
              <a:t>del</a:t>
            </a:r>
            <a:r>
              <a:rPr sz="1150" b="1" spc="-55" dirty="0">
                <a:solidFill>
                  <a:srgbClr val="244060"/>
                </a:solidFill>
                <a:latin typeface="Calibri"/>
                <a:cs typeface="Calibri"/>
              </a:rPr>
              <a:t> </a:t>
            </a:r>
            <a:r>
              <a:rPr sz="1150" b="1" spc="20" dirty="0">
                <a:solidFill>
                  <a:srgbClr val="244060"/>
                </a:solidFill>
                <a:latin typeface="Calibri"/>
                <a:cs typeface="Calibri"/>
              </a:rPr>
              <a:t>Relé</a:t>
            </a:r>
            <a:endParaRPr sz="1150">
              <a:latin typeface="Calibri"/>
              <a:cs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5953124" y="2071675"/>
            <a:ext cx="5560017" cy="4024325"/>
          </a:xfrm>
          <a:prstGeom prst="rect">
            <a:avLst/>
          </a:prstGeom>
        </p:spPr>
      </p:pic>
      <p:sp>
        <p:nvSpPr>
          <p:cNvPr id="3" name="object 3"/>
          <p:cNvSpPr txBox="1">
            <a:spLocks noGrp="1"/>
          </p:cNvSpPr>
          <p:nvPr>
            <p:ph type="title"/>
          </p:nvPr>
        </p:nvSpPr>
        <p:spPr>
          <a:xfrm>
            <a:off x="636840" y="768988"/>
            <a:ext cx="10752056" cy="875881"/>
          </a:xfrm>
          <a:prstGeom prst="rect">
            <a:avLst/>
          </a:prstGeom>
        </p:spPr>
        <p:txBody>
          <a:bodyPr vert="horz" wrap="square" lIns="0" tIns="13970" rIns="0" bIns="0" rtlCol="0">
            <a:spAutoFit/>
          </a:bodyPr>
          <a:lstStyle/>
          <a:p>
            <a:pPr marR="5080" algn="ctr">
              <a:spcBef>
                <a:spcPts val="110"/>
              </a:spcBef>
            </a:pPr>
            <a:r>
              <a:rPr lang="en-US" spc="-5" dirty="0" smtClean="0"/>
              <a:t> </a:t>
            </a:r>
            <a:r>
              <a:rPr spc="-90" dirty="0" smtClean="0"/>
              <a:t> </a:t>
            </a:r>
            <a:r>
              <a:rPr lang="es-ES" spc="-90" dirty="0" smtClean="0"/>
              <a:t/>
            </a:r>
            <a:br>
              <a:rPr lang="es-ES" spc="-90" dirty="0" smtClean="0"/>
            </a:br>
            <a:r>
              <a:rPr spc="-5" dirty="0" smtClean="0">
                <a:solidFill>
                  <a:schemeClr val="accent6">
                    <a:lumMod val="50000"/>
                  </a:schemeClr>
                </a:solidFill>
              </a:rPr>
              <a:t>COMPONENTES</a:t>
            </a:r>
            <a:r>
              <a:rPr spc="-25" dirty="0" smtClean="0">
                <a:solidFill>
                  <a:schemeClr val="accent6">
                    <a:lumMod val="50000"/>
                  </a:schemeClr>
                </a:solidFill>
              </a:rPr>
              <a:t> </a:t>
            </a:r>
            <a:r>
              <a:rPr spc="-10" dirty="0">
                <a:solidFill>
                  <a:schemeClr val="accent6">
                    <a:lumMod val="50000"/>
                  </a:schemeClr>
                </a:solidFill>
              </a:rPr>
              <a:t>BÁSICOS</a:t>
            </a:r>
            <a:r>
              <a:rPr spc="10" dirty="0">
                <a:solidFill>
                  <a:schemeClr val="accent6">
                    <a:lumMod val="50000"/>
                  </a:schemeClr>
                </a:solidFill>
              </a:rPr>
              <a:t> </a:t>
            </a:r>
            <a:r>
              <a:rPr dirty="0">
                <a:solidFill>
                  <a:schemeClr val="accent6">
                    <a:lumMod val="50000"/>
                  </a:schemeClr>
                </a:solidFill>
              </a:rPr>
              <a:t>DE</a:t>
            </a:r>
            <a:r>
              <a:rPr spc="-40" dirty="0">
                <a:solidFill>
                  <a:schemeClr val="accent6">
                    <a:lumMod val="50000"/>
                  </a:schemeClr>
                </a:solidFill>
              </a:rPr>
              <a:t> </a:t>
            </a:r>
            <a:r>
              <a:rPr spc="5" dirty="0">
                <a:solidFill>
                  <a:schemeClr val="accent6">
                    <a:lumMod val="50000"/>
                  </a:schemeClr>
                </a:solidFill>
              </a:rPr>
              <a:t>UN </a:t>
            </a:r>
            <a:r>
              <a:rPr spc="-615" dirty="0">
                <a:solidFill>
                  <a:schemeClr val="accent6">
                    <a:lumMod val="50000"/>
                  </a:schemeClr>
                </a:solidFill>
              </a:rPr>
              <a:t> </a:t>
            </a:r>
            <a:r>
              <a:rPr dirty="0">
                <a:solidFill>
                  <a:schemeClr val="accent6">
                    <a:lumMod val="50000"/>
                  </a:schemeClr>
                </a:solidFill>
              </a:rPr>
              <a:t>SISTEMA</a:t>
            </a:r>
            <a:r>
              <a:rPr spc="-75" dirty="0">
                <a:solidFill>
                  <a:schemeClr val="accent6">
                    <a:lumMod val="50000"/>
                  </a:schemeClr>
                </a:solidFill>
              </a:rPr>
              <a:t> </a:t>
            </a:r>
            <a:r>
              <a:rPr dirty="0">
                <a:solidFill>
                  <a:schemeClr val="accent6">
                    <a:lumMod val="50000"/>
                  </a:schemeClr>
                </a:solidFill>
              </a:rPr>
              <a:t>DE</a:t>
            </a:r>
            <a:r>
              <a:rPr spc="-5" dirty="0">
                <a:solidFill>
                  <a:schemeClr val="accent6">
                    <a:lumMod val="50000"/>
                  </a:schemeClr>
                </a:solidFill>
              </a:rPr>
              <a:t> </a:t>
            </a:r>
            <a:r>
              <a:rPr spc="-10" dirty="0">
                <a:solidFill>
                  <a:schemeClr val="accent6">
                    <a:lumMod val="50000"/>
                  </a:schemeClr>
                </a:solidFill>
              </a:rPr>
              <a:t>PROTECCIÓN</a:t>
            </a:r>
          </a:p>
        </p:txBody>
      </p:sp>
      <p:sp>
        <p:nvSpPr>
          <p:cNvPr id="4" name="object 4"/>
          <p:cNvSpPr txBox="1"/>
          <p:nvPr/>
        </p:nvSpPr>
        <p:spPr>
          <a:xfrm>
            <a:off x="1219201" y="2642692"/>
            <a:ext cx="4448836" cy="1860766"/>
          </a:xfrm>
          <a:prstGeom prst="rect">
            <a:avLst/>
          </a:prstGeom>
        </p:spPr>
        <p:txBody>
          <a:bodyPr vert="horz" wrap="square" lIns="0" tIns="13970" rIns="0" bIns="0" rtlCol="0">
            <a:spAutoFit/>
          </a:bodyPr>
          <a:lstStyle/>
          <a:p>
            <a:pPr marL="12700" marR="5080" algn="just">
              <a:lnSpc>
                <a:spcPct val="100200"/>
              </a:lnSpc>
              <a:spcBef>
                <a:spcPts val="110"/>
              </a:spcBef>
            </a:pPr>
            <a:r>
              <a:rPr sz="2400" b="1" dirty="0">
                <a:latin typeface="Calibri"/>
                <a:cs typeface="Calibri"/>
              </a:rPr>
              <a:t>Cuando </a:t>
            </a:r>
            <a:r>
              <a:rPr sz="2400" b="1" spc="5" dirty="0">
                <a:latin typeface="Calibri"/>
                <a:cs typeface="Calibri"/>
              </a:rPr>
              <a:t>se </a:t>
            </a:r>
            <a:r>
              <a:rPr sz="2400" b="1" spc="-10" dirty="0">
                <a:latin typeface="Calibri"/>
                <a:cs typeface="Calibri"/>
              </a:rPr>
              <a:t>presenta </a:t>
            </a:r>
            <a:r>
              <a:rPr sz="2400" b="1" spc="-5" dirty="0">
                <a:latin typeface="Calibri"/>
                <a:cs typeface="Calibri"/>
              </a:rPr>
              <a:t>una </a:t>
            </a:r>
            <a:r>
              <a:rPr sz="2400" b="1" dirty="0">
                <a:latin typeface="Calibri"/>
                <a:cs typeface="Calibri"/>
              </a:rPr>
              <a:t>falla, </a:t>
            </a:r>
            <a:r>
              <a:rPr sz="2400" b="1" spc="5" dirty="0">
                <a:latin typeface="Calibri"/>
                <a:cs typeface="Calibri"/>
              </a:rPr>
              <a:t>el </a:t>
            </a:r>
            <a:r>
              <a:rPr sz="2400" b="1" spc="-440" dirty="0">
                <a:latin typeface="Calibri"/>
                <a:cs typeface="Calibri"/>
              </a:rPr>
              <a:t> </a:t>
            </a:r>
            <a:r>
              <a:rPr sz="2400" b="1" spc="10" dirty="0">
                <a:latin typeface="Calibri"/>
                <a:cs typeface="Calibri"/>
              </a:rPr>
              <a:t>c</a:t>
            </a:r>
            <a:r>
              <a:rPr sz="2400" b="1" spc="15" dirty="0">
                <a:latin typeface="Calibri"/>
                <a:cs typeface="Calibri"/>
              </a:rPr>
              <a:t>o</a:t>
            </a:r>
            <a:r>
              <a:rPr sz="2400" b="1" spc="-50" dirty="0">
                <a:latin typeface="Calibri"/>
                <a:cs typeface="Calibri"/>
              </a:rPr>
              <a:t>n</a:t>
            </a:r>
            <a:r>
              <a:rPr sz="2400" b="1" spc="-25" dirty="0">
                <a:latin typeface="Calibri"/>
                <a:cs typeface="Calibri"/>
              </a:rPr>
              <a:t>t</a:t>
            </a:r>
            <a:r>
              <a:rPr sz="2400" b="1" spc="5" dirty="0">
                <a:latin typeface="Calibri"/>
                <a:cs typeface="Calibri"/>
              </a:rPr>
              <a:t>a</a:t>
            </a:r>
            <a:r>
              <a:rPr sz="2400" b="1" spc="15" dirty="0">
                <a:latin typeface="Calibri"/>
                <a:cs typeface="Calibri"/>
              </a:rPr>
              <a:t>c</a:t>
            </a:r>
            <a:r>
              <a:rPr sz="2400" b="1" spc="-25" dirty="0">
                <a:latin typeface="Calibri"/>
                <a:cs typeface="Calibri"/>
              </a:rPr>
              <a:t>t</a:t>
            </a:r>
            <a:r>
              <a:rPr sz="2400" b="1" spc="5" dirty="0">
                <a:latin typeface="Calibri"/>
                <a:cs typeface="Calibri"/>
              </a:rPr>
              <a:t>o</a:t>
            </a:r>
            <a:r>
              <a:rPr sz="2400" b="1" spc="-114" dirty="0">
                <a:latin typeface="Calibri"/>
                <a:cs typeface="Calibri"/>
              </a:rPr>
              <a:t> </a:t>
            </a:r>
            <a:r>
              <a:rPr sz="2400" b="1" dirty="0">
                <a:latin typeface="Calibri"/>
                <a:cs typeface="Calibri"/>
              </a:rPr>
              <a:t>i</a:t>
            </a:r>
            <a:r>
              <a:rPr sz="2400" b="1" spc="-45" dirty="0">
                <a:latin typeface="Calibri"/>
                <a:cs typeface="Calibri"/>
              </a:rPr>
              <a:t>n</a:t>
            </a:r>
            <a:r>
              <a:rPr sz="2400" b="1" spc="-25" dirty="0">
                <a:latin typeface="Calibri"/>
                <a:cs typeface="Calibri"/>
              </a:rPr>
              <a:t>t</a:t>
            </a:r>
            <a:r>
              <a:rPr sz="2400" b="1" spc="5" dirty="0">
                <a:latin typeface="Calibri"/>
                <a:cs typeface="Calibri"/>
              </a:rPr>
              <a:t>e</a:t>
            </a:r>
            <a:r>
              <a:rPr sz="2400" b="1" spc="20" dirty="0">
                <a:latin typeface="Calibri"/>
                <a:cs typeface="Calibri"/>
              </a:rPr>
              <a:t>r</a:t>
            </a:r>
            <a:r>
              <a:rPr sz="2400" b="1" spc="-15" dirty="0">
                <a:latin typeface="Calibri"/>
                <a:cs typeface="Calibri"/>
              </a:rPr>
              <a:t>n</a:t>
            </a:r>
            <a:r>
              <a:rPr sz="2400" b="1" spc="5" dirty="0">
                <a:latin typeface="Calibri"/>
                <a:cs typeface="Calibri"/>
              </a:rPr>
              <a:t>o</a:t>
            </a:r>
            <a:r>
              <a:rPr sz="2400" b="1" spc="-10" dirty="0">
                <a:latin typeface="Calibri"/>
                <a:cs typeface="Calibri"/>
              </a:rPr>
              <a:t> </a:t>
            </a:r>
            <a:r>
              <a:rPr sz="2400" b="1" spc="-15" dirty="0">
                <a:latin typeface="Calibri"/>
                <a:cs typeface="Calibri"/>
              </a:rPr>
              <a:t>d</a:t>
            </a:r>
            <a:r>
              <a:rPr sz="2400" b="1" spc="5" dirty="0">
                <a:latin typeface="Calibri"/>
                <a:cs typeface="Calibri"/>
              </a:rPr>
              <a:t>el</a:t>
            </a:r>
            <a:r>
              <a:rPr sz="2400" b="1" spc="-20" dirty="0">
                <a:latin typeface="Calibri"/>
                <a:cs typeface="Calibri"/>
              </a:rPr>
              <a:t> </a:t>
            </a:r>
            <a:r>
              <a:rPr sz="2400" b="1" spc="-15" dirty="0">
                <a:latin typeface="Calibri"/>
                <a:cs typeface="Calibri"/>
              </a:rPr>
              <a:t>r</a:t>
            </a:r>
            <a:r>
              <a:rPr sz="2400" b="1" spc="5" dirty="0">
                <a:latin typeface="Calibri"/>
                <a:cs typeface="Calibri"/>
              </a:rPr>
              <a:t>elé</a:t>
            </a:r>
            <a:r>
              <a:rPr sz="2400" b="1" spc="-20" dirty="0">
                <a:latin typeface="Calibri"/>
                <a:cs typeface="Calibri"/>
              </a:rPr>
              <a:t> </a:t>
            </a:r>
            <a:r>
              <a:rPr sz="2400" b="1" dirty="0">
                <a:latin typeface="Calibri"/>
                <a:cs typeface="Calibri"/>
              </a:rPr>
              <a:t>se  </a:t>
            </a:r>
            <a:r>
              <a:rPr sz="2400" b="1" spc="15" dirty="0">
                <a:latin typeface="Calibri"/>
                <a:cs typeface="Calibri"/>
              </a:rPr>
              <a:t>c</a:t>
            </a:r>
            <a:r>
              <a:rPr sz="2400" b="1" dirty="0">
                <a:latin typeface="Calibri"/>
                <a:cs typeface="Calibri"/>
              </a:rPr>
              <a:t>i</a:t>
            </a:r>
            <a:r>
              <a:rPr sz="2400" b="1" spc="10" dirty="0">
                <a:latin typeface="Calibri"/>
                <a:cs typeface="Calibri"/>
              </a:rPr>
              <a:t>e</a:t>
            </a:r>
            <a:r>
              <a:rPr sz="2400" b="1" spc="15" dirty="0">
                <a:latin typeface="Calibri"/>
                <a:cs typeface="Calibri"/>
              </a:rPr>
              <a:t>r</a:t>
            </a:r>
            <a:r>
              <a:rPr sz="2400" b="1" spc="-15" dirty="0">
                <a:latin typeface="Calibri"/>
                <a:cs typeface="Calibri"/>
              </a:rPr>
              <a:t>r</a:t>
            </a:r>
            <a:r>
              <a:rPr sz="2400" b="1" spc="5" dirty="0">
                <a:latin typeface="Calibri"/>
                <a:cs typeface="Calibri"/>
              </a:rPr>
              <a:t>a</a:t>
            </a:r>
            <a:r>
              <a:rPr sz="2400" b="1" spc="-125" dirty="0">
                <a:latin typeface="Calibri"/>
                <a:cs typeface="Calibri"/>
              </a:rPr>
              <a:t> </a:t>
            </a:r>
            <a:r>
              <a:rPr sz="2400" b="1" spc="5" dirty="0">
                <a:latin typeface="Calibri"/>
                <a:cs typeface="Calibri"/>
              </a:rPr>
              <a:t>y</a:t>
            </a:r>
            <a:r>
              <a:rPr sz="2400" b="1" dirty="0">
                <a:latin typeface="Calibri"/>
                <a:cs typeface="Calibri"/>
              </a:rPr>
              <a:t> </a:t>
            </a:r>
            <a:r>
              <a:rPr sz="2400" b="1" spc="-10" dirty="0">
                <a:latin typeface="Calibri"/>
                <a:cs typeface="Calibri"/>
              </a:rPr>
              <a:t>h</a:t>
            </a:r>
            <a:r>
              <a:rPr sz="2400" b="1" spc="5" dirty="0">
                <a:latin typeface="Calibri"/>
                <a:cs typeface="Calibri"/>
              </a:rPr>
              <a:t>a</a:t>
            </a:r>
            <a:r>
              <a:rPr sz="2400" b="1" spc="15" dirty="0">
                <a:latin typeface="Calibri"/>
                <a:cs typeface="Calibri"/>
              </a:rPr>
              <a:t>c</a:t>
            </a:r>
            <a:r>
              <a:rPr sz="2400" b="1" spc="5" dirty="0">
                <a:latin typeface="Calibri"/>
                <a:cs typeface="Calibri"/>
              </a:rPr>
              <a:t>e</a:t>
            </a:r>
            <a:r>
              <a:rPr sz="2400" b="1" spc="-15" dirty="0">
                <a:latin typeface="Calibri"/>
                <a:cs typeface="Calibri"/>
              </a:rPr>
              <a:t> </a:t>
            </a:r>
            <a:r>
              <a:rPr sz="2400" b="1" spc="-10" dirty="0">
                <a:latin typeface="Calibri"/>
                <a:cs typeface="Calibri"/>
              </a:rPr>
              <a:t>qu</a:t>
            </a:r>
            <a:r>
              <a:rPr sz="2400" b="1" spc="5" dirty="0">
                <a:latin typeface="Calibri"/>
                <a:cs typeface="Calibri"/>
              </a:rPr>
              <a:t>e</a:t>
            </a:r>
            <a:r>
              <a:rPr sz="2400" b="1" spc="-15" dirty="0">
                <a:latin typeface="Calibri"/>
                <a:cs typeface="Calibri"/>
              </a:rPr>
              <a:t> </a:t>
            </a:r>
            <a:r>
              <a:rPr sz="2400" b="1" spc="-5" dirty="0">
                <a:latin typeface="Calibri"/>
                <a:cs typeface="Calibri"/>
              </a:rPr>
              <a:t>fl</a:t>
            </a:r>
            <a:r>
              <a:rPr sz="2400" b="1" spc="-10" dirty="0">
                <a:latin typeface="Calibri"/>
                <a:cs typeface="Calibri"/>
              </a:rPr>
              <a:t>u</a:t>
            </a:r>
            <a:r>
              <a:rPr sz="2400" b="1" spc="-45" dirty="0">
                <a:latin typeface="Calibri"/>
                <a:cs typeface="Calibri"/>
              </a:rPr>
              <a:t>y</a:t>
            </a:r>
            <a:r>
              <a:rPr sz="2400" b="1" spc="5" dirty="0">
                <a:latin typeface="Calibri"/>
                <a:cs typeface="Calibri"/>
              </a:rPr>
              <a:t>a</a:t>
            </a:r>
            <a:r>
              <a:rPr sz="2400" b="1" spc="15" dirty="0">
                <a:latin typeface="Calibri"/>
                <a:cs typeface="Calibri"/>
              </a:rPr>
              <a:t> </a:t>
            </a:r>
            <a:r>
              <a:rPr sz="2400" b="1" spc="-10" dirty="0">
                <a:latin typeface="Calibri"/>
                <a:cs typeface="Calibri"/>
              </a:rPr>
              <a:t>un</a:t>
            </a:r>
            <a:r>
              <a:rPr sz="2400" b="1" spc="5" dirty="0">
                <a:latin typeface="Calibri"/>
                <a:cs typeface="Calibri"/>
              </a:rPr>
              <a:t>a  </a:t>
            </a:r>
            <a:r>
              <a:rPr sz="2400" b="1" spc="15" dirty="0">
                <a:latin typeface="Calibri"/>
                <a:cs typeface="Calibri"/>
              </a:rPr>
              <a:t>c</a:t>
            </a:r>
            <a:r>
              <a:rPr sz="2400" b="1" spc="20" dirty="0">
                <a:latin typeface="Calibri"/>
                <a:cs typeface="Calibri"/>
              </a:rPr>
              <a:t>o</a:t>
            </a:r>
            <a:r>
              <a:rPr sz="2400" b="1" spc="15" dirty="0">
                <a:latin typeface="Calibri"/>
                <a:cs typeface="Calibri"/>
              </a:rPr>
              <a:t>rr</a:t>
            </a:r>
            <a:r>
              <a:rPr sz="2400" b="1" dirty="0">
                <a:latin typeface="Calibri"/>
                <a:cs typeface="Calibri"/>
              </a:rPr>
              <a:t>i</a:t>
            </a:r>
            <a:r>
              <a:rPr sz="2400" b="1" spc="10" dirty="0">
                <a:latin typeface="Calibri"/>
                <a:cs typeface="Calibri"/>
              </a:rPr>
              <a:t>e</a:t>
            </a:r>
            <a:r>
              <a:rPr sz="2400" b="1" spc="-50" dirty="0">
                <a:latin typeface="Calibri"/>
                <a:cs typeface="Calibri"/>
              </a:rPr>
              <a:t>n</a:t>
            </a:r>
            <a:r>
              <a:rPr sz="2400" b="1" spc="-25" dirty="0">
                <a:latin typeface="Calibri"/>
                <a:cs typeface="Calibri"/>
              </a:rPr>
              <a:t>t</a:t>
            </a:r>
            <a:r>
              <a:rPr sz="2400" b="1" spc="5" dirty="0">
                <a:latin typeface="Calibri"/>
                <a:cs typeface="Calibri"/>
              </a:rPr>
              <a:t>e</a:t>
            </a:r>
            <a:r>
              <a:rPr sz="2400" b="1" spc="-125" dirty="0">
                <a:latin typeface="Calibri"/>
                <a:cs typeface="Calibri"/>
              </a:rPr>
              <a:t> </a:t>
            </a:r>
            <a:r>
              <a:rPr sz="2400" b="1" spc="5" dirty="0">
                <a:latin typeface="Calibri"/>
                <a:cs typeface="Calibri"/>
              </a:rPr>
              <a:t>en</a:t>
            </a:r>
            <a:r>
              <a:rPr sz="2400" b="1" spc="-30" dirty="0">
                <a:latin typeface="Calibri"/>
                <a:cs typeface="Calibri"/>
              </a:rPr>
              <a:t> </a:t>
            </a:r>
            <a:r>
              <a:rPr sz="2400" b="1" spc="5" dirty="0">
                <a:latin typeface="Calibri"/>
                <a:cs typeface="Calibri"/>
              </a:rPr>
              <a:t>la</a:t>
            </a:r>
            <a:r>
              <a:rPr sz="2400" b="1" spc="-15" dirty="0">
                <a:latin typeface="Calibri"/>
                <a:cs typeface="Calibri"/>
              </a:rPr>
              <a:t> </a:t>
            </a:r>
            <a:r>
              <a:rPr sz="2400" b="1" spc="-10" dirty="0">
                <a:latin typeface="Calibri"/>
                <a:cs typeface="Calibri"/>
              </a:rPr>
              <a:t>b</a:t>
            </a:r>
            <a:r>
              <a:rPr sz="2400" b="1" spc="20" dirty="0">
                <a:latin typeface="Calibri"/>
                <a:cs typeface="Calibri"/>
              </a:rPr>
              <a:t>o</a:t>
            </a:r>
            <a:r>
              <a:rPr sz="2400" b="1" spc="-10" dirty="0">
                <a:latin typeface="Calibri"/>
                <a:cs typeface="Calibri"/>
              </a:rPr>
              <a:t>b</a:t>
            </a:r>
            <a:r>
              <a:rPr sz="2400" b="1" dirty="0">
                <a:latin typeface="Calibri"/>
                <a:cs typeface="Calibri"/>
              </a:rPr>
              <a:t>i</a:t>
            </a:r>
            <a:r>
              <a:rPr sz="2400" b="1" spc="-5" dirty="0">
                <a:latin typeface="Calibri"/>
                <a:cs typeface="Calibri"/>
              </a:rPr>
              <a:t>n</a:t>
            </a:r>
            <a:r>
              <a:rPr sz="2400" b="1" spc="5" dirty="0">
                <a:latin typeface="Calibri"/>
                <a:cs typeface="Calibri"/>
              </a:rPr>
              <a:t>a</a:t>
            </a:r>
            <a:r>
              <a:rPr sz="2400" b="1" spc="-20" dirty="0">
                <a:latin typeface="Calibri"/>
                <a:cs typeface="Calibri"/>
              </a:rPr>
              <a:t> </a:t>
            </a:r>
            <a:r>
              <a:rPr sz="2400" b="1" dirty="0">
                <a:latin typeface="Calibri"/>
                <a:cs typeface="Calibri"/>
              </a:rPr>
              <a:t>C</a:t>
            </a:r>
            <a:r>
              <a:rPr sz="2400" b="1" spc="-220" dirty="0">
                <a:latin typeface="Calibri"/>
                <a:cs typeface="Calibri"/>
              </a:rPr>
              <a:t>T</a:t>
            </a:r>
            <a:r>
              <a:rPr sz="2400" b="1" dirty="0">
                <a:latin typeface="Calibri"/>
                <a:cs typeface="Calibri"/>
              </a:rPr>
              <a:t>,</a:t>
            </a:r>
            <a:r>
              <a:rPr sz="2400" b="1" spc="15" dirty="0">
                <a:latin typeface="Calibri"/>
                <a:cs typeface="Calibri"/>
              </a:rPr>
              <a:t> </a:t>
            </a:r>
            <a:r>
              <a:rPr sz="2400" b="1" spc="5" dirty="0">
                <a:latin typeface="Calibri"/>
                <a:cs typeface="Calibri"/>
              </a:rPr>
              <a:t>la</a:t>
            </a:r>
            <a:r>
              <a:rPr sz="2400" b="1" spc="-15" dirty="0">
                <a:latin typeface="Calibri"/>
                <a:cs typeface="Calibri"/>
              </a:rPr>
              <a:t> </a:t>
            </a:r>
            <a:r>
              <a:rPr sz="2400" b="1" spc="15" dirty="0">
                <a:latin typeface="Calibri"/>
                <a:cs typeface="Calibri"/>
              </a:rPr>
              <a:t>c</a:t>
            </a:r>
            <a:r>
              <a:rPr sz="2400" b="1" spc="-10" dirty="0">
                <a:latin typeface="Calibri"/>
                <a:cs typeface="Calibri"/>
              </a:rPr>
              <a:t>u</a:t>
            </a:r>
            <a:r>
              <a:rPr sz="2400" b="1" dirty="0">
                <a:latin typeface="Calibri"/>
                <a:cs typeface="Calibri"/>
              </a:rPr>
              <a:t>al  genera</a:t>
            </a:r>
            <a:r>
              <a:rPr sz="2400" b="1" spc="-100" dirty="0">
                <a:latin typeface="Calibri"/>
                <a:cs typeface="Calibri"/>
              </a:rPr>
              <a:t> </a:t>
            </a:r>
            <a:r>
              <a:rPr sz="2400" b="1" spc="5" dirty="0">
                <a:latin typeface="Calibri"/>
                <a:cs typeface="Calibri"/>
              </a:rPr>
              <a:t>el</a:t>
            </a:r>
            <a:r>
              <a:rPr sz="2400" b="1" spc="-25" dirty="0">
                <a:latin typeface="Calibri"/>
                <a:cs typeface="Calibri"/>
              </a:rPr>
              <a:t> </a:t>
            </a:r>
            <a:r>
              <a:rPr sz="2400" b="1" dirty="0">
                <a:latin typeface="Calibri"/>
                <a:cs typeface="Calibri"/>
              </a:rPr>
              <a:t>disparo</a:t>
            </a:r>
            <a:r>
              <a:rPr sz="2400" b="1" spc="-55" dirty="0">
                <a:latin typeface="Calibri"/>
                <a:cs typeface="Calibri"/>
              </a:rPr>
              <a:t> </a:t>
            </a:r>
            <a:r>
              <a:rPr sz="2400" b="1" dirty="0">
                <a:latin typeface="Calibri"/>
                <a:cs typeface="Calibri"/>
              </a:rPr>
              <a:t>del</a:t>
            </a:r>
            <a:r>
              <a:rPr sz="2400" b="1" spc="-25" dirty="0">
                <a:latin typeface="Calibri"/>
                <a:cs typeface="Calibri"/>
              </a:rPr>
              <a:t> </a:t>
            </a:r>
            <a:r>
              <a:rPr sz="2400" b="1" spc="-35" dirty="0">
                <a:latin typeface="Calibri"/>
                <a:cs typeface="Calibri"/>
              </a:rPr>
              <a:t>breaker.</a:t>
            </a:r>
            <a:endParaRPr sz="2400" b="1" dirty="0">
              <a:latin typeface="Calibri"/>
              <a:cs typeface="Calibri"/>
            </a:endParaRPr>
          </a:p>
        </p:txBody>
      </p:sp>
      <p:sp>
        <p:nvSpPr>
          <p:cNvPr id="5" name="object 5"/>
          <p:cNvSpPr txBox="1"/>
          <p:nvPr/>
        </p:nvSpPr>
        <p:spPr>
          <a:xfrm>
            <a:off x="9965181" y="2284858"/>
            <a:ext cx="211454" cy="228909"/>
          </a:xfrm>
          <a:prstGeom prst="rect">
            <a:avLst/>
          </a:prstGeom>
        </p:spPr>
        <p:txBody>
          <a:bodyPr vert="horz" wrap="square" lIns="0" tIns="13335" rIns="0" bIns="0" rtlCol="0">
            <a:spAutoFit/>
          </a:bodyPr>
          <a:lstStyle/>
          <a:p>
            <a:pPr marL="12700">
              <a:spcBef>
                <a:spcPts val="105"/>
              </a:spcBef>
            </a:pPr>
            <a:r>
              <a:rPr sz="1400" b="1" spc="10" dirty="0">
                <a:solidFill>
                  <a:srgbClr val="244060"/>
                </a:solidFill>
                <a:latin typeface="Calibri"/>
                <a:cs typeface="Calibri"/>
              </a:rPr>
              <a:t>CT</a:t>
            </a:r>
            <a:endParaRPr sz="1400">
              <a:latin typeface="Calibri"/>
              <a:cs typeface="Calibri"/>
            </a:endParaRPr>
          </a:p>
        </p:txBody>
      </p:sp>
      <p:sp>
        <p:nvSpPr>
          <p:cNvPr id="6" name="object 6"/>
          <p:cNvSpPr/>
          <p:nvPr/>
        </p:nvSpPr>
        <p:spPr>
          <a:xfrm>
            <a:off x="9167749" y="2417318"/>
            <a:ext cx="794385" cy="583565"/>
          </a:xfrm>
          <a:custGeom>
            <a:avLst/>
            <a:gdLst/>
            <a:ahLst/>
            <a:cxnLst/>
            <a:rect l="l" t="t" r="r" b="b"/>
            <a:pathLst>
              <a:path w="794384" h="583564">
                <a:moveTo>
                  <a:pt x="61341" y="459359"/>
                </a:moveTo>
                <a:lnTo>
                  <a:pt x="52958" y="462534"/>
                </a:lnTo>
                <a:lnTo>
                  <a:pt x="0" y="583057"/>
                </a:lnTo>
                <a:lnTo>
                  <a:pt x="50281" y="577977"/>
                </a:lnTo>
                <a:lnTo>
                  <a:pt x="31369" y="577977"/>
                </a:lnTo>
                <a:lnTo>
                  <a:pt x="14604" y="554863"/>
                </a:lnTo>
                <a:lnTo>
                  <a:pt x="57282" y="523822"/>
                </a:lnTo>
                <a:lnTo>
                  <a:pt x="79121" y="474091"/>
                </a:lnTo>
                <a:lnTo>
                  <a:pt x="75819" y="465582"/>
                </a:lnTo>
                <a:lnTo>
                  <a:pt x="68579" y="462534"/>
                </a:lnTo>
                <a:lnTo>
                  <a:pt x="61341" y="459359"/>
                </a:lnTo>
                <a:close/>
              </a:path>
              <a:path w="794384" h="583564">
                <a:moveTo>
                  <a:pt x="57282" y="523822"/>
                </a:moveTo>
                <a:lnTo>
                  <a:pt x="14604" y="554863"/>
                </a:lnTo>
                <a:lnTo>
                  <a:pt x="31369" y="577977"/>
                </a:lnTo>
                <a:lnTo>
                  <a:pt x="39401" y="572135"/>
                </a:lnTo>
                <a:lnTo>
                  <a:pt x="36068" y="572135"/>
                </a:lnTo>
                <a:lnTo>
                  <a:pt x="21590" y="552196"/>
                </a:lnTo>
                <a:lnTo>
                  <a:pt x="45909" y="549723"/>
                </a:lnTo>
                <a:lnTo>
                  <a:pt x="57282" y="523822"/>
                </a:lnTo>
                <a:close/>
              </a:path>
              <a:path w="794384" h="583564">
                <a:moveTo>
                  <a:pt x="128143" y="541401"/>
                </a:moveTo>
                <a:lnTo>
                  <a:pt x="74165" y="546850"/>
                </a:lnTo>
                <a:lnTo>
                  <a:pt x="31369" y="577977"/>
                </a:lnTo>
                <a:lnTo>
                  <a:pt x="50281" y="577977"/>
                </a:lnTo>
                <a:lnTo>
                  <a:pt x="130936" y="569849"/>
                </a:lnTo>
                <a:lnTo>
                  <a:pt x="136651" y="562864"/>
                </a:lnTo>
                <a:lnTo>
                  <a:pt x="135127" y="547116"/>
                </a:lnTo>
                <a:lnTo>
                  <a:pt x="128143" y="541401"/>
                </a:lnTo>
                <a:close/>
              </a:path>
              <a:path w="794384" h="583564">
                <a:moveTo>
                  <a:pt x="45909" y="549723"/>
                </a:moveTo>
                <a:lnTo>
                  <a:pt x="21590" y="552196"/>
                </a:lnTo>
                <a:lnTo>
                  <a:pt x="36068" y="572135"/>
                </a:lnTo>
                <a:lnTo>
                  <a:pt x="45909" y="549723"/>
                </a:lnTo>
                <a:close/>
              </a:path>
              <a:path w="794384" h="583564">
                <a:moveTo>
                  <a:pt x="74165" y="546850"/>
                </a:moveTo>
                <a:lnTo>
                  <a:pt x="45909" y="549723"/>
                </a:lnTo>
                <a:lnTo>
                  <a:pt x="36068" y="572135"/>
                </a:lnTo>
                <a:lnTo>
                  <a:pt x="39401" y="572135"/>
                </a:lnTo>
                <a:lnTo>
                  <a:pt x="74165" y="546850"/>
                </a:lnTo>
                <a:close/>
              </a:path>
              <a:path w="794384" h="583564">
                <a:moveTo>
                  <a:pt x="777494" y="0"/>
                </a:moveTo>
                <a:lnTo>
                  <a:pt x="57282" y="523822"/>
                </a:lnTo>
                <a:lnTo>
                  <a:pt x="45909" y="549723"/>
                </a:lnTo>
                <a:lnTo>
                  <a:pt x="74165" y="546850"/>
                </a:lnTo>
                <a:lnTo>
                  <a:pt x="794257" y="23114"/>
                </a:lnTo>
                <a:lnTo>
                  <a:pt x="777494" y="0"/>
                </a:lnTo>
                <a:close/>
              </a:path>
            </a:pathLst>
          </a:custGeom>
          <a:solidFill>
            <a:srgbClr val="244060"/>
          </a:solidFill>
        </p:spPr>
        <p:txBody>
          <a:bodyPr wrap="square" lIns="0" tIns="0" rIns="0" bIns="0" rtlCol="0"/>
          <a:lstStyle/>
          <a:p>
            <a:endParaRPr/>
          </a:p>
        </p:txBody>
      </p:sp>
      <p:sp>
        <p:nvSpPr>
          <p:cNvPr id="7" name="object 7"/>
          <p:cNvSpPr txBox="1"/>
          <p:nvPr/>
        </p:nvSpPr>
        <p:spPr>
          <a:xfrm>
            <a:off x="9893934" y="3312414"/>
            <a:ext cx="295910" cy="194284"/>
          </a:xfrm>
          <a:prstGeom prst="rect">
            <a:avLst/>
          </a:prstGeom>
        </p:spPr>
        <p:txBody>
          <a:bodyPr vert="horz" wrap="square" lIns="0" tIns="17145" rIns="0" bIns="0" rtlCol="0">
            <a:spAutoFit/>
          </a:bodyPr>
          <a:lstStyle/>
          <a:p>
            <a:pPr marL="12700">
              <a:spcBef>
                <a:spcPts val="135"/>
              </a:spcBef>
            </a:pPr>
            <a:r>
              <a:rPr sz="1150" b="1" spc="-20" dirty="0">
                <a:solidFill>
                  <a:srgbClr val="244060"/>
                </a:solidFill>
                <a:latin typeface="Calibri"/>
                <a:cs typeface="Calibri"/>
              </a:rPr>
              <a:t>A</a:t>
            </a:r>
            <a:r>
              <a:rPr sz="1150" b="1" spc="35" dirty="0">
                <a:solidFill>
                  <a:srgbClr val="244060"/>
                </a:solidFill>
                <a:latin typeface="Calibri"/>
                <a:cs typeface="Calibri"/>
              </a:rPr>
              <a:t>U</a:t>
            </a:r>
            <a:r>
              <a:rPr sz="1150" b="1" spc="20" dirty="0">
                <a:solidFill>
                  <a:srgbClr val="244060"/>
                </a:solidFill>
                <a:latin typeface="Calibri"/>
                <a:cs typeface="Calibri"/>
              </a:rPr>
              <a:t>X</a:t>
            </a:r>
            <a:endParaRPr sz="1150">
              <a:latin typeface="Calibri"/>
              <a:cs typeface="Calibri"/>
            </a:endParaRPr>
          </a:p>
        </p:txBody>
      </p:sp>
      <p:sp>
        <p:nvSpPr>
          <p:cNvPr id="8" name="object 8"/>
          <p:cNvSpPr/>
          <p:nvPr/>
        </p:nvSpPr>
        <p:spPr>
          <a:xfrm>
            <a:off x="7881875" y="3257930"/>
            <a:ext cx="2004695" cy="1751964"/>
          </a:xfrm>
          <a:custGeom>
            <a:avLst/>
            <a:gdLst/>
            <a:ahLst/>
            <a:cxnLst/>
            <a:rect l="l" t="t" r="r" b="b"/>
            <a:pathLst>
              <a:path w="2004695" h="1751964">
                <a:moveTo>
                  <a:pt x="654050" y="1733677"/>
                </a:moveTo>
                <a:lnTo>
                  <a:pt x="62445" y="1010564"/>
                </a:lnTo>
                <a:lnTo>
                  <a:pt x="113411" y="1029589"/>
                </a:lnTo>
                <a:lnTo>
                  <a:pt x="121666" y="1025906"/>
                </a:lnTo>
                <a:lnTo>
                  <a:pt x="124333" y="1018413"/>
                </a:lnTo>
                <a:lnTo>
                  <a:pt x="127127" y="1011047"/>
                </a:lnTo>
                <a:lnTo>
                  <a:pt x="123317" y="1002792"/>
                </a:lnTo>
                <a:lnTo>
                  <a:pt x="115951" y="1000125"/>
                </a:lnTo>
                <a:lnTo>
                  <a:pt x="34671" y="969772"/>
                </a:lnTo>
                <a:lnTo>
                  <a:pt x="0" y="956818"/>
                </a:lnTo>
                <a:lnTo>
                  <a:pt x="19431" y="1078992"/>
                </a:lnTo>
                <a:lnTo>
                  <a:pt x="20701" y="1086866"/>
                </a:lnTo>
                <a:lnTo>
                  <a:pt x="28067" y="1092200"/>
                </a:lnTo>
                <a:lnTo>
                  <a:pt x="43561" y="1089660"/>
                </a:lnTo>
                <a:lnTo>
                  <a:pt x="48895" y="1082294"/>
                </a:lnTo>
                <a:lnTo>
                  <a:pt x="47625" y="1074547"/>
                </a:lnTo>
                <a:lnTo>
                  <a:pt x="40360" y="1028611"/>
                </a:lnTo>
                <a:lnTo>
                  <a:pt x="631952" y="1751711"/>
                </a:lnTo>
                <a:lnTo>
                  <a:pt x="654050" y="1733677"/>
                </a:lnTo>
                <a:close/>
              </a:path>
              <a:path w="2004695" h="1751964">
                <a:moveTo>
                  <a:pt x="2004695" y="153035"/>
                </a:moveTo>
                <a:lnTo>
                  <a:pt x="1653324" y="39509"/>
                </a:lnTo>
                <a:lnTo>
                  <a:pt x="1706372" y="27940"/>
                </a:lnTo>
                <a:lnTo>
                  <a:pt x="1709343" y="23241"/>
                </a:lnTo>
                <a:lnTo>
                  <a:pt x="1711198" y="20320"/>
                </a:lnTo>
                <a:lnTo>
                  <a:pt x="1709547" y="12573"/>
                </a:lnTo>
                <a:lnTo>
                  <a:pt x="1707896" y="4953"/>
                </a:lnTo>
                <a:lnTo>
                  <a:pt x="1700276" y="0"/>
                </a:lnTo>
                <a:lnTo>
                  <a:pt x="1571625" y="28194"/>
                </a:lnTo>
                <a:lnTo>
                  <a:pt x="1659382" y="126238"/>
                </a:lnTo>
                <a:lnTo>
                  <a:pt x="1668526" y="126746"/>
                </a:lnTo>
                <a:lnTo>
                  <a:pt x="1674368" y="121539"/>
                </a:lnTo>
                <a:lnTo>
                  <a:pt x="1680210" y="116205"/>
                </a:lnTo>
                <a:lnTo>
                  <a:pt x="1680718" y="107188"/>
                </a:lnTo>
                <a:lnTo>
                  <a:pt x="1644586" y="66827"/>
                </a:lnTo>
                <a:lnTo>
                  <a:pt x="1995932" y="180340"/>
                </a:lnTo>
                <a:lnTo>
                  <a:pt x="2004695" y="153035"/>
                </a:lnTo>
                <a:close/>
              </a:path>
            </a:pathLst>
          </a:custGeom>
          <a:solidFill>
            <a:srgbClr val="244060"/>
          </a:solidFill>
        </p:spPr>
        <p:txBody>
          <a:bodyPr wrap="square" lIns="0" tIns="0" rIns="0" bIns="0" rtlCol="0"/>
          <a:lstStyle/>
          <a:p>
            <a:endParaRPr/>
          </a:p>
        </p:txBody>
      </p:sp>
      <p:sp>
        <p:nvSpPr>
          <p:cNvPr id="9" name="object 9"/>
          <p:cNvSpPr txBox="1"/>
          <p:nvPr/>
        </p:nvSpPr>
        <p:spPr>
          <a:xfrm>
            <a:off x="8535670" y="4884497"/>
            <a:ext cx="1090295" cy="390525"/>
          </a:xfrm>
          <a:prstGeom prst="rect">
            <a:avLst/>
          </a:prstGeom>
        </p:spPr>
        <p:txBody>
          <a:bodyPr vert="horz" wrap="square" lIns="0" tIns="11430" rIns="0" bIns="0" rtlCol="0">
            <a:spAutoFit/>
          </a:bodyPr>
          <a:lstStyle/>
          <a:p>
            <a:pPr marL="12700">
              <a:spcBef>
                <a:spcPts val="90"/>
              </a:spcBef>
            </a:pPr>
            <a:r>
              <a:rPr sz="1200" b="1" spc="-30" dirty="0">
                <a:solidFill>
                  <a:srgbClr val="244060"/>
                </a:solidFill>
                <a:latin typeface="Calibri"/>
                <a:cs typeface="Calibri"/>
              </a:rPr>
              <a:t>C</a:t>
            </a:r>
            <a:r>
              <a:rPr sz="1200" b="1" spc="-5" dirty="0">
                <a:solidFill>
                  <a:srgbClr val="244060"/>
                </a:solidFill>
                <a:latin typeface="Calibri"/>
                <a:cs typeface="Calibri"/>
              </a:rPr>
              <a:t>on</a:t>
            </a:r>
            <a:r>
              <a:rPr sz="1200" b="1" spc="-25" dirty="0">
                <a:solidFill>
                  <a:srgbClr val="244060"/>
                </a:solidFill>
                <a:latin typeface="Calibri"/>
                <a:cs typeface="Calibri"/>
              </a:rPr>
              <a:t>t</a:t>
            </a:r>
            <a:r>
              <a:rPr sz="1200" b="1" spc="-20" dirty="0">
                <a:solidFill>
                  <a:srgbClr val="244060"/>
                </a:solidFill>
                <a:latin typeface="Calibri"/>
                <a:cs typeface="Calibri"/>
              </a:rPr>
              <a:t>a</a:t>
            </a:r>
            <a:r>
              <a:rPr sz="1200" b="1" spc="-5" dirty="0">
                <a:solidFill>
                  <a:srgbClr val="244060"/>
                </a:solidFill>
                <a:latin typeface="Calibri"/>
                <a:cs typeface="Calibri"/>
              </a:rPr>
              <a:t>c</a:t>
            </a:r>
            <a:r>
              <a:rPr sz="1200" b="1" spc="-25" dirty="0">
                <a:solidFill>
                  <a:srgbClr val="244060"/>
                </a:solidFill>
                <a:latin typeface="Calibri"/>
                <a:cs typeface="Calibri"/>
              </a:rPr>
              <a:t>t</a:t>
            </a:r>
            <a:r>
              <a:rPr sz="1200" b="1" spc="-10" dirty="0">
                <a:solidFill>
                  <a:srgbClr val="244060"/>
                </a:solidFill>
                <a:latin typeface="Calibri"/>
                <a:cs typeface="Calibri"/>
              </a:rPr>
              <a:t>o</a:t>
            </a:r>
            <a:r>
              <a:rPr sz="1200" b="1" spc="20" dirty="0">
                <a:solidFill>
                  <a:srgbClr val="244060"/>
                </a:solidFill>
                <a:latin typeface="Calibri"/>
                <a:cs typeface="Calibri"/>
              </a:rPr>
              <a:t> </a:t>
            </a:r>
            <a:r>
              <a:rPr sz="1200" b="1" spc="-10" dirty="0">
                <a:solidFill>
                  <a:srgbClr val="244060"/>
                </a:solidFill>
                <a:latin typeface="Calibri"/>
                <a:cs typeface="Calibri"/>
              </a:rPr>
              <a:t>i</a:t>
            </a:r>
            <a:r>
              <a:rPr sz="1200" b="1" spc="-5" dirty="0">
                <a:solidFill>
                  <a:srgbClr val="244060"/>
                </a:solidFill>
                <a:latin typeface="Calibri"/>
                <a:cs typeface="Calibri"/>
              </a:rPr>
              <a:t>n</a:t>
            </a:r>
            <a:r>
              <a:rPr sz="1200" b="1" spc="-25" dirty="0">
                <a:solidFill>
                  <a:srgbClr val="244060"/>
                </a:solidFill>
                <a:latin typeface="Calibri"/>
                <a:cs typeface="Calibri"/>
              </a:rPr>
              <a:t>t</a:t>
            </a:r>
            <a:r>
              <a:rPr sz="1200" b="1" spc="5" dirty="0">
                <a:solidFill>
                  <a:srgbClr val="244060"/>
                </a:solidFill>
                <a:latin typeface="Calibri"/>
                <a:cs typeface="Calibri"/>
              </a:rPr>
              <a:t>e</a:t>
            </a:r>
            <a:r>
              <a:rPr sz="1200" b="1" dirty="0">
                <a:solidFill>
                  <a:srgbClr val="244060"/>
                </a:solidFill>
                <a:latin typeface="Calibri"/>
                <a:cs typeface="Calibri"/>
              </a:rPr>
              <a:t>rn</a:t>
            </a:r>
            <a:r>
              <a:rPr sz="1200" b="1" spc="-10" dirty="0">
                <a:solidFill>
                  <a:srgbClr val="244060"/>
                </a:solidFill>
                <a:latin typeface="Calibri"/>
                <a:cs typeface="Calibri"/>
              </a:rPr>
              <a:t>o</a:t>
            </a:r>
            <a:endParaRPr sz="1200">
              <a:latin typeface="Calibri"/>
              <a:cs typeface="Calibri"/>
            </a:endParaRPr>
          </a:p>
          <a:p>
            <a:pPr marL="12700">
              <a:spcBef>
                <a:spcPts val="50"/>
              </a:spcBef>
            </a:pPr>
            <a:r>
              <a:rPr sz="1150" b="1" spc="20" dirty="0">
                <a:solidFill>
                  <a:srgbClr val="244060"/>
                </a:solidFill>
                <a:latin typeface="Calibri"/>
                <a:cs typeface="Calibri"/>
              </a:rPr>
              <a:t>del</a:t>
            </a:r>
            <a:r>
              <a:rPr sz="1150" b="1" spc="-40" dirty="0">
                <a:solidFill>
                  <a:srgbClr val="244060"/>
                </a:solidFill>
                <a:latin typeface="Calibri"/>
                <a:cs typeface="Calibri"/>
              </a:rPr>
              <a:t> </a:t>
            </a:r>
            <a:r>
              <a:rPr sz="1150" b="1" spc="20" dirty="0">
                <a:solidFill>
                  <a:srgbClr val="244060"/>
                </a:solidFill>
                <a:latin typeface="Calibri"/>
                <a:cs typeface="Calibri"/>
              </a:rPr>
              <a:t>Relé</a:t>
            </a:r>
            <a:r>
              <a:rPr sz="1150" b="1" spc="-55" dirty="0">
                <a:solidFill>
                  <a:srgbClr val="244060"/>
                </a:solidFill>
                <a:latin typeface="Calibri"/>
                <a:cs typeface="Calibri"/>
              </a:rPr>
              <a:t> </a:t>
            </a:r>
            <a:r>
              <a:rPr sz="1150" b="1" spc="10" dirty="0">
                <a:solidFill>
                  <a:srgbClr val="244060"/>
                </a:solidFill>
                <a:latin typeface="Calibri"/>
                <a:cs typeface="Calibri"/>
              </a:rPr>
              <a:t>se</a:t>
            </a:r>
            <a:r>
              <a:rPr sz="1150" b="1" spc="5" dirty="0">
                <a:solidFill>
                  <a:srgbClr val="244060"/>
                </a:solidFill>
                <a:latin typeface="Calibri"/>
                <a:cs typeface="Calibri"/>
              </a:rPr>
              <a:t> </a:t>
            </a:r>
            <a:r>
              <a:rPr sz="1150" b="1" spc="10" dirty="0">
                <a:solidFill>
                  <a:srgbClr val="244060"/>
                </a:solidFill>
                <a:latin typeface="Calibri"/>
                <a:cs typeface="Calibri"/>
              </a:rPr>
              <a:t>cierra</a:t>
            </a:r>
            <a:endParaRPr sz="115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81</a:t>
            </a:fld>
            <a:endParaRPr spc="15"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5950330" y="2079575"/>
            <a:ext cx="5562812" cy="4016425"/>
          </a:xfrm>
          <a:prstGeom prst="rect">
            <a:avLst/>
          </a:prstGeom>
        </p:spPr>
      </p:pic>
      <p:sp>
        <p:nvSpPr>
          <p:cNvPr id="3" name="object 3"/>
          <p:cNvSpPr txBox="1">
            <a:spLocks noGrp="1"/>
          </p:cNvSpPr>
          <p:nvPr>
            <p:ph type="title"/>
          </p:nvPr>
        </p:nvSpPr>
        <p:spPr>
          <a:xfrm>
            <a:off x="838200" y="696334"/>
            <a:ext cx="10752056" cy="875881"/>
          </a:xfrm>
          <a:prstGeom prst="rect">
            <a:avLst/>
          </a:prstGeom>
        </p:spPr>
        <p:txBody>
          <a:bodyPr vert="horz" wrap="square" lIns="0" tIns="13970" rIns="0" bIns="0" rtlCol="0">
            <a:spAutoFit/>
          </a:bodyPr>
          <a:lstStyle/>
          <a:p>
            <a:pPr marR="5080" algn="ctr">
              <a:spcBef>
                <a:spcPts val="110"/>
              </a:spcBef>
            </a:pPr>
            <a:r>
              <a:rPr lang="en-US" spc="-5" dirty="0" smtClean="0"/>
              <a:t> </a:t>
            </a:r>
            <a:r>
              <a:rPr spc="-90" dirty="0" smtClean="0"/>
              <a:t> </a:t>
            </a:r>
            <a:r>
              <a:rPr lang="es-ES" spc="-90" dirty="0" smtClean="0"/>
              <a:t/>
            </a:r>
            <a:br>
              <a:rPr lang="es-ES" spc="-90" dirty="0" smtClean="0"/>
            </a:br>
            <a:r>
              <a:rPr spc="-5" dirty="0" smtClean="0">
                <a:solidFill>
                  <a:schemeClr val="accent6">
                    <a:lumMod val="50000"/>
                  </a:schemeClr>
                </a:solidFill>
              </a:rPr>
              <a:t>COMPONENTES</a:t>
            </a:r>
            <a:r>
              <a:rPr spc="-25" dirty="0" smtClean="0">
                <a:solidFill>
                  <a:schemeClr val="accent6">
                    <a:lumMod val="50000"/>
                  </a:schemeClr>
                </a:solidFill>
              </a:rPr>
              <a:t> </a:t>
            </a:r>
            <a:r>
              <a:rPr spc="-10" dirty="0">
                <a:solidFill>
                  <a:schemeClr val="accent6">
                    <a:lumMod val="50000"/>
                  </a:schemeClr>
                </a:solidFill>
              </a:rPr>
              <a:t>BÁSICOS</a:t>
            </a:r>
            <a:r>
              <a:rPr spc="10" dirty="0">
                <a:solidFill>
                  <a:schemeClr val="accent6">
                    <a:lumMod val="50000"/>
                  </a:schemeClr>
                </a:solidFill>
              </a:rPr>
              <a:t> </a:t>
            </a:r>
            <a:r>
              <a:rPr dirty="0">
                <a:solidFill>
                  <a:schemeClr val="accent6">
                    <a:lumMod val="50000"/>
                  </a:schemeClr>
                </a:solidFill>
              </a:rPr>
              <a:t>DE</a:t>
            </a:r>
            <a:r>
              <a:rPr spc="-40" dirty="0">
                <a:solidFill>
                  <a:schemeClr val="accent6">
                    <a:lumMod val="50000"/>
                  </a:schemeClr>
                </a:solidFill>
              </a:rPr>
              <a:t> </a:t>
            </a:r>
            <a:r>
              <a:rPr spc="5" dirty="0">
                <a:solidFill>
                  <a:schemeClr val="accent6">
                    <a:lumMod val="50000"/>
                  </a:schemeClr>
                </a:solidFill>
              </a:rPr>
              <a:t>UN </a:t>
            </a:r>
            <a:r>
              <a:rPr spc="-615" dirty="0">
                <a:solidFill>
                  <a:schemeClr val="accent6">
                    <a:lumMod val="50000"/>
                  </a:schemeClr>
                </a:solidFill>
              </a:rPr>
              <a:t> </a:t>
            </a:r>
            <a:r>
              <a:rPr dirty="0">
                <a:solidFill>
                  <a:schemeClr val="accent6">
                    <a:lumMod val="50000"/>
                  </a:schemeClr>
                </a:solidFill>
              </a:rPr>
              <a:t>SISTEMA</a:t>
            </a:r>
            <a:r>
              <a:rPr spc="-75" dirty="0">
                <a:solidFill>
                  <a:schemeClr val="accent6">
                    <a:lumMod val="50000"/>
                  </a:schemeClr>
                </a:solidFill>
              </a:rPr>
              <a:t> </a:t>
            </a:r>
            <a:r>
              <a:rPr dirty="0">
                <a:solidFill>
                  <a:schemeClr val="accent6">
                    <a:lumMod val="50000"/>
                  </a:schemeClr>
                </a:solidFill>
              </a:rPr>
              <a:t>DE</a:t>
            </a:r>
            <a:r>
              <a:rPr spc="-5" dirty="0">
                <a:solidFill>
                  <a:schemeClr val="accent6">
                    <a:lumMod val="50000"/>
                  </a:schemeClr>
                </a:solidFill>
              </a:rPr>
              <a:t> </a:t>
            </a:r>
            <a:r>
              <a:rPr spc="-10" dirty="0">
                <a:solidFill>
                  <a:schemeClr val="accent6">
                    <a:lumMod val="50000"/>
                  </a:schemeClr>
                </a:solidFill>
              </a:rPr>
              <a:t>PROTECCIÓN</a:t>
            </a:r>
          </a:p>
        </p:txBody>
      </p:sp>
      <p:sp>
        <p:nvSpPr>
          <p:cNvPr id="4" name="object 4"/>
          <p:cNvSpPr txBox="1"/>
          <p:nvPr/>
        </p:nvSpPr>
        <p:spPr>
          <a:xfrm>
            <a:off x="1066800" y="2642691"/>
            <a:ext cx="4632985" cy="2202398"/>
          </a:xfrm>
          <a:prstGeom prst="rect">
            <a:avLst/>
          </a:prstGeom>
        </p:spPr>
        <p:txBody>
          <a:bodyPr vert="horz" wrap="square" lIns="0" tIns="13335" rIns="0" bIns="0" rtlCol="0">
            <a:spAutoFit/>
          </a:bodyPr>
          <a:lstStyle/>
          <a:p>
            <a:pPr marL="12700" marR="5080" algn="just">
              <a:lnSpc>
                <a:spcPct val="100600"/>
              </a:lnSpc>
              <a:spcBef>
                <a:spcPts val="105"/>
              </a:spcBef>
            </a:pPr>
            <a:r>
              <a:rPr sz="2400" b="1" dirty="0">
                <a:latin typeface="Calibri"/>
                <a:cs typeface="Calibri"/>
              </a:rPr>
              <a:t>Cuando</a:t>
            </a:r>
            <a:r>
              <a:rPr sz="2400" b="1" spc="-100" dirty="0">
                <a:latin typeface="Calibri"/>
                <a:cs typeface="Calibri"/>
              </a:rPr>
              <a:t> </a:t>
            </a:r>
            <a:r>
              <a:rPr sz="2400" b="1" spc="5" dirty="0">
                <a:latin typeface="Calibri"/>
                <a:cs typeface="Calibri"/>
              </a:rPr>
              <a:t>el</a:t>
            </a:r>
            <a:r>
              <a:rPr sz="2400" b="1" spc="-10" dirty="0">
                <a:latin typeface="Calibri"/>
                <a:cs typeface="Calibri"/>
              </a:rPr>
              <a:t> breaker</a:t>
            </a:r>
            <a:r>
              <a:rPr sz="2400" b="1" spc="-60" dirty="0">
                <a:latin typeface="Calibri"/>
                <a:cs typeface="Calibri"/>
              </a:rPr>
              <a:t> </a:t>
            </a:r>
            <a:r>
              <a:rPr sz="2400" b="1" spc="5" dirty="0">
                <a:latin typeface="Calibri"/>
                <a:cs typeface="Calibri"/>
              </a:rPr>
              <a:t>se</a:t>
            </a:r>
            <a:r>
              <a:rPr sz="2400" b="1" spc="-40" dirty="0">
                <a:latin typeface="Calibri"/>
                <a:cs typeface="Calibri"/>
              </a:rPr>
              <a:t> </a:t>
            </a:r>
            <a:r>
              <a:rPr sz="2400" b="1" dirty="0">
                <a:latin typeface="Calibri"/>
                <a:cs typeface="Calibri"/>
              </a:rPr>
              <a:t>dispara </a:t>
            </a:r>
            <a:r>
              <a:rPr sz="2400" b="1" spc="-434" dirty="0">
                <a:latin typeface="Calibri"/>
                <a:cs typeface="Calibri"/>
              </a:rPr>
              <a:t> </a:t>
            </a:r>
            <a:r>
              <a:rPr sz="2400" b="1" spc="5" dirty="0">
                <a:latin typeface="Calibri"/>
                <a:cs typeface="Calibri"/>
              </a:rPr>
              <a:t>hace</a:t>
            </a:r>
            <a:r>
              <a:rPr sz="2400" b="1" spc="-65" dirty="0">
                <a:latin typeface="Calibri"/>
                <a:cs typeface="Calibri"/>
              </a:rPr>
              <a:t> </a:t>
            </a:r>
            <a:r>
              <a:rPr sz="2400" b="1" spc="-5" dirty="0">
                <a:latin typeface="Calibri"/>
                <a:cs typeface="Calibri"/>
              </a:rPr>
              <a:t>que</a:t>
            </a:r>
            <a:r>
              <a:rPr sz="2400" b="1" spc="-30" dirty="0">
                <a:latin typeface="Calibri"/>
                <a:cs typeface="Calibri"/>
              </a:rPr>
              <a:t> </a:t>
            </a:r>
            <a:r>
              <a:rPr sz="2400" b="1" spc="5" dirty="0">
                <a:latin typeface="Calibri"/>
                <a:cs typeface="Calibri"/>
              </a:rPr>
              <a:t>el </a:t>
            </a:r>
            <a:r>
              <a:rPr sz="2400" b="1" spc="-5" dirty="0">
                <a:latin typeface="Calibri"/>
                <a:cs typeface="Calibri"/>
              </a:rPr>
              <a:t>contacto</a:t>
            </a:r>
            <a:r>
              <a:rPr sz="2400" b="1" spc="-90" dirty="0">
                <a:latin typeface="Calibri"/>
                <a:cs typeface="Calibri"/>
              </a:rPr>
              <a:t> </a:t>
            </a:r>
            <a:r>
              <a:rPr sz="2400" b="1" spc="-10" dirty="0">
                <a:latin typeface="Calibri"/>
                <a:cs typeface="Calibri"/>
              </a:rPr>
              <a:t>AUX</a:t>
            </a:r>
            <a:r>
              <a:rPr sz="2400" b="1" spc="-35" dirty="0">
                <a:latin typeface="Calibri"/>
                <a:cs typeface="Calibri"/>
              </a:rPr>
              <a:t> </a:t>
            </a:r>
            <a:r>
              <a:rPr sz="2400" b="1" dirty="0" smtClean="0">
                <a:latin typeface="Calibri"/>
                <a:cs typeface="Calibri"/>
              </a:rPr>
              <a:t>se</a:t>
            </a:r>
            <a:r>
              <a:rPr lang="es-ES" sz="2400" b="1" dirty="0" smtClean="0">
                <a:latin typeface="Calibri"/>
                <a:cs typeface="Calibri"/>
              </a:rPr>
              <a:t> </a:t>
            </a:r>
            <a:r>
              <a:rPr lang="es-ES" sz="2400" b="1" dirty="0">
                <a:cs typeface="Calibri"/>
              </a:rPr>
              <a:t>sitúe </a:t>
            </a:r>
            <a:r>
              <a:rPr lang="es-ES" sz="2400" b="1" spc="5" dirty="0">
                <a:cs typeface="Calibri"/>
              </a:rPr>
              <a:t>en </a:t>
            </a:r>
            <a:r>
              <a:rPr lang="es-ES" sz="2400" b="1" spc="-10" dirty="0">
                <a:cs typeface="Calibri"/>
              </a:rPr>
              <a:t>estado </a:t>
            </a:r>
            <a:r>
              <a:rPr lang="es-ES" sz="2400" b="1" dirty="0">
                <a:cs typeface="Calibri"/>
              </a:rPr>
              <a:t>abierto, </a:t>
            </a:r>
            <a:r>
              <a:rPr lang="es-ES" sz="2400" b="1" spc="5" dirty="0">
                <a:cs typeface="Calibri"/>
              </a:rPr>
              <a:t>lo cual </a:t>
            </a:r>
            <a:r>
              <a:rPr lang="es-ES" sz="2400" b="1" spc="10" dirty="0">
                <a:cs typeface="Calibri"/>
              </a:rPr>
              <a:t> </a:t>
            </a:r>
            <a:r>
              <a:rPr lang="es-ES" sz="2400" b="1" spc="-5" dirty="0">
                <a:cs typeface="Calibri"/>
              </a:rPr>
              <a:t>abre</a:t>
            </a:r>
            <a:r>
              <a:rPr lang="es-ES" sz="2400" b="1" spc="-65" dirty="0">
                <a:cs typeface="Calibri"/>
              </a:rPr>
              <a:t> </a:t>
            </a:r>
            <a:r>
              <a:rPr lang="es-ES" sz="2400" b="1" spc="5" dirty="0">
                <a:cs typeface="Calibri"/>
              </a:rPr>
              <a:t>el</a:t>
            </a:r>
            <a:r>
              <a:rPr lang="es-ES" sz="2400" b="1" spc="-20" dirty="0">
                <a:cs typeface="Calibri"/>
              </a:rPr>
              <a:t> </a:t>
            </a:r>
            <a:r>
              <a:rPr lang="es-ES" sz="2400" b="1" dirty="0">
                <a:cs typeface="Calibri"/>
              </a:rPr>
              <a:t>circuito</a:t>
            </a:r>
            <a:r>
              <a:rPr lang="es-ES" sz="2400" b="1" spc="-50" dirty="0">
                <a:cs typeface="Calibri"/>
              </a:rPr>
              <a:t> </a:t>
            </a:r>
            <a:r>
              <a:rPr lang="es-ES" sz="2400" b="1" spc="5" dirty="0">
                <a:cs typeface="Calibri"/>
              </a:rPr>
              <a:t>y</a:t>
            </a:r>
            <a:r>
              <a:rPr lang="es-ES" sz="2400" b="1" spc="-40" dirty="0">
                <a:cs typeface="Calibri"/>
              </a:rPr>
              <a:t> </a:t>
            </a:r>
            <a:r>
              <a:rPr lang="es-ES" sz="2400" b="1" spc="5" dirty="0">
                <a:cs typeface="Calibri"/>
              </a:rPr>
              <a:t>corta</a:t>
            </a:r>
            <a:r>
              <a:rPr lang="es-ES" sz="2400" b="1" spc="-95" dirty="0">
                <a:cs typeface="Calibri"/>
              </a:rPr>
              <a:t> </a:t>
            </a:r>
            <a:r>
              <a:rPr lang="es-ES" sz="2400" b="1" spc="5" dirty="0">
                <a:cs typeface="Calibri"/>
              </a:rPr>
              <a:t>el</a:t>
            </a:r>
            <a:r>
              <a:rPr lang="es-ES" sz="2400" b="1" spc="-20" dirty="0">
                <a:cs typeface="Calibri"/>
              </a:rPr>
              <a:t> </a:t>
            </a:r>
            <a:r>
              <a:rPr lang="es-ES" sz="2400" b="1" spc="-5" dirty="0">
                <a:cs typeface="Calibri"/>
              </a:rPr>
              <a:t>flujo</a:t>
            </a:r>
            <a:r>
              <a:rPr lang="es-ES" sz="2400" b="1" spc="-20" dirty="0">
                <a:cs typeface="Calibri"/>
              </a:rPr>
              <a:t> </a:t>
            </a:r>
            <a:r>
              <a:rPr lang="es-ES" sz="2400" b="1" dirty="0">
                <a:cs typeface="Calibri"/>
              </a:rPr>
              <a:t>de </a:t>
            </a:r>
            <a:r>
              <a:rPr lang="es-ES" sz="2400" b="1" spc="-434" dirty="0">
                <a:cs typeface="Calibri"/>
              </a:rPr>
              <a:t> </a:t>
            </a:r>
            <a:r>
              <a:rPr lang="es-ES" sz="2400" b="1" spc="10" dirty="0">
                <a:cs typeface="Calibri"/>
              </a:rPr>
              <a:t>c</a:t>
            </a:r>
            <a:r>
              <a:rPr lang="es-ES" sz="2400" b="1" spc="15" dirty="0">
                <a:cs typeface="Calibri"/>
              </a:rPr>
              <a:t>orr</a:t>
            </a:r>
            <a:r>
              <a:rPr lang="es-ES" sz="2400" b="1" dirty="0">
                <a:cs typeface="Calibri"/>
              </a:rPr>
              <a:t>i</a:t>
            </a:r>
            <a:r>
              <a:rPr lang="es-ES" sz="2400" b="1" spc="10" dirty="0">
                <a:cs typeface="Calibri"/>
              </a:rPr>
              <a:t>e</a:t>
            </a:r>
            <a:r>
              <a:rPr lang="es-ES" sz="2400" b="1" spc="-50" dirty="0">
                <a:cs typeface="Calibri"/>
              </a:rPr>
              <a:t>n</a:t>
            </a:r>
            <a:r>
              <a:rPr lang="es-ES" sz="2400" b="1" spc="-25" dirty="0">
                <a:cs typeface="Calibri"/>
              </a:rPr>
              <a:t>t</a:t>
            </a:r>
            <a:r>
              <a:rPr lang="es-ES" sz="2400" b="1" spc="5" dirty="0">
                <a:cs typeface="Calibri"/>
              </a:rPr>
              <a:t>e,</a:t>
            </a:r>
            <a:r>
              <a:rPr lang="es-ES" sz="2400" b="1" spc="-125" dirty="0">
                <a:cs typeface="Calibri"/>
              </a:rPr>
              <a:t> </a:t>
            </a:r>
            <a:r>
              <a:rPr lang="es-ES" sz="2400" b="1" spc="-15" dirty="0" err="1">
                <a:cs typeface="Calibri"/>
              </a:rPr>
              <a:t>d</a:t>
            </a:r>
            <a:r>
              <a:rPr lang="es-ES" sz="2400" b="1" spc="5" dirty="0" err="1">
                <a:cs typeface="Calibri"/>
              </a:rPr>
              <a:t>es</a:t>
            </a:r>
            <a:r>
              <a:rPr lang="es-ES" sz="2400" b="1" spc="10" dirty="0" err="1">
                <a:cs typeface="Calibri"/>
              </a:rPr>
              <a:t>e</a:t>
            </a:r>
            <a:r>
              <a:rPr lang="es-ES" sz="2400" b="1" spc="-15" dirty="0" err="1">
                <a:cs typeface="Calibri"/>
              </a:rPr>
              <a:t>n</a:t>
            </a:r>
            <a:r>
              <a:rPr lang="es-ES" sz="2400" b="1" spc="5" dirty="0" err="1">
                <a:cs typeface="Calibri"/>
              </a:rPr>
              <a:t>e</a:t>
            </a:r>
            <a:r>
              <a:rPr lang="es-ES" sz="2400" b="1" spc="-15" dirty="0" err="1">
                <a:cs typeface="Calibri"/>
              </a:rPr>
              <a:t>r</a:t>
            </a:r>
            <a:r>
              <a:rPr lang="es-ES" sz="2400" b="1" spc="-10" dirty="0" err="1">
                <a:cs typeface="Calibri"/>
              </a:rPr>
              <a:t>g</a:t>
            </a:r>
            <a:r>
              <a:rPr lang="es-ES" sz="2400" b="1" dirty="0" err="1">
                <a:cs typeface="Calibri"/>
              </a:rPr>
              <a:t>i</a:t>
            </a:r>
            <a:r>
              <a:rPr lang="es-ES" sz="2400" b="1" spc="-35" dirty="0" err="1">
                <a:cs typeface="Calibri"/>
              </a:rPr>
              <a:t>z</a:t>
            </a:r>
            <a:r>
              <a:rPr lang="es-ES" sz="2400" b="1" spc="5" dirty="0" err="1">
                <a:cs typeface="Calibri"/>
              </a:rPr>
              <a:t>a</a:t>
            </a:r>
            <a:r>
              <a:rPr lang="es-ES" sz="2400" b="1" spc="-10" dirty="0" err="1">
                <a:cs typeface="Calibri"/>
              </a:rPr>
              <a:t>n</a:t>
            </a:r>
            <a:r>
              <a:rPr lang="es-ES" sz="2400" b="1" spc="-15" dirty="0" err="1">
                <a:cs typeface="Calibri"/>
              </a:rPr>
              <a:t>d</a:t>
            </a:r>
            <a:r>
              <a:rPr lang="es-ES" sz="2400" b="1" spc="5" dirty="0" err="1">
                <a:cs typeface="Calibri"/>
              </a:rPr>
              <a:t>o</a:t>
            </a:r>
            <a:r>
              <a:rPr lang="es-ES" sz="2400" b="1" spc="-45" dirty="0">
                <a:cs typeface="Calibri"/>
              </a:rPr>
              <a:t> </a:t>
            </a:r>
            <a:r>
              <a:rPr lang="es-ES" sz="2400" b="1" spc="5" dirty="0">
                <a:cs typeface="Calibri"/>
              </a:rPr>
              <a:t>la  </a:t>
            </a:r>
            <a:r>
              <a:rPr lang="es-ES" sz="2400" b="1" dirty="0">
                <a:cs typeface="Calibri"/>
              </a:rPr>
              <a:t>bobina</a:t>
            </a:r>
            <a:r>
              <a:rPr lang="es-ES" sz="2400" b="1" spc="-60" dirty="0">
                <a:cs typeface="Calibri"/>
              </a:rPr>
              <a:t> CT.</a:t>
            </a:r>
            <a:endParaRPr lang="es-ES" sz="2400" b="1" dirty="0">
              <a:cs typeface="Calibri"/>
            </a:endParaRPr>
          </a:p>
          <a:p>
            <a:pPr marL="12700" marR="5080">
              <a:lnSpc>
                <a:spcPct val="100600"/>
              </a:lnSpc>
              <a:spcBef>
                <a:spcPts val="105"/>
              </a:spcBef>
            </a:pPr>
            <a:endParaRPr sz="2000" dirty="0">
              <a:latin typeface="Calibri"/>
              <a:cs typeface="Calibri"/>
            </a:endParaRPr>
          </a:p>
        </p:txBody>
      </p:sp>
      <p:sp>
        <p:nvSpPr>
          <p:cNvPr id="6" name="object 6"/>
          <p:cNvSpPr txBox="1"/>
          <p:nvPr/>
        </p:nvSpPr>
        <p:spPr>
          <a:xfrm>
            <a:off x="9179179" y="1927352"/>
            <a:ext cx="1334770" cy="228909"/>
          </a:xfrm>
          <a:prstGeom prst="rect">
            <a:avLst/>
          </a:prstGeom>
        </p:spPr>
        <p:txBody>
          <a:bodyPr vert="horz" wrap="square" lIns="0" tIns="13335" rIns="0" bIns="0" rtlCol="0">
            <a:spAutoFit/>
          </a:bodyPr>
          <a:lstStyle/>
          <a:p>
            <a:pPr marL="12700">
              <a:spcBef>
                <a:spcPts val="105"/>
              </a:spcBef>
            </a:pPr>
            <a:r>
              <a:rPr sz="1400" b="1" dirty="0">
                <a:solidFill>
                  <a:srgbClr val="244060"/>
                </a:solidFill>
                <a:latin typeface="Calibri"/>
                <a:cs typeface="Calibri"/>
              </a:rPr>
              <a:t>El</a:t>
            </a:r>
            <a:r>
              <a:rPr sz="1400" b="1" spc="-55" dirty="0">
                <a:solidFill>
                  <a:srgbClr val="244060"/>
                </a:solidFill>
                <a:latin typeface="Calibri"/>
                <a:cs typeface="Calibri"/>
              </a:rPr>
              <a:t> </a:t>
            </a:r>
            <a:r>
              <a:rPr sz="1400" b="1" dirty="0">
                <a:solidFill>
                  <a:srgbClr val="244060"/>
                </a:solidFill>
                <a:latin typeface="Calibri"/>
                <a:cs typeface="Calibri"/>
              </a:rPr>
              <a:t>b</a:t>
            </a:r>
            <a:r>
              <a:rPr sz="1400" b="1" spc="5" dirty="0">
                <a:solidFill>
                  <a:srgbClr val="244060"/>
                </a:solidFill>
                <a:latin typeface="Calibri"/>
                <a:cs typeface="Calibri"/>
              </a:rPr>
              <a:t>r</a:t>
            </a:r>
            <a:r>
              <a:rPr sz="1400" b="1" spc="10" dirty="0">
                <a:solidFill>
                  <a:srgbClr val="244060"/>
                </a:solidFill>
                <a:latin typeface="Calibri"/>
                <a:cs typeface="Calibri"/>
              </a:rPr>
              <a:t>e</a:t>
            </a:r>
            <a:r>
              <a:rPr sz="1400" b="1" spc="-10" dirty="0">
                <a:solidFill>
                  <a:srgbClr val="244060"/>
                </a:solidFill>
                <a:latin typeface="Calibri"/>
                <a:cs typeface="Calibri"/>
              </a:rPr>
              <a:t>a</a:t>
            </a:r>
            <a:r>
              <a:rPr sz="1400" b="1" spc="-30" dirty="0">
                <a:solidFill>
                  <a:srgbClr val="244060"/>
                </a:solidFill>
                <a:latin typeface="Calibri"/>
                <a:cs typeface="Calibri"/>
              </a:rPr>
              <a:t>k</a:t>
            </a:r>
            <a:r>
              <a:rPr sz="1400" b="1" spc="10" dirty="0">
                <a:solidFill>
                  <a:srgbClr val="244060"/>
                </a:solidFill>
                <a:latin typeface="Calibri"/>
                <a:cs typeface="Calibri"/>
              </a:rPr>
              <a:t>e</a:t>
            </a:r>
            <a:r>
              <a:rPr sz="1400" b="1" dirty="0">
                <a:solidFill>
                  <a:srgbClr val="244060"/>
                </a:solidFill>
                <a:latin typeface="Calibri"/>
                <a:cs typeface="Calibri"/>
              </a:rPr>
              <a:t>r</a:t>
            </a:r>
            <a:r>
              <a:rPr sz="1400" b="1" spc="-65" dirty="0">
                <a:solidFill>
                  <a:srgbClr val="244060"/>
                </a:solidFill>
                <a:latin typeface="Calibri"/>
                <a:cs typeface="Calibri"/>
              </a:rPr>
              <a:t> </a:t>
            </a:r>
            <a:r>
              <a:rPr sz="1400" b="1" spc="10" dirty="0">
                <a:solidFill>
                  <a:srgbClr val="244060"/>
                </a:solidFill>
                <a:latin typeface="Calibri"/>
                <a:cs typeface="Calibri"/>
              </a:rPr>
              <a:t>s</a:t>
            </a:r>
            <a:r>
              <a:rPr sz="1400" b="1" dirty="0">
                <a:solidFill>
                  <a:srgbClr val="244060"/>
                </a:solidFill>
                <a:latin typeface="Calibri"/>
                <a:cs typeface="Calibri"/>
              </a:rPr>
              <a:t>e</a:t>
            </a:r>
            <a:r>
              <a:rPr sz="1400" b="1" spc="-20" dirty="0">
                <a:solidFill>
                  <a:srgbClr val="244060"/>
                </a:solidFill>
                <a:latin typeface="Calibri"/>
                <a:cs typeface="Calibri"/>
              </a:rPr>
              <a:t> </a:t>
            </a:r>
            <a:r>
              <a:rPr sz="1400" b="1" spc="-10" dirty="0">
                <a:solidFill>
                  <a:srgbClr val="244060"/>
                </a:solidFill>
                <a:latin typeface="Calibri"/>
                <a:cs typeface="Calibri"/>
              </a:rPr>
              <a:t>a</a:t>
            </a:r>
            <a:r>
              <a:rPr sz="1400" b="1" dirty="0">
                <a:solidFill>
                  <a:srgbClr val="244060"/>
                </a:solidFill>
                <a:latin typeface="Calibri"/>
                <a:cs typeface="Calibri"/>
              </a:rPr>
              <a:t>b</a:t>
            </a:r>
            <a:r>
              <a:rPr sz="1400" b="1" spc="5" dirty="0">
                <a:solidFill>
                  <a:srgbClr val="244060"/>
                </a:solidFill>
                <a:latin typeface="Calibri"/>
                <a:cs typeface="Calibri"/>
              </a:rPr>
              <a:t>r</a:t>
            </a:r>
            <a:r>
              <a:rPr sz="1400" b="1" dirty="0">
                <a:solidFill>
                  <a:srgbClr val="244060"/>
                </a:solidFill>
                <a:latin typeface="Calibri"/>
                <a:cs typeface="Calibri"/>
              </a:rPr>
              <a:t>e</a:t>
            </a:r>
            <a:endParaRPr sz="1400">
              <a:latin typeface="Calibri"/>
              <a:cs typeface="Calibri"/>
            </a:endParaRPr>
          </a:p>
        </p:txBody>
      </p:sp>
      <p:sp>
        <p:nvSpPr>
          <p:cNvPr id="7" name="object 7"/>
          <p:cNvSpPr/>
          <p:nvPr/>
        </p:nvSpPr>
        <p:spPr>
          <a:xfrm>
            <a:off x="9167749" y="2131568"/>
            <a:ext cx="794385" cy="583565"/>
          </a:xfrm>
          <a:custGeom>
            <a:avLst/>
            <a:gdLst/>
            <a:ahLst/>
            <a:cxnLst/>
            <a:rect l="l" t="t" r="r" b="b"/>
            <a:pathLst>
              <a:path w="794384" h="583564">
                <a:moveTo>
                  <a:pt x="61341" y="459232"/>
                </a:moveTo>
                <a:lnTo>
                  <a:pt x="52958" y="462534"/>
                </a:lnTo>
                <a:lnTo>
                  <a:pt x="0" y="583057"/>
                </a:lnTo>
                <a:lnTo>
                  <a:pt x="50281" y="577977"/>
                </a:lnTo>
                <a:lnTo>
                  <a:pt x="31369" y="577977"/>
                </a:lnTo>
                <a:lnTo>
                  <a:pt x="14604" y="554863"/>
                </a:lnTo>
                <a:lnTo>
                  <a:pt x="57282" y="523822"/>
                </a:lnTo>
                <a:lnTo>
                  <a:pt x="79121" y="474091"/>
                </a:lnTo>
                <a:lnTo>
                  <a:pt x="75819" y="465582"/>
                </a:lnTo>
                <a:lnTo>
                  <a:pt x="61341" y="459232"/>
                </a:lnTo>
                <a:close/>
              </a:path>
              <a:path w="794384" h="583564">
                <a:moveTo>
                  <a:pt x="57282" y="523822"/>
                </a:moveTo>
                <a:lnTo>
                  <a:pt x="14604" y="554863"/>
                </a:lnTo>
                <a:lnTo>
                  <a:pt x="31369" y="577977"/>
                </a:lnTo>
                <a:lnTo>
                  <a:pt x="39401" y="572135"/>
                </a:lnTo>
                <a:lnTo>
                  <a:pt x="36068" y="572135"/>
                </a:lnTo>
                <a:lnTo>
                  <a:pt x="21462" y="552196"/>
                </a:lnTo>
                <a:lnTo>
                  <a:pt x="45913" y="549713"/>
                </a:lnTo>
                <a:lnTo>
                  <a:pt x="57282" y="523822"/>
                </a:lnTo>
                <a:close/>
              </a:path>
              <a:path w="794384" h="583564">
                <a:moveTo>
                  <a:pt x="128143" y="541401"/>
                </a:moveTo>
                <a:lnTo>
                  <a:pt x="74174" y="546843"/>
                </a:lnTo>
                <a:lnTo>
                  <a:pt x="31369" y="577977"/>
                </a:lnTo>
                <a:lnTo>
                  <a:pt x="50281" y="577977"/>
                </a:lnTo>
                <a:lnTo>
                  <a:pt x="130936" y="569849"/>
                </a:lnTo>
                <a:lnTo>
                  <a:pt x="136651" y="562864"/>
                </a:lnTo>
                <a:lnTo>
                  <a:pt x="135127" y="547116"/>
                </a:lnTo>
                <a:lnTo>
                  <a:pt x="128143" y="541401"/>
                </a:lnTo>
                <a:close/>
              </a:path>
              <a:path w="794384" h="583564">
                <a:moveTo>
                  <a:pt x="45913" y="549713"/>
                </a:moveTo>
                <a:lnTo>
                  <a:pt x="21462" y="552196"/>
                </a:lnTo>
                <a:lnTo>
                  <a:pt x="36068" y="572135"/>
                </a:lnTo>
                <a:lnTo>
                  <a:pt x="45913" y="549713"/>
                </a:lnTo>
                <a:close/>
              </a:path>
              <a:path w="794384" h="583564">
                <a:moveTo>
                  <a:pt x="74174" y="546843"/>
                </a:moveTo>
                <a:lnTo>
                  <a:pt x="45913" y="549713"/>
                </a:lnTo>
                <a:lnTo>
                  <a:pt x="36068" y="572135"/>
                </a:lnTo>
                <a:lnTo>
                  <a:pt x="39401" y="572135"/>
                </a:lnTo>
                <a:lnTo>
                  <a:pt x="74174" y="546843"/>
                </a:lnTo>
                <a:close/>
              </a:path>
              <a:path w="794384" h="583564">
                <a:moveTo>
                  <a:pt x="777494" y="0"/>
                </a:moveTo>
                <a:lnTo>
                  <a:pt x="57282" y="523822"/>
                </a:lnTo>
                <a:lnTo>
                  <a:pt x="45913" y="549713"/>
                </a:lnTo>
                <a:lnTo>
                  <a:pt x="74174" y="546843"/>
                </a:lnTo>
                <a:lnTo>
                  <a:pt x="794257" y="23114"/>
                </a:lnTo>
                <a:lnTo>
                  <a:pt x="777494" y="0"/>
                </a:lnTo>
                <a:close/>
              </a:path>
            </a:pathLst>
          </a:custGeom>
          <a:solidFill>
            <a:srgbClr val="244060"/>
          </a:solidFill>
        </p:spPr>
        <p:txBody>
          <a:bodyPr wrap="square" lIns="0" tIns="0" rIns="0" bIns="0" rtlCol="0"/>
          <a:lstStyle/>
          <a:p>
            <a:endParaRPr/>
          </a:p>
        </p:txBody>
      </p:sp>
      <p:sp>
        <p:nvSpPr>
          <p:cNvPr id="8" name="object 8"/>
          <p:cNvSpPr txBox="1"/>
          <p:nvPr/>
        </p:nvSpPr>
        <p:spPr>
          <a:xfrm>
            <a:off x="9750933" y="3455289"/>
            <a:ext cx="786765" cy="194284"/>
          </a:xfrm>
          <a:prstGeom prst="rect">
            <a:avLst/>
          </a:prstGeom>
        </p:spPr>
        <p:txBody>
          <a:bodyPr vert="horz" wrap="square" lIns="0" tIns="17145" rIns="0" bIns="0" rtlCol="0">
            <a:spAutoFit/>
          </a:bodyPr>
          <a:lstStyle/>
          <a:p>
            <a:pPr marL="12700">
              <a:spcBef>
                <a:spcPts val="135"/>
              </a:spcBef>
            </a:pPr>
            <a:r>
              <a:rPr sz="1150" b="1" spc="10" dirty="0">
                <a:solidFill>
                  <a:srgbClr val="244060"/>
                </a:solidFill>
                <a:latin typeface="Calibri"/>
                <a:cs typeface="Calibri"/>
              </a:rPr>
              <a:t>AUX</a:t>
            </a:r>
            <a:r>
              <a:rPr sz="1150" b="1" spc="-45" dirty="0">
                <a:solidFill>
                  <a:srgbClr val="244060"/>
                </a:solidFill>
                <a:latin typeface="Calibri"/>
                <a:cs typeface="Calibri"/>
              </a:rPr>
              <a:t> </a:t>
            </a:r>
            <a:r>
              <a:rPr sz="1150" b="1" spc="10" dirty="0">
                <a:solidFill>
                  <a:srgbClr val="244060"/>
                </a:solidFill>
                <a:latin typeface="Calibri"/>
                <a:cs typeface="Calibri"/>
              </a:rPr>
              <a:t>se</a:t>
            </a:r>
            <a:r>
              <a:rPr sz="1150" b="1" dirty="0">
                <a:solidFill>
                  <a:srgbClr val="244060"/>
                </a:solidFill>
                <a:latin typeface="Calibri"/>
                <a:cs typeface="Calibri"/>
              </a:rPr>
              <a:t> </a:t>
            </a:r>
            <a:r>
              <a:rPr sz="1150" b="1" spc="15" dirty="0">
                <a:solidFill>
                  <a:srgbClr val="244060"/>
                </a:solidFill>
                <a:latin typeface="Calibri"/>
                <a:cs typeface="Calibri"/>
              </a:rPr>
              <a:t>abre</a:t>
            </a:r>
            <a:endParaRPr sz="1150">
              <a:latin typeface="Calibri"/>
              <a:cs typeface="Calibri"/>
            </a:endParaRPr>
          </a:p>
        </p:txBody>
      </p:sp>
      <p:sp>
        <p:nvSpPr>
          <p:cNvPr id="9" name="object 9"/>
          <p:cNvSpPr/>
          <p:nvPr/>
        </p:nvSpPr>
        <p:spPr>
          <a:xfrm>
            <a:off x="9453498" y="3257930"/>
            <a:ext cx="433070" cy="180340"/>
          </a:xfrm>
          <a:custGeom>
            <a:avLst/>
            <a:gdLst/>
            <a:ahLst/>
            <a:cxnLst/>
            <a:rect l="l" t="t" r="r" b="b"/>
            <a:pathLst>
              <a:path w="433070" h="180339">
                <a:moveTo>
                  <a:pt x="81704" y="39504"/>
                </a:moveTo>
                <a:lnTo>
                  <a:pt x="53953" y="45578"/>
                </a:lnTo>
                <a:lnTo>
                  <a:pt x="72972" y="66819"/>
                </a:lnTo>
                <a:lnTo>
                  <a:pt x="424306" y="180340"/>
                </a:lnTo>
                <a:lnTo>
                  <a:pt x="433070" y="153035"/>
                </a:lnTo>
                <a:lnTo>
                  <a:pt x="81704" y="39504"/>
                </a:lnTo>
                <a:close/>
              </a:path>
              <a:path w="433070" h="180339">
                <a:moveTo>
                  <a:pt x="128650" y="0"/>
                </a:moveTo>
                <a:lnTo>
                  <a:pt x="0" y="28194"/>
                </a:lnTo>
                <a:lnTo>
                  <a:pt x="87756" y="126238"/>
                </a:lnTo>
                <a:lnTo>
                  <a:pt x="96900" y="126746"/>
                </a:lnTo>
                <a:lnTo>
                  <a:pt x="102743" y="121539"/>
                </a:lnTo>
                <a:lnTo>
                  <a:pt x="108584" y="116205"/>
                </a:lnTo>
                <a:lnTo>
                  <a:pt x="109093" y="107188"/>
                </a:lnTo>
                <a:lnTo>
                  <a:pt x="72972" y="66819"/>
                </a:lnTo>
                <a:lnTo>
                  <a:pt x="22605" y="50546"/>
                </a:lnTo>
                <a:lnTo>
                  <a:pt x="31369" y="23241"/>
                </a:lnTo>
                <a:lnTo>
                  <a:pt x="137723" y="23241"/>
                </a:lnTo>
                <a:lnTo>
                  <a:pt x="139573" y="20320"/>
                </a:lnTo>
                <a:lnTo>
                  <a:pt x="137922" y="12573"/>
                </a:lnTo>
                <a:lnTo>
                  <a:pt x="136271" y="4953"/>
                </a:lnTo>
                <a:lnTo>
                  <a:pt x="128650" y="0"/>
                </a:lnTo>
                <a:close/>
              </a:path>
              <a:path w="433070" h="180339">
                <a:moveTo>
                  <a:pt x="31369" y="23241"/>
                </a:moveTo>
                <a:lnTo>
                  <a:pt x="22605" y="50546"/>
                </a:lnTo>
                <a:lnTo>
                  <a:pt x="72972" y="66819"/>
                </a:lnTo>
                <a:lnTo>
                  <a:pt x="58628" y="50800"/>
                </a:lnTo>
                <a:lnTo>
                  <a:pt x="30099" y="50800"/>
                </a:lnTo>
                <a:lnTo>
                  <a:pt x="37592" y="27305"/>
                </a:lnTo>
                <a:lnTo>
                  <a:pt x="43946" y="27305"/>
                </a:lnTo>
                <a:lnTo>
                  <a:pt x="31369" y="23241"/>
                </a:lnTo>
                <a:close/>
              </a:path>
              <a:path w="433070" h="180339">
                <a:moveTo>
                  <a:pt x="37592" y="27305"/>
                </a:moveTo>
                <a:lnTo>
                  <a:pt x="30099" y="50800"/>
                </a:lnTo>
                <a:lnTo>
                  <a:pt x="53953" y="45578"/>
                </a:lnTo>
                <a:lnTo>
                  <a:pt x="37592" y="27305"/>
                </a:lnTo>
                <a:close/>
              </a:path>
              <a:path w="433070" h="180339">
                <a:moveTo>
                  <a:pt x="53953" y="45578"/>
                </a:moveTo>
                <a:lnTo>
                  <a:pt x="30099" y="50800"/>
                </a:lnTo>
                <a:lnTo>
                  <a:pt x="58628" y="50800"/>
                </a:lnTo>
                <a:lnTo>
                  <a:pt x="53953" y="45578"/>
                </a:lnTo>
                <a:close/>
              </a:path>
              <a:path w="433070" h="180339">
                <a:moveTo>
                  <a:pt x="43946" y="27305"/>
                </a:moveTo>
                <a:lnTo>
                  <a:pt x="37592" y="27305"/>
                </a:lnTo>
                <a:lnTo>
                  <a:pt x="53953" y="45578"/>
                </a:lnTo>
                <a:lnTo>
                  <a:pt x="81704" y="39504"/>
                </a:lnTo>
                <a:lnTo>
                  <a:pt x="43946" y="27305"/>
                </a:lnTo>
                <a:close/>
              </a:path>
              <a:path w="433070" h="180339">
                <a:moveTo>
                  <a:pt x="137723" y="23241"/>
                </a:moveTo>
                <a:lnTo>
                  <a:pt x="31369" y="23241"/>
                </a:lnTo>
                <a:lnTo>
                  <a:pt x="81704" y="39504"/>
                </a:lnTo>
                <a:lnTo>
                  <a:pt x="134747" y="27940"/>
                </a:lnTo>
                <a:lnTo>
                  <a:pt x="137723" y="23241"/>
                </a:lnTo>
                <a:close/>
              </a:path>
            </a:pathLst>
          </a:custGeom>
          <a:solidFill>
            <a:srgbClr val="244060"/>
          </a:solidFill>
        </p:spPr>
        <p:txBody>
          <a:bodyPr wrap="square" lIns="0" tIns="0" rIns="0" bIns="0" rtlCol="0"/>
          <a:lstStyle/>
          <a:p>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82</a:t>
            </a:fld>
            <a:endParaRPr spc="15"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905182" y="2128056"/>
            <a:ext cx="5607959" cy="3967944"/>
            <a:chOff x="4426330" y="2079574"/>
            <a:chExt cx="4503420" cy="3564254"/>
          </a:xfrm>
        </p:grpSpPr>
        <p:pic>
          <p:nvPicPr>
            <p:cNvPr id="3" name="object 3"/>
            <p:cNvPicPr/>
            <p:nvPr/>
          </p:nvPicPr>
          <p:blipFill>
            <a:blip r:embed="rId3" cstate="print"/>
            <a:stretch>
              <a:fillRect/>
            </a:stretch>
          </p:blipFill>
          <p:spPr>
            <a:xfrm>
              <a:off x="4426330" y="2079574"/>
              <a:ext cx="4503292" cy="3564001"/>
            </a:xfrm>
            <a:prstGeom prst="rect">
              <a:avLst/>
            </a:prstGeom>
          </p:spPr>
        </p:pic>
        <p:sp>
          <p:nvSpPr>
            <p:cNvPr id="4" name="object 4"/>
            <p:cNvSpPr/>
            <p:nvPr/>
          </p:nvSpPr>
          <p:spPr>
            <a:xfrm>
              <a:off x="6334505" y="2423922"/>
              <a:ext cx="322580" cy="791210"/>
            </a:xfrm>
            <a:custGeom>
              <a:avLst/>
              <a:gdLst/>
              <a:ahLst/>
              <a:cxnLst/>
              <a:rect l="l" t="t" r="r" b="b"/>
              <a:pathLst>
                <a:path w="322579" h="791210">
                  <a:moveTo>
                    <a:pt x="20574" y="651001"/>
                  </a:moveTo>
                  <a:lnTo>
                    <a:pt x="12827" y="652526"/>
                  </a:lnTo>
                  <a:lnTo>
                    <a:pt x="5080" y="653923"/>
                  </a:lnTo>
                  <a:lnTo>
                    <a:pt x="0" y="661288"/>
                  </a:lnTo>
                  <a:lnTo>
                    <a:pt x="23368" y="790828"/>
                  </a:lnTo>
                  <a:lnTo>
                    <a:pt x="49477" y="769112"/>
                  </a:lnTo>
                  <a:lnTo>
                    <a:pt x="46482" y="769112"/>
                  </a:lnTo>
                  <a:lnTo>
                    <a:pt x="19685" y="759332"/>
                  </a:lnTo>
                  <a:lnTo>
                    <a:pt x="37733" y="709695"/>
                  </a:lnTo>
                  <a:lnTo>
                    <a:pt x="28067" y="656208"/>
                  </a:lnTo>
                  <a:lnTo>
                    <a:pt x="20574" y="651001"/>
                  </a:lnTo>
                  <a:close/>
                </a:path>
                <a:path w="322579" h="791210">
                  <a:moveTo>
                    <a:pt x="37733" y="709695"/>
                  </a:moveTo>
                  <a:lnTo>
                    <a:pt x="19685" y="759332"/>
                  </a:lnTo>
                  <a:lnTo>
                    <a:pt x="46482" y="769112"/>
                  </a:lnTo>
                  <a:lnTo>
                    <a:pt x="49206" y="761618"/>
                  </a:lnTo>
                  <a:lnTo>
                    <a:pt x="47117" y="761618"/>
                  </a:lnTo>
                  <a:lnTo>
                    <a:pt x="24003" y="753237"/>
                  </a:lnTo>
                  <a:lnTo>
                    <a:pt x="42775" y="737593"/>
                  </a:lnTo>
                  <a:lnTo>
                    <a:pt x="37733" y="709695"/>
                  </a:lnTo>
                  <a:close/>
                </a:path>
                <a:path w="322579" h="791210">
                  <a:moveTo>
                    <a:pt x="106299" y="684656"/>
                  </a:moveTo>
                  <a:lnTo>
                    <a:pt x="64535" y="719459"/>
                  </a:lnTo>
                  <a:lnTo>
                    <a:pt x="46482" y="769112"/>
                  </a:lnTo>
                  <a:lnTo>
                    <a:pt x="49477" y="769112"/>
                  </a:lnTo>
                  <a:lnTo>
                    <a:pt x="124587" y="706627"/>
                  </a:lnTo>
                  <a:lnTo>
                    <a:pt x="125476" y="697611"/>
                  </a:lnTo>
                  <a:lnTo>
                    <a:pt x="120396" y="691514"/>
                  </a:lnTo>
                  <a:lnTo>
                    <a:pt x="115316" y="685545"/>
                  </a:lnTo>
                  <a:lnTo>
                    <a:pt x="106299" y="684656"/>
                  </a:lnTo>
                  <a:close/>
                </a:path>
                <a:path w="322579" h="791210">
                  <a:moveTo>
                    <a:pt x="42775" y="737593"/>
                  </a:moveTo>
                  <a:lnTo>
                    <a:pt x="24003" y="753237"/>
                  </a:lnTo>
                  <a:lnTo>
                    <a:pt x="47117" y="761618"/>
                  </a:lnTo>
                  <a:lnTo>
                    <a:pt x="42775" y="737593"/>
                  </a:lnTo>
                  <a:close/>
                </a:path>
                <a:path w="322579" h="791210">
                  <a:moveTo>
                    <a:pt x="64535" y="719459"/>
                  </a:moveTo>
                  <a:lnTo>
                    <a:pt x="42775" y="737593"/>
                  </a:lnTo>
                  <a:lnTo>
                    <a:pt x="47117" y="761618"/>
                  </a:lnTo>
                  <a:lnTo>
                    <a:pt x="49206" y="761618"/>
                  </a:lnTo>
                  <a:lnTo>
                    <a:pt x="64535" y="719459"/>
                  </a:lnTo>
                  <a:close/>
                </a:path>
                <a:path w="322579" h="791210">
                  <a:moveTo>
                    <a:pt x="295783" y="0"/>
                  </a:moveTo>
                  <a:lnTo>
                    <a:pt x="37733" y="709695"/>
                  </a:lnTo>
                  <a:lnTo>
                    <a:pt x="42775" y="737593"/>
                  </a:lnTo>
                  <a:lnTo>
                    <a:pt x="64535" y="719459"/>
                  </a:lnTo>
                  <a:lnTo>
                    <a:pt x="322579" y="9778"/>
                  </a:lnTo>
                  <a:lnTo>
                    <a:pt x="295783" y="0"/>
                  </a:lnTo>
                  <a:close/>
                </a:path>
              </a:pathLst>
            </a:custGeom>
            <a:solidFill>
              <a:srgbClr val="244060"/>
            </a:solidFill>
          </p:spPr>
          <p:txBody>
            <a:bodyPr wrap="square" lIns="0" tIns="0" rIns="0" bIns="0" rtlCol="0"/>
            <a:lstStyle/>
            <a:p>
              <a:endParaRPr/>
            </a:p>
          </p:txBody>
        </p:sp>
      </p:grpSp>
      <p:sp>
        <p:nvSpPr>
          <p:cNvPr id="5" name="object 5"/>
          <p:cNvSpPr txBox="1">
            <a:spLocks noGrp="1"/>
          </p:cNvSpPr>
          <p:nvPr>
            <p:ph type="title"/>
          </p:nvPr>
        </p:nvSpPr>
        <p:spPr>
          <a:xfrm>
            <a:off x="606569" y="561827"/>
            <a:ext cx="10752056" cy="875881"/>
          </a:xfrm>
          <a:prstGeom prst="rect">
            <a:avLst/>
          </a:prstGeom>
        </p:spPr>
        <p:txBody>
          <a:bodyPr vert="horz" wrap="square" lIns="0" tIns="13970" rIns="0" bIns="0" rtlCol="0">
            <a:spAutoFit/>
          </a:bodyPr>
          <a:lstStyle/>
          <a:p>
            <a:pPr marR="5080" algn="ctr">
              <a:spcBef>
                <a:spcPts val="110"/>
              </a:spcBef>
            </a:pPr>
            <a:r>
              <a:rPr lang="en-US" spc="-5" dirty="0" smtClean="0"/>
              <a:t> </a:t>
            </a:r>
            <a:r>
              <a:rPr spc="-90" dirty="0" smtClean="0"/>
              <a:t> </a:t>
            </a:r>
            <a:r>
              <a:rPr lang="es-ES" spc="-90" dirty="0" smtClean="0"/>
              <a:t/>
            </a:r>
            <a:br>
              <a:rPr lang="es-ES" spc="-90" dirty="0" smtClean="0"/>
            </a:br>
            <a:r>
              <a:rPr spc="-5" dirty="0" smtClean="0">
                <a:solidFill>
                  <a:schemeClr val="accent6">
                    <a:lumMod val="50000"/>
                  </a:schemeClr>
                </a:solidFill>
              </a:rPr>
              <a:t>COMPONENTES</a:t>
            </a:r>
            <a:r>
              <a:rPr spc="-25" dirty="0" smtClean="0">
                <a:solidFill>
                  <a:schemeClr val="accent6">
                    <a:lumMod val="50000"/>
                  </a:schemeClr>
                </a:solidFill>
              </a:rPr>
              <a:t> </a:t>
            </a:r>
            <a:r>
              <a:rPr spc="-10" dirty="0">
                <a:solidFill>
                  <a:schemeClr val="accent6">
                    <a:lumMod val="50000"/>
                  </a:schemeClr>
                </a:solidFill>
              </a:rPr>
              <a:t>BÁSICOS</a:t>
            </a:r>
            <a:r>
              <a:rPr spc="10" dirty="0">
                <a:solidFill>
                  <a:schemeClr val="accent6">
                    <a:lumMod val="50000"/>
                  </a:schemeClr>
                </a:solidFill>
              </a:rPr>
              <a:t> </a:t>
            </a:r>
            <a:r>
              <a:rPr dirty="0">
                <a:solidFill>
                  <a:schemeClr val="accent6">
                    <a:lumMod val="50000"/>
                  </a:schemeClr>
                </a:solidFill>
              </a:rPr>
              <a:t>DE</a:t>
            </a:r>
            <a:r>
              <a:rPr spc="-40" dirty="0">
                <a:solidFill>
                  <a:schemeClr val="accent6">
                    <a:lumMod val="50000"/>
                  </a:schemeClr>
                </a:solidFill>
              </a:rPr>
              <a:t> </a:t>
            </a:r>
            <a:r>
              <a:rPr spc="5" dirty="0">
                <a:solidFill>
                  <a:schemeClr val="accent6">
                    <a:lumMod val="50000"/>
                  </a:schemeClr>
                </a:solidFill>
              </a:rPr>
              <a:t>UN </a:t>
            </a:r>
            <a:r>
              <a:rPr spc="-615" dirty="0">
                <a:solidFill>
                  <a:schemeClr val="accent6">
                    <a:lumMod val="50000"/>
                  </a:schemeClr>
                </a:solidFill>
              </a:rPr>
              <a:t> </a:t>
            </a:r>
            <a:r>
              <a:rPr dirty="0">
                <a:solidFill>
                  <a:schemeClr val="accent6">
                    <a:lumMod val="50000"/>
                  </a:schemeClr>
                </a:solidFill>
              </a:rPr>
              <a:t>SISTEMA</a:t>
            </a:r>
            <a:r>
              <a:rPr spc="-75" dirty="0">
                <a:solidFill>
                  <a:schemeClr val="accent6">
                    <a:lumMod val="50000"/>
                  </a:schemeClr>
                </a:solidFill>
              </a:rPr>
              <a:t> </a:t>
            </a:r>
            <a:r>
              <a:rPr dirty="0">
                <a:solidFill>
                  <a:schemeClr val="accent6">
                    <a:lumMod val="50000"/>
                  </a:schemeClr>
                </a:solidFill>
              </a:rPr>
              <a:t>DE</a:t>
            </a:r>
            <a:r>
              <a:rPr spc="-5" dirty="0">
                <a:solidFill>
                  <a:schemeClr val="accent6">
                    <a:lumMod val="50000"/>
                  </a:schemeClr>
                </a:solidFill>
              </a:rPr>
              <a:t> </a:t>
            </a:r>
            <a:r>
              <a:rPr spc="-10" dirty="0">
                <a:solidFill>
                  <a:schemeClr val="accent6">
                    <a:lumMod val="50000"/>
                  </a:schemeClr>
                </a:solidFill>
              </a:rPr>
              <a:t>PROTECCIÓN</a:t>
            </a:r>
          </a:p>
        </p:txBody>
      </p:sp>
      <p:sp>
        <p:nvSpPr>
          <p:cNvPr id="6" name="object 6"/>
          <p:cNvSpPr txBox="1"/>
          <p:nvPr/>
        </p:nvSpPr>
        <p:spPr>
          <a:xfrm>
            <a:off x="939469" y="2386689"/>
            <a:ext cx="4655846" cy="3046988"/>
          </a:xfrm>
          <a:prstGeom prst="rect">
            <a:avLst/>
          </a:prstGeom>
        </p:spPr>
        <p:txBody>
          <a:bodyPr vert="horz" wrap="square" lIns="0" tIns="15240" rIns="0" bIns="0" rtlCol="0">
            <a:spAutoFit/>
          </a:bodyPr>
          <a:lstStyle/>
          <a:p>
            <a:pPr marL="355600" marR="5080" indent="-342900" algn="just">
              <a:lnSpc>
                <a:spcPct val="99800"/>
              </a:lnSpc>
              <a:spcBef>
                <a:spcPts val="120"/>
              </a:spcBef>
              <a:buFont typeface="Arial" panose="020B0604020202020204" pitchFamily="34" charset="0"/>
              <a:buChar char="•"/>
            </a:pPr>
            <a:r>
              <a:rPr sz="2400" b="1" spc="-155" dirty="0">
                <a:latin typeface="Calibri"/>
                <a:cs typeface="Calibri"/>
              </a:rPr>
              <a:t>T</a:t>
            </a:r>
            <a:r>
              <a:rPr sz="2400" b="1" spc="5" dirty="0">
                <a:latin typeface="Calibri"/>
                <a:cs typeface="Calibri"/>
              </a:rPr>
              <a:t>a</a:t>
            </a:r>
            <a:r>
              <a:rPr sz="2400" b="1" spc="20" dirty="0">
                <a:latin typeface="Calibri"/>
                <a:cs typeface="Calibri"/>
              </a:rPr>
              <a:t>m</a:t>
            </a:r>
            <a:r>
              <a:rPr sz="2400" b="1" spc="-15" dirty="0">
                <a:latin typeface="Calibri"/>
                <a:cs typeface="Calibri"/>
              </a:rPr>
              <a:t>b</a:t>
            </a:r>
            <a:r>
              <a:rPr sz="2400" b="1" dirty="0">
                <a:latin typeface="Calibri"/>
                <a:cs typeface="Calibri"/>
              </a:rPr>
              <a:t>i</a:t>
            </a:r>
            <a:r>
              <a:rPr sz="2400" b="1" spc="10" dirty="0">
                <a:latin typeface="Calibri"/>
                <a:cs typeface="Calibri"/>
              </a:rPr>
              <a:t>é</a:t>
            </a:r>
            <a:r>
              <a:rPr sz="2400" b="1" spc="5" dirty="0">
                <a:latin typeface="Calibri"/>
                <a:cs typeface="Calibri"/>
              </a:rPr>
              <a:t>n</a:t>
            </a:r>
            <a:r>
              <a:rPr sz="2400" b="1" spc="-110" dirty="0">
                <a:latin typeface="Calibri"/>
                <a:cs typeface="Calibri"/>
              </a:rPr>
              <a:t> </a:t>
            </a:r>
            <a:r>
              <a:rPr sz="2400" b="1" spc="5" dirty="0">
                <a:latin typeface="Calibri"/>
                <a:cs typeface="Calibri"/>
              </a:rPr>
              <a:t>es</a:t>
            </a:r>
            <a:r>
              <a:rPr sz="2400" b="1" spc="20" dirty="0">
                <a:latin typeface="Calibri"/>
                <a:cs typeface="Calibri"/>
              </a:rPr>
              <a:t> </a:t>
            </a:r>
            <a:r>
              <a:rPr sz="2400" b="1" spc="-15" dirty="0">
                <a:latin typeface="Calibri"/>
                <a:cs typeface="Calibri"/>
              </a:rPr>
              <a:t>p</a:t>
            </a:r>
            <a:r>
              <a:rPr sz="2400" b="1" spc="15" dirty="0">
                <a:latin typeface="Calibri"/>
                <a:cs typeface="Calibri"/>
              </a:rPr>
              <a:t>o</a:t>
            </a:r>
            <a:r>
              <a:rPr sz="2400" b="1" dirty="0">
                <a:latin typeface="Calibri"/>
                <a:cs typeface="Calibri"/>
              </a:rPr>
              <a:t>si</a:t>
            </a:r>
            <a:r>
              <a:rPr sz="2400" b="1" spc="-15" dirty="0">
                <a:latin typeface="Calibri"/>
                <a:cs typeface="Calibri"/>
              </a:rPr>
              <a:t>b</a:t>
            </a:r>
            <a:r>
              <a:rPr sz="2400" b="1" spc="5" dirty="0">
                <a:latin typeface="Calibri"/>
                <a:cs typeface="Calibri"/>
              </a:rPr>
              <a:t>le</a:t>
            </a:r>
            <a:r>
              <a:rPr sz="2400" b="1" spc="-55" dirty="0">
                <a:latin typeface="Calibri"/>
                <a:cs typeface="Calibri"/>
              </a:rPr>
              <a:t> </a:t>
            </a:r>
            <a:r>
              <a:rPr sz="2400" b="1" dirty="0">
                <a:latin typeface="Calibri"/>
                <a:cs typeface="Calibri"/>
              </a:rPr>
              <a:t>i</a:t>
            </a:r>
            <a:r>
              <a:rPr sz="2400" b="1" spc="-45" dirty="0">
                <a:latin typeface="Calibri"/>
                <a:cs typeface="Calibri"/>
              </a:rPr>
              <a:t>n</a:t>
            </a:r>
            <a:r>
              <a:rPr sz="2400" b="1" spc="-25" dirty="0">
                <a:latin typeface="Calibri"/>
                <a:cs typeface="Calibri"/>
              </a:rPr>
              <a:t>t</a:t>
            </a:r>
            <a:r>
              <a:rPr sz="2400" b="1" spc="5" dirty="0">
                <a:latin typeface="Calibri"/>
                <a:cs typeface="Calibri"/>
              </a:rPr>
              <a:t>e</a:t>
            </a:r>
            <a:r>
              <a:rPr sz="2400" b="1" spc="-10" dirty="0">
                <a:latin typeface="Calibri"/>
                <a:cs typeface="Calibri"/>
              </a:rPr>
              <a:t>g</a:t>
            </a:r>
            <a:r>
              <a:rPr sz="2400" b="1" spc="-15" dirty="0">
                <a:latin typeface="Calibri"/>
                <a:cs typeface="Calibri"/>
              </a:rPr>
              <a:t>r</a:t>
            </a:r>
            <a:r>
              <a:rPr sz="2400" b="1" spc="5" dirty="0">
                <a:latin typeface="Calibri"/>
                <a:cs typeface="Calibri"/>
              </a:rPr>
              <a:t>ar</a:t>
            </a:r>
            <a:r>
              <a:rPr sz="2400" b="1" spc="-40" dirty="0">
                <a:latin typeface="Calibri"/>
                <a:cs typeface="Calibri"/>
              </a:rPr>
              <a:t> </a:t>
            </a:r>
            <a:r>
              <a:rPr sz="2400" b="1" spc="5" dirty="0">
                <a:latin typeface="Calibri"/>
                <a:cs typeface="Calibri"/>
              </a:rPr>
              <a:t>en</a:t>
            </a:r>
            <a:r>
              <a:rPr sz="2400" b="1" dirty="0">
                <a:latin typeface="Calibri"/>
                <a:cs typeface="Calibri"/>
              </a:rPr>
              <a:t> </a:t>
            </a:r>
            <a:r>
              <a:rPr sz="2400" b="1" spc="5" dirty="0">
                <a:latin typeface="Calibri"/>
                <a:cs typeface="Calibri"/>
              </a:rPr>
              <a:t>el  </a:t>
            </a:r>
            <a:r>
              <a:rPr sz="2400" b="1" dirty="0">
                <a:latin typeface="Calibri"/>
                <a:cs typeface="Calibri"/>
              </a:rPr>
              <a:t>relé </a:t>
            </a:r>
            <a:r>
              <a:rPr sz="2400" b="1" spc="-5" dirty="0">
                <a:latin typeface="Calibri"/>
                <a:cs typeface="Calibri"/>
              </a:rPr>
              <a:t>un </a:t>
            </a:r>
            <a:r>
              <a:rPr sz="2400" b="1" dirty="0">
                <a:latin typeface="Calibri"/>
                <a:cs typeface="Calibri"/>
              </a:rPr>
              <a:t>disparo </a:t>
            </a:r>
            <a:r>
              <a:rPr sz="2400" b="1" spc="-5" dirty="0">
                <a:latin typeface="Calibri"/>
                <a:cs typeface="Calibri"/>
              </a:rPr>
              <a:t>LOCAL </a:t>
            </a:r>
            <a:r>
              <a:rPr sz="2400" b="1" spc="5" dirty="0">
                <a:latin typeface="Calibri"/>
                <a:cs typeface="Calibri"/>
              </a:rPr>
              <a:t>y </a:t>
            </a:r>
            <a:r>
              <a:rPr sz="2400" b="1" spc="-5" dirty="0">
                <a:latin typeface="Calibri"/>
                <a:cs typeface="Calibri"/>
              </a:rPr>
              <a:t>un </a:t>
            </a:r>
            <a:r>
              <a:rPr sz="2400" b="1" dirty="0">
                <a:latin typeface="Calibri"/>
                <a:cs typeface="Calibri"/>
              </a:rPr>
              <a:t> </a:t>
            </a:r>
            <a:r>
              <a:rPr lang="es-ES" sz="2400" b="1" dirty="0" smtClean="0">
                <a:latin typeface="Calibri"/>
                <a:cs typeface="Calibri"/>
              </a:rPr>
              <a:t>d</a:t>
            </a:r>
            <a:r>
              <a:rPr sz="2400" b="1" dirty="0" err="1" smtClean="0">
                <a:latin typeface="Calibri"/>
                <a:cs typeface="Calibri"/>
              </a:rPr>
              <a:t>isparo</a:t>
            </a:r>
            <a:r>
              <a:rPr sz="2400" b="1" spc="-85" dirty="0" smtClean="0">
                <a:latin typeface="Calibri"/>
                <a:cs typeface="Calibri"/>
              </a:rPr>
              <a:t> </a:t>
            </a:r>
            <a:r>
              <a:rPr sz="2400" b="1" spc="-20" dirty="0">
                <a:latin typeface="Calibri"/>
                <a:cs typeface="Calibri"/>
              </a:rPr>
              <a:t>REMOTO</a:t>
            </a:r>
            <a:r>
              <a:rPr sz="2400" b="1" spc="-20" dirty="0" smtClean="0">
                <a:latin typeface="Calibri"/>
                <a:cs typeface="Calibri"/>
              </a:rPr>
              <a:t>.</a:t>
            </a:r>
            <a:endParaRPr lang="es-ES" sz="2400" b="1" spc="-20" dirty="0" smtClean="0">
              <a:latin typeface="Calibri"/>
              <a:cs typeface="Calibri"/>
            </a:endParaRPr>
          </a:p>
          <a:p>
            <a:pPr marL="355600" marR="5080" indent="-342900" algn="just">
              <a:lnSpc>
                <a:spcPct val="99800"/>
              </a:lnSpc>
              <a:spcBef>
                <a:spcPts val="120"/>
              </a:spcBef>
              <a:buFont typeface="Arial" panose="020B0604020202020204" pitchFamily="34" charset="0"/>
              <a:buChar char="•"/>
            </a:pPr>
            <a:endParaRPr sz="2400" b="1" dirty="0">
              <a:latin typeface="Calibri"/>
              <a:cs typeface="Calibri"/>
            </a:endParaRPr>
          </a:p>
          <a:p>
            <a:pPr marL="355600" marR="301625" indent="-342900" algn="just">
              <a:lnSpc>
                <a:spcPct val="100099"/>
              </a:lnSpc>
              <a:spcBef>
                <a:spcPts val="480"/>
              </a:spcBef>
              <a:buFont typeface="Arial" panose="020B0604020202020204" pitchFamily="34" charset="0"/>
              <a:buChar char="•"/>
            </a:pPr>
            <a:r>
              <a:rPr sz="2400" b="1" spc="-5" dirty="0">
                <a:latin typeface="Calibri"/>
                <a:cs typeface="Calibri"/>
              </a:rPr>
              <a:t>El</a:t>
            </a:r>
            <a:r>
              <a:rPr sz="2400" b="1" spc="-70" dirty="0">
                <a:latin typeface="Calibri"/>
                <a:cs typeface="Calibri"/>
              </a:rPr>
              <a:t> </a:t>
            </a:r>
            <a:r>
              <a:rPr sz="2400" b="1" dirty="0">
                <a:latin typeface="Calibri"/>
                <a:cs typeface="Calibri"/>
              </a:rPr>
              <a:t>funcionamiento</a:t>
            </a:r>
            <a:r>
              <a:rPr sz="2400" b="1" spc="-60" dirty="0">
                <a:latin typeface="Calibri"/>
                <a:cs typeface="Calibri"/>
              </a:rPr>
              <a:t> </a:t>
            </a:r>
            <a:r>
              <a:rPr sz="2400" b="1" dirty="0">
                <a:latin typeface="Calibri"/>
                <a:cs typeface="Calibri"/>
              </a:rPr>
              <a:t>del</a:t>
            </a:r>
            <a:r>
              <a:rPr sz="2400" b="1" spc="-35" dirty="0">
                <a:latin typeface="Calibri"/>
                <a:cs typeface="Calibri"/>
              </a:rPr>
              <a:t> </a:t>
            </a:r>
            <a:r>
              <a:rPr sz="2400" b="1" spc="-5" dirty="0">
                <a:latin typeface="Calibri"/>
                <a:cs typeface="Calibri"/>
              </a:rPr>
              <a:t>sistema </a:t>
            </a:r>
            <a:r>
              <a:rPr sz="2400" b="1" spc="-434" dirty="0">
                <a:latin typeface="Calibri"/>
                <a:cs typeface="Calibri"/>
              </a:rPr>
              <a:t> </a:t>
            </a:r>
            <a:r>
              <a:rPr sz="2400" b="1" spc="-15" dirty="0">
                <a:latin typeface="Calibri"/>
                <a:cs typeface="Calibri"/>
              </a:rPr>
              <a:t>ante </a:t>
            </a:r>
            <a:r>
              <a:rPr sz="2400" b="1" spc="-5" dirty="0">
                <a:latin typeface="Calibri"/>
                <a:cs typeface="Calibri"/>
              </a:rPr>
              <a:t>un </a:t>
            </a:r>
            <a:r>
              <a:rPr sz="2400" b="1" dirty="0">
                <a:latin typeface="Calibri"/>
                <a:cs typeface="Calibri"/>
              </a:rPr>
              <a:t>disparo </a:t>
            </a:r>
            <a:r>
              <a:rPr sz="2400" b="1" spc="-5" dirty="0">
                <a:latin typeface="Calibri"/>
                <a:cs typeface="Calibri"/>
              </a:rPr>
              <a:t>LOCAL </a:t>
            </a:r>
            <a:r>
              <a:rPr sz="2400" b="1" spc="5" dirty="0">
                <a:latin typeface="Calibri"/>
                <a:cs typeface="Calibri"/>
              </a:rPr>
              <a:t>o </a:t>
            </a:r>
            <a:r>
              <a:rPr sz="2400" b="1" spc="10" dirty="0">
                <a:latin typeface="Calibri"/>
                <a:cs typeface="Calibri"/>
              </a:rPr>
              <a:t> </a:t>
            </a:r>
            <a:r>
              <a:rPr sz="2400" b="1" spc="-20" dirty="0">
                <a:latin typeface="Calibri"/>
                <a:cs typeface="Calibri"/>
              </a:rPr>
              <a:t>REMOTO </a:t>
            </a:r>
            <a:r>
              <a:rPr sz="2400" b="1" spc="5" dirty="0">
                <a:latin typeface="Calibri"/>
                <a:cs typeface="Calibri"/>
              </a:rPr>
              <a:t>es </a:t>
            </a:r>
            <a:r>
              <a:rPr sz="2400" b="1" spc="-5" dirty="0">
                <a:latin typeface="Calibri"/>
                <a:cs typeface="Calibri"/>
              </a:rPr>
              <a:t>semejante </a:t>
            </a:r>
            <a:r>
              <a:rPr sz="2400" b="1" spc="5" dirty="0">
                <a:latin typeface="Calibri"/>
                <a:cs typeface="Calibri"/>
              </a:rPr>
              <a:t>al </a:t>
            </a:r>
            <a:r>
              <a:rPr sz="2400" b="1" spc="10" dirty="0">
                <a:latin typeface="Calibri"/>
                <a:cs typeface="Calibri"/>
              </a:rPr>
              <a:t> </a:t>
            </a:r>
            <a:r>
              <a:rPr sz="2400" b="1" spc="-5" dirty="0">
                <a:latin typeface="Calibri"/>
                <a:cs typeface="Calibri"/>
              </a:rPr>
              <a:t>anteriormente</a:t>
            </a:r>
            <a:r>
              <a:rPr sz="2400" b="1" spc="-95" dirty="0">
                <a:latin typeface="Calibri"/>
                <a:cs typeface="Calibri"/>
              </a:rPr>
              <a:t> </a:t>
            </a:r>
            <a:r>
              <a:rPr sz="2400" b="1" dirty="0">
                <a:latin typeface="Calibri"/>
                <a:cs typeface="Calibri"/>
              </a:rPr>
              <a:t>explicado.</a:t>
            </a:r>
          </a:p>
        </p:txBody>
      </p:sp>
      <p:sp>
        <p:nvSpPr>
          <p:cNvPr id="7" name="object 7"/>
          <p:cNvSpPr txBox="1"/>
          <p:nvPr/>
        </p:nvSpPr>
        <p:spPr>
          <a:xfrm>
            <a:off x="6248528" y="2168397"/>
            <a:ext cx="934719" cy="194284"/>
          </a:xfrm>
          <a:prstGeom prst="rect">
            <a:avLst/>
          </a:prstGeom>
        </p:spPr>
        <p:txBody>
          <a:bodyPr vert="horz" wrap="square" lIns="0" tIns="17145" rIns="0" bIns="0" rtlCol="0">
            <a:spAutoFit/>
          </a:bodyPr>
          <a:lstStyle/>
          <a:p>
            <a:pPr marL="12700">
              <a:spcBef>
                <a:spcPts val="135"/>
              </a:spcBef>
            </a:pPr>
            <a:r>
              <a:rPr sz="1150" b="1" spc="25" dirty="0">
                <a:solidFill>
                  <a:srgbClr val="244060"/>
                </a:solidFill>
                <a:latin typeface="Calibri"/>
                <a:cs typeface="Calibri"/>
              </a:rPr>
              <a:t>D</a:t>
            </a:r>
            <a:r>
              <a:rPr sz="1150" b="1" dirty="0">
                <a:solidFill>
                  <a:srgbClr val="244060"/>
                </a:solidFill>
                <a:latin typeface="Calibri"/>
                <a:cs typeface="Calibri"/>
              </a:rPr>
              <a:t>i</a:t>
            </a:r>
            <a:r>
              <a:rPr sz="1150" b="1" spc="5" dirty="0">
                <a:solidFill>
                  <a:srgbClr val="244060"/>
                </a:solidFill>
                <a:latin typeface="Calibri"/>
                <a:cs typeface="Calibri"/>
              </a:rPr>
              <a:t>s</a:t>
            </a:r>
            <a:r>
              <a:rPr sz="1150" b="1" spc="25" dirty="0">
                <a:solidFill>
                  <a:srgbClr val="244060"/>
                </a:solidFill>
                <a:latin typeface="Calibri"/>
                <a:cs typeface="Calibri"/>
              </a:rPr>
              <a:t>p</a:t>
            </a:r>
            <a:r>
              <a:rPr sz="1150" b="1" dirty="0">
                <a:solidFill>
                  <a:srgbClr val="244060"/>
                </a:solidFill>
                <a:latin typeface="Calibri"/>
                <a:cs typeface="Calibri"/>
              </a:rPr>
              <a:t>a</a:t>
            </a:r>
            <a:r>
              <a:rPr sz="1150" b="1" spc="15" dirty="0">
                <a:solidFill>
                  <a:srgbClr val="244060"/>
                </a:solidFill>
                <a:latin typeface="Calibri"/>
                <a:cs typeface="Calibri"/>
              </a:rPr>
              <a:t>r</a:t>
            </a:r>
            <a:r>
              <a:rPr sz="1150" b="1" spc="20" dirty="0">
                <a:solidFill>
                  <a:srgbClr val="244060"/>
                </a:solidFill>
                <a:latin typeface="Calibri"/>
                <a:cs typeface="Calibri"/>
              </a:rPr>
              <a:t>o</a:t>
            </a:r>
            <a:r>
              <a:rPr sz="1150" b="1" spc="-5" dirty="0">
                <a:solidFill>
                  <a:srgbClr val="244060"/>
                </a:solidFill>
                <a:latin typeface="Calibri"/>
                <a:cs typeface="Calibri"/>
              </a:rPr>
              <a:t> </a:t>
            </a:r>
            <a:r>
              <a:rPr sz="1150" b="1" spc="-20" dirty="0">
                <a:solidFill>
                  <a:srgbClr val="244060"/>
                </a:solidFill>
                <a:latin typeface="Calibri"/>
                <a:cs typeface="Calibri"/>
              </a:rPr>
              <a:t>L</a:t>
            </a:r>
            <a:r>
              <a:rPr sz="1150" b="1" spc="10" dirty="0">
                <a:solidFill>
                  <a:srgbClr val="244060"/>
                </a:solidFill>
                <a:latin typeface="Calibri"/>
                <a:cs typeface="Calibri"/>
              </a:rPr>
              <a:t>O</a:t>
            </a:r>
            <a:r>
              <a:rPr sz="1150" b="1" dirty="0">
                <a:solidFill>
                  <a:srgbClr val="244060"/>
                </a:solidFill>
                <a:latin typeface="Calibri"/>
                <a:cs typeface="Calibri"/>
              </a:rPr>
              <a:t>C</a:t>
            </a:r>
            <a:r>
              <a:rPr sz="1150" b="1" spc="15" dirty="0">
                <a:solidFill>
                  <a:srgbClr val="244060"/>
                </a:solidFill>
                <a:latin typeface="Calibri"/>
                <a:cs typeface="Calibri"/>
              </a:rPr>
              <a:t>AL</a:t>
            </a:r>
            <a:endParaRPr sz="1150">
              <a:latin typeface="Calibri"/>
              <a:cs typeface="Calibri"/>
            </a:endParaRPr>
          </a:p>
        </p:txBody>
      </p:sp>
      <p:sp>
        <p:nvSpPr>
          <p:cNvPr id="8" name="object 8"/>
          <p:cNvSpPr/>
          <p:nvPr/>
        </p:nvSpPr>
        <p:spPr>
          <a:xfrm>
            <a:off x="6941566" y="2420620"/>
            <a:ext cx="869315" cy="1223010"/>
          </a:xfrm>
          <a:custGeom>
            <a:avLst/>
            <a:gdLst/>
            <a:ahLst/>
            <a:cxnLst/>
            <a:rect l="l" t="t" r="r" b="b"/>
            <a:pathLst>
              <a:path w="869314" h="1223010">
                <a:moveTo>
                  <a:pt x="761111" y="1142110"/>
                </a:moveTo>
                <a:lnTo>
                  <a:pt x="752601" y="1145285"/>
                </a:lnTo>
                <a:lnTo>
                  <a:pt x="749300" y="1152397"/>
                </a:lnTo>
                <a:lnTo>
                  <a:pt x="746125" y="1159637"/>
                </a:lnTo>
                <a:lnTo>
                  <a:pt x="749173" y="1168145"/>
                </a:lnTo>
                <a:lnTo>
                  <a:pt x="756412" y="1171320"/>
                </a:lnTo>
                <a:lnTo>
                  <a:pt x="868934" y="1222755"/>
                </a:lnTo>
                <a:lnTo>
                  <a:pt x="867637" y="1207769"/>
                </a:lnTo>
                <a:lnTo>
                  <a:pt x="840994" y="1207769"/>
                </a:lnTo>
                <a:lnTo>
                  <a:pt x="810607" y="1164727"/>
                </a:lnTo>
                <a:lnTo>
                  <a:pt x="761111" y="1142110"/>
                </a:lnTo>
                <a:close/>
              </a:path>
              <a:path w="869314" h="1223010">
                <a:moveTo>
                  <a:pt x="810607" y="1164727"/>
                </a:moveTo>
                <a:lnTo>
                  <a:pt x="840994" y="1207769"/>
                </a:lnTo>
                <a:lnTo>
                  <a:pt x="850957" y="1200784"/>
                </a:lnTo>
                <a:lnTo>
                  <a:pt x="838454" y="1200784"/>
                </a:lnTo>
                <a:lnTo>
                  <a:pt x="836326" y="1176447"/>
                </a:lnTo>
                <a:lnTo>
                  <a:pt x="810607" y="1164727"/>
                </a:lnTo>
                <a:close/>
              </a:path>
              <a:path w="869314" h="1223010">
                <a:moveTo>
                  <a:pt x="850646" y="1085850"/>
                </a:moveTo>
                <a:lnTo>
                  <a:pt x="834898" y="1087119"/>
                </a:lnTo>
                <a:lnTo>
                  <a:pt x="829183" y="1094104"/>
                </a:lnTo>
                <a:lnTo>
                  <a:pt x="829818" y="1101978"/>
                </a:lnTo>
                <a:lnTo>
                  <a:pt x="833855" y="1148169"/>
                </a:lnTo>
                <a:lnTo>
                  <a:pt x="864362" y="1191386"/>
                </a:lnTo>
                <a:lnTo>
                  <a:pt x="840994" y="1207769"/>
                </a:lnTo>
                <a:lnTo>
                  <a:pt x="867637" y="1207769"/>
                </a:lnTo>
                <a:lnTo>
                  <a:pt x="858266" y="1099439"/>
                </a:lnTo>
                <a:lnTo>
                  <a:pt x="857631" y="1091564"/>
                </a:lnTo>
                <a:lnTo>
                  <a:pt x="850646" y="1085850"/>
                </a:lnTo>
                <a:close/>
              </a:path>
              <a:path w="869314" h="1223010">
                <a:moveTo>
                  <a:pt x="836326" y="1176447"/>
                </a:moveTo>
                <a:lnTo>
                  <a:pt x="838454" y="1200784"/>
                </a:lnTo>
                <a:lnTo>
                  <a:pt x="858520" y="1186560"/>
                </a:lnTo>
                <a:lnTo>
                  <a:pt x="836326" y="1176447"/>
                </a:lnTo>
                <a:close/>
              </a:path>
              <a:path w="869314" h="1223010">
                <a:moveTo>
                  <a:pt x="833855" y="1148169"/>
                </a:moveTo>
                <a:lnTo>
                  <a:pt x="836326" y="1176447"/>
                </a:lnTo>
                <a:lnTo>
                  <a:pt x="858520" y="1186560"/>
                </a:lnTo>
                <a:lnTo>
                  <a:pt x="838454" y="1200784"/>
                </a:lnTo>
                <a:lnTo>
                  <a:pt x="850957" y="1200784"/>
                </a:lnTo>
                <a:lnTo>
                  <a:pt x="864362" y="1191386"/>
                </a:lnTo>
                <a:lnTo>
                  <a:pt x="833855" y="1148169"/>
                </a:lnTo>
                <a:close/>
              </a:path>
              <a:path w="869314" h="1223010">
                <a:moveTo>
                  <a:pt x="23368" y="0"/>
                </a:moveTo>
                <a:lnTo>
                  <a:pt x="0" y="16509"/>
                </a:lnTo>
                <a:lnTo>
                  <a:pt x="810607" y="1164727"/>
                </a:lnTo>
                <a:lnTo>
                  <a:pt x="836326" y="1176447"/>
                </a:lnTo>
                <a:lnTo>
                  <a:pt x="833855" y="1148169"/>
                </a:lnTo>
                <a:lnTo>
                  <a:pt x="23368" y="0"/>
                </a:lnTo>
                <a:close/>
              </a:path>
            </a:pathLst>
          </a:custGeom>
          <a:solidFill>
            <a:srgbClr val="244060"/>
          </a:solidFill>
        </p:spPr>
        <p:txBody>
          <a:bodyPr wrap="square" lIns="0" tIns="0" rIns="0" bIns="0" rtlCol="0"/>
          <a:lstStyle/>
          <a:p>
            <a:endParaRPr/>
          </a:p>
        </p:txBody>
      </p:sp>
      <p:sp>
        <p:nvSpPr>
          <p:cNvPr id="9" name="object 9"/>
          <p:cNvSpPr txBox="1"/>
          <p:nvPr/>
        </p:nvSpPr>
        <p:spPr>
          <a:xfrm>
            <a:off x="7606666" y="2168397"/>
            <a:ext cx="1100455" cy="194284"/>
          </a:xfrm>
          <a:prstGeom prst="rect">
            <a:avLst/>
          </a:prstGeom>
        </p:spPr>
        <p:txBody>
          <a:bodyPr vert="horz" wrap="square" lIns="0" tIns="17145" rIns="0" bIns="0" rtlCol="0">
            <a:spAutoFit/>
          </a:bodyPr>
          <a:lstStyle/>
          <a:p>
            <a:pPr marL="12700">
              <a:spcBef>
                <a:spcPts val="135"/>
              </a:spcBef>
            </a:pPr>
            <a:r>
              <a:rPr sz="1150" b="1" spc="15" dirty="0">
                <a:solidFill>
                  <a:srgbClr val="244060"/>
                </a:solidFill>
                <a:latin typeface="Calibri"/>
                <a:cs typeface="Calibri"/>
              </a:rPr>
              <a:t>Disparo</a:t>
            </a:r>
            <a:r>
              <a:rPr sz="1150" b="1" spc="-60" dirty="0">
                <a:solidFill>
                  <a:srgbClr val="244060"/>
                </a:solidFill>
                <a:latin typeface="Calibri"/>
                <a:cs typeface="Calibri"/>
              </a:rPr>
              <a:t> </a:t>
            </a:r>
            <a:r>
              <a:rPr sz="1150" b="1" spc="5" dirty="0">
                <a:solidFill>
                  <a:srgbClr val="244060"/>
                </a:solidFill>
                <a:latin typeface="Calibri"/>
                <a:cs typeface="Calibri"/>
              </a:rPr>
              <a:t>REMOTO</a:t>
            </a:r>
            <a:endParaRPr sz="115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83</a:t>
            </a:fld>
            <a:endParaRPr spc="15"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026"/>
          <p:cNvGrpSpPr>
            <a:grpSpLocks/>
          </p:cNvGrpSpPr>
          <p:nvPr/>
        </p:nvGrpSpPr>
        <p:grpSpPr bwMode="auto">
          <a:xfrm>
            <a:off x="3217863" y="3032125"/>
            <a:ext cx="3617912" cy="2689225"/>
            <a:chOff x="1200" y="2016"/>
            <a:chExt cx="2564" cy="1788"/>
          </a:xfrm>
        </p:grpSpPr>
        <p:sp>
          <p:nvSpPr>
            <p:cNvPr id="5" name="Line 1027"/>
            <p:cNvSpPr>
              <a:spLocks noChangeShapeType="1"/>
            </p:cNvSpPr>
            <p:nvPr/>
          </p:nvSpPr>
          <p:spPr bwMode="auto">
            <a:xfrm>
              <a:off x="2976" y="3504"/>
              <a:ext cx="0" cy="30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6" name="Line 1028"/>
            <p:cNvSpPr>
              <a:spLocks noChangeShapeType="1"/>
            </p:cNvSpPr>
            <p:nvPr/>
          </p:nvSpPr>
          <p:spPr bwMode="auto">
            <a:xfrm>
              <a:off x="3552" y="2016"/>
              <a:ext cx="0" cy="1784"/>
            </a:xfrm>
            <a:prstGeom prst="line">
              <a:avLst/>
            </a:prstGeom>
            <a:noFill/>
            <a:ln w="57150">
              <a:solidFill>
                <a:srgbClr val="FF0000"/>
              </a:solidFill>
              <a:prstDash val="lg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7" name="Line 1029"/>
            <p:cNvSpPr>
              <a:spLocks noChangeShapeType="1"/>
            </p:cNvSpPr>
            <p:nvPr/>
          </p:nvSpPr>
          <p:spPr bwMode="auto">
            <a:xfrm>
              <a:off x="3024" y="3792"/>
              <a:ext cx="528" cy="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8" name="Line 1030"/>
            <p:cNvSpPr>
              <a:spLocks noChangeShapeType="1"/>
            </p:cNvSpPr>
            <p:nvPr/>
          </p:nvSpPr>
          <p:spPr bwMode="auto">
            <a:xfrm>
              <a:off x="2736" y="3552"/>
              <a:ext cx="0" cy="24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9" name="Line 1031"/>
            <p:cNvSpPr>
              <a:spLocks noChangeShapeType="1"/>
            </p:cNvSpPr>
            <p:nvPr/>
          </p:nvSpPr>
          <p:spPr bwMode="auto">
            <a:xfrm>
              <a:off x="1200" y="3792"/>
              <a:ext cx="1536" cy="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10" name="Text Box 1032"/>
            <p:cNvSpPr txBox="1">
              <a:spLocks noChangeArrowheads="1"/>
            </p:cNvSpPr>
            <p:nvPr/>
          </p:nvSpPr>
          <p:spPr bwMode="auto">
            <a:xfrm>
              <a:off x="3552" y="3264"/>
              <a:ext cx="212"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3</a:t>
              </a:r>
            </a:p>
          </p:txBody>
        </p:sp>
      </p:grpSp>
      <p:sp>
        <p:nvSpPr>
          <p:cNvPr id="11" name="Line 1034"/>
          <p:cNvSpPr>
            <a:spLocks noChangeShapeType="1"/>
          </p:cNvSpPr>
          <p:nvPr/>
        </p:nvSpPr>
        <p:spPr bwMode="auto">
          <a:xfrm flipV="1">
            <a:off x="2946400" y="1804988"/>
            <a:ext cx="5959475" cy="0"/>
          </a:xfrm>
          <a:prstGeom prst="line">
            <a:avLst/>
          </a:prstGeom>
          <a:noFill/>
          <a:ln w="762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2" name="Group 1035"/>
          <p:cNvGrpSpPr>
            <a:grpSpLocks/>
          </p:cNvGrpSpPr>
          <p:nvPr/>
        </p:nvGrpSpPr>
        <p:grpSpPr bwMode="auto">
          <a:xfrm>
            <a:off x="4706938" y="1155700"/>
            <a:ext cx="1241425" cy="2525713"/>
            <a:chOff x="2256" y="768"/>
            <a:chExt cx="879" cy="1680"/>
          </a:xfrm>
        </p:grpSpPr>
        <p:grpSp>
          <p:nvGrpSpPr>
            <p:cNvPr id="13" name="Group 1036"/>
            <p:cNvGrpSpPr>
              <a:grpSpLocks/>
            </p:cNvGrpSpPr>
            <p:nvPr/>
          </p:nvGrpSpPr>
          <p:grpSpPr bwMode="auto">
            <a:xfrm>
              <a:off x="2496" y="768"/>
              <a:ext cx="639" cy="1680"/>
              <a:chOff x="2496" y="768"/>
              <a:chExt cx="639" cy="1680"/>
            </a:xfrm>
          </p:grpSpPr>
          <p:sp>
            <p:nvSpPr>
              <p:cNvPr id="15" name="Line 1037"/>
              <p:cNvSpPr>
                <a:spLocks noChangeShapeType="1"/>
              </p:cNvSpPr>
              <p:nvPr/>
            </p:nvSpPr>
            <p:spPr bwMode="auto">
              <a:xfrm>
                <a:off x="2736" y="1440"/>
                <a:ext cx="0" cy="1008"/>
              </a:xfrm>
              <a:prstGeom prst="line">
                <a:avLst/>
              </a:prstGeom>
              <a:noFill/>
              <a:ln w="571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pic>
            <p:nvPicPr>
              <p:cNvPr id="16" name="Picture 1038" descr="TRAF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6" y="768"/>
                <a:ext cx="639" cy="1248"/>
              </a:xfrm>
              <a:prstGeom prst="rect">
                <a:avLst/>
              </a:prstGeom>
              <a:noFill/>
              <a:ln w="57150">
                <a:solidFill>
                  <a:srgbClr val="99CC00"/>
                </a:solidFill>
                <a:miter lim="800000"/>
                <a:headEnd/>
                <a:tailEnd/>
              </a:ln>
              <a:extLst>
                <a:ext uri="{909E8E84-426E-40DD-AFC4-6F175D3DCCD1}">
                  <a14:hiddenFill xmlns:a14="http://schemas.microsoft.com/office/drawing/2010/main">
                    <a:solidFill>
                      <a:srgbClr val="FFFFFF"/>
                    </a:solidFill>
                  </a14:hiddenFill>
                </a:ext>
              </a:extLst>
            </p:spPr>
          </p:pic>
        </p:grpSp>
        <p:sp>
          <p:nvSpPr>
            <p:cNvPr id="14" name="Text Box 1039"/>
            <p:cNvSpPr txBox="1">
              <a:spLocks noChangeArrowheads="1"/>
            </p:cNvSpPr>
            <p:nvPr/>
          </p:nvSpPr>
          <p:spPr bwMode="auto">
            <a:xfrm>
              <a:off x="2256" y="768"/>
              <a:ext cx="211"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1</a:t>
              </a:r>
            </a:p>
          </p:txBody>
        </p:sp>
      </p:grpSp>
      <p:sp>
        <p:nvSpPr>
          <p:cNvPr id="17" name="Oval 1040"/>
          <p:cNvSpPr>
            <a:spLocks noChangeArrowheads="1"/>
          </p:cNvSpPr>
          <p:nvPr/>
        </p:nvSpPr>
        <p:spPr bwMode="auto">
          <a:xfrm>
            <a:off x="7010400" y="2020888"/>
            <a:ext cx="3182938" cy="4187825"/>
          </a:xfrm>
          <a:prstGeom prst="ellipse">
            <a:avLst/>
          </a:prstGeom>
          <a:noFill/>
          <a:ln w="28575">
            <a:solidFill>
              <a:srgbClr val="000000"/>
            </a:solidFill>
            <a:prstDash val="lgDash"/>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8" name="Rectangle 1041"/>
          <p:cNvSpPr>
            <a:spLocks noChangeArrowheads="1"/>
          </p:cNvSpPr>
          <p:nvPr/>
        </p:nvSpPr>
        <p:spPr bwMode="auto">
          <a:xfrm>
            <a:off x="7620000" y="2598738"/>
            <a:ext cx="2000250" cy="2828925"/>
          </a:xfrm>
          <a:prstGeom prst="rect">
            <a:avLst/>
          </a:prstGeom>
          <a:solidFill>
            <a:srgbClr val="FF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9" name="Rectangle 1042"/>
          <p:cNvSpPr>
            <a:spLocks noChangeArrowheads="1"/>
          </p:cNvSpPr>
          <p:nvPr/>
        </p:nvSpPr>
        <p:spPr bwMode="auto">
          <a:xfrm>
            <a:off x="7958138" y="2668588"/>
            <a:ext cx="1354137" cy="1084262"/>
          </a:xfrm>
          <a:prstGeom prst="rect">
            <a:avLst/>
          </a:prstGeom>
          <a:solidFill>
            <a:srgbClr val="E3BE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2.1</a:t>
            </a:r>
            <a:endParaRPr lang="es-ES_tradnl" altLang="en-US" sz="1700">
              <a:solidFill>
                <a:srgbClr val="000000"/>
              </a:solidFill>
            </a:endParaRPr>
          </a:p>
        </p:txBody>
      </p:sp>
      <p:sp>
        <p:nvSpPr>
          <p:cNvPr id="20" name="Line 1043"/>
          <p:cNvSpPr>
            <a:spLocks noChangeShapeType="1"/>
          </p:cNvSpPr>
          <p:nvPr/>
        </p:nvSpPr>
        <p:spPr bwMode="auto">
          <a:xfrm>
            <a:off x="8428038" y="5311775"/>
            <a:ext cx="271462" cy="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21" name="Line 1044"/>
          <p:cNvSpPr>
            <a:spLocks noChangeShapeType="1"/>
          </p:cNvSpPr>
          <p:nvPr/>
        </p:nvSpPr>
        <p:spPr bwMode="auto">
          <a:xfrm flipV="1">
            <a:off x="8712200" y="5175250"/>
            <a:ext cx="269875" cy="142875"/>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22" name="Line 1045"/>
          <p:cNvSpPr>
            <a:spLocks noChangeShapeType="1"/>
          </p:cNvSpPr>
          <p:nvPr/>
        </p:nvSpPr>
        <p:spPr bwMode="auto">
          <a:xfrm>
            <a:off x="8993188" y="5311775"/>
            <a:ext cx="411162" cy="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grpSp>
        <p:nvGrpSpPr>
          <p:cNvPr id="23" name="Group 1046"/>
          <p:cNvGrpSpPr>
            <a:grpSpLocks/>
          </p:cNvGrpSpPr>
          <p:nvPr/>
        </p:nvGrpSpPr>
        <p:grpSpPr bwMode="auto">
          <a:xfrm>
            <a:off x="8688388" y="2743200"/>
            <a:ext cx="342900" cy="360363"/>
            <a:chOff x="1920" y="1776"/>
            <a:chExt cx="243" cy="240"/>
          </a:xfrm>
        </p:grpSpPr>
        <p:sp>
          <p:nvSpPr>
            <p:cNvPr id="24" name="Rectangle 1047"/>
            <p:cNvSpPr>
              <a:spLocks noChangeArrowheads="1"/>
            </p:cNvSpPr>
            <p:nvPr/>
          </p:nvSpPr>
          <p:spPr bwMode="auto">
            <a:xfrm>
              <a:off x="1920" y="1824"/>
              <a:ext cx="243" cy="69"/>
            </a:xfrm>
            <a:prstGeom prst="rect">
              <a:avLst/>
            </a:prstGeom>
            <a:solidFill>
              <a:schemeClr val="accent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5" name="Rectangle 1048"/>
            <p:cNvSpPr>
              <a:spLocks noChangeArrowheads="1"/>
            </p:cNvSpPr>
            <p:nvPr/>
          </p:nvSpPr>
          <p:spPr bwMode="auto">
            <a:xfrm>
              <a:off x="1920" y="1920"/>
              <a:ext cx="243" cy="69"/>
            </a:xfrm>
            <a:prstGeom prst="rect">
              <a:avLst/>
            </a:prstGeom>
            <a:solidFill>
              <a:schemeClr val="accent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6" name="Line 1049"/>
            <p:cNvSpPr>
              <a:spLocks noChangeShapeType="1"/>
            </p:cNvSpPr>
            <p:nvPr/>
          </p:nvSpPr>
          <p:spPr bwMode="auto">
            <a:xfrm>
              <a:off x="1920" y="1776"/>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27" name="Line 1050"/>
            <p:cNvSpPr>
              <a:spLocks noChangeShapeType="1"/>
            </p:cNvSpPr>
            <p:nvPr/>
          </p:nvSpPr>
          <p:spPr bwMode="auto">
            <a:xfrm>
              <a:off x="2160" y="1776"/>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28" name="Line 1051"/>
            <p:cNvSpPr>
              <a:spLocks noChangeShapeType="1"/>
            </p:cNvSpPr>
            <p:nvPr/>
          </p:nvSpPr>
          <p:spPr bwMode="auto">
            <a:xfrm>
              <a:off x="1920" y="1968"/>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29" name="Line 1052"/>
            <p:cNvSpPr>
              <a:spLocks noChangeShapeType="1"/>
            </p:cNvSpPr>
            <p:nvPr/>
          </p:nvSpPr>
          <p:spPr bwMode="auto">
            <a:xfrm>
              <a:off x="2160" y="1968"/>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grpSp>
      <p:sp>
        <p:nvSpPr>
          <p:cNvPr id="30" name="Line 1053"/>
          <p:cNvSpPr>
            <a:spLocks noChangeShapeType="1"/>
          </p:cNvSpPr>
          <p:nvPr/>
        </p:nvSpPr>
        <p:spPr bwMode="auto">
          <a:xfrm flipH="1">
            <a:off x="7958138" y="4186238"/>
            <a:ext cx="881062" cy="504825"/>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1" name="Line 1054"/>
          <p:cNvSpPr>
            <a:spLocks noChangeShapeType="1"/>
          </p:cNvSpPr>
          <p:nvPr/>
        </p:nvSpPr>
        <p:spPr bwMode="auto">
          <a:xfrm flipH="1" flipV="1">
            <a:off x="7958138" y="4691063"/>
            <a:ext cx="881062" cy="2159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2" name="Line 1055"/>
          <p:cNvSpPr>
            <a:spLocks noChangeShapeType="1"/>
          </p:cNvSpPr>
          <p:nvPr/>
        </p:nvSpPr>
        <p:spPr bwMode="auto">
          <a:xfrm>
            <a:off x="7077075" y="4619625"/>
            <a:ext cx="609600" cy="0"/>
          </a:xfrm>
          <a:prstGeom prst="line">
            <a:avLst/>
          </a:prstGeom>
          <a:noFill/>
          <a:ln w="571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3" name="Rectangle 1056"/>
          <p:cNvSpPr>
            <a:spLocks noChangeArrowheads="1"/>
          </p:cNvSpPr>
          <p:nvPr/>
        </p:nvSpPr>
        <p:spPr bwMode="auto">
          <a:xfrm>
            <a:off x="7686675" y="4186238"/>
            <a:ext cx="695325" cy="865187"/>
          </a:xfrm>
          <a:prstGeom prst="rect">
            <a:avLst/>
          </a:prstGeom>
          <a:solidFill>
            <a:srgbClr val="E3BE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2.4</a:t>
            </a:r>
            <a:endParaRPr lang="es-ES_tradnl" altLang="en-US" sz="1700">
              <a:solidFill>
                <a:srgbClr val="000000"/>
              </a:solidFill>
            </a:endParaRPr>
          </a:p>
          <a:p>
            <a:pPr>
              <a:spcBef>
                <a:spcPct val="50000"/>
              </a:spcBef>
            </a:pPr>
            <a:r>
              <a:rPr lang="es-ES_tradnl" altLang="en-US" sz="1700">
                <a:solidFill>
                  <a:srgbClr val="000000"/>
                </a:solidFill>
              </a:rPr>
              <a:t> F.A.</a:t>
            </a:r>
          </a:p>
        </p:txBody>
      </p:sp>
      <p:sp>
        <p:nvSpPr>
          <p:cNvPr id="34" name="Line 1057"/>
          <p:cNvSpPr>
            <a:spLocks noChangeShapeType="1"/>
          </p:cNvSpPr>
          <p:nvPr/>
        </p:nvSpPr>
        <p:spPr bwMode="auto">
          <a:xfrm>
            <a:off x="8431213" y="5341938"/>
            <a:ext cx="0" cy="866775"/>
          </a:xfrm>
          <a:prstGeom prst="line">
            <a:avLst/>
          </a:prstGeom>
          <a:noFill/>
          <a:ln w="57150">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5" name="Line 1058"/>
          <p:cNvSpPr>
            <a:spLocks noChangeShapeType="1"/>
          </p:cNvSpPr>
          <p:nvPr/>
        </p:nvSpPr>
        <p:spPr bwMode="auto">
          <a:xfrm>
            <a:off x="9380538" y="5341938"/>
            <a:ext cx="0" cy="650875"/>
          </a:xfrm>
          <a:prstGeom prst="line">
            <a:avLst/>
          </a:prstGeom>
          <a:noFill/>
          <a:ln w="57150">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6" name="Line 1059"/>
          <p:cNvSpPr>
            <a:spLocks noChangeShapeType="1"/>
          </p:cNvSpPr>
          <p:nvPr/>
        </p:nvSpPr>
        <p:spPr bwMode="auto">
          <a:xfrm>
            <a:off x="8839200" y="2092325"/>
            <a:ext cx="0" cy="722313"/>
          </a:xfrm>
          <a:prstGeom prst="line">
            <a:avLst/>
          </a:prstGeom>
          <a:noFill/>
          <a:ln w="571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7" name="Line 1060"/>
          <p:cNvSpPr>
            <a:spLocks noChangeShapeType="1"/>
          </p:cNvSpPr>
          <p:nvPr/>
        </p:nvSpPr>
        <p:spPr bwMode="auto">
          <a:xfrm>
            <a:off x="8839200" y="3103563"/>
            <a:ext cx="0" cy="2166937"/>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8" name="Rectangle 1061"/>
          <p:cNvSpPr>
            <a:spLocks noChangeArrowheads="1"/>
          </p:cNvSpPr>
          <p:nvPr/>
        </p:nvSpPr>
        <p:spPr bwMode="auto">
          <a:xfrm>
            <a:off x="8499475" y="3270250"/>
            <a:ext cx="693738" cy="384175"/>
          </a:xfrm>
          <a:prstGeom prst="rect">
            <a:avLst/>
          </a:prstGeom>
          <a:solidFill>
            <a:schemeClr val="accent1"/>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9" name="Line 1062"/>
          <p:cNvSpPr>
            <a:spLocks noChangeShapeType="1"/>
          </p:cNvSpPr>
          <p:nvPr/>
        </p:nvSpPr>
        <p:spPr bwMode="auto">
          <a:xfrm flipH="1">
            <a:off x="8488363" y="3270250"/>
            <a:ext cx="717550" cy="38417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0" name="Rectangle 1063"/>
          <p:cNvSpPr>
            <a:spLocks noChangeArrowheads="1"/>
          </p:cNvSpPr>
          <p:nvPr/>
        </p:nvSpPr>
        <p:spPr bwMode="auto">
          <a:xfrm>
            <a:off x="8486775" y="3352800"/>
            <a:ext cx="296863"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728663">
              <a:defRPr sz="2400">
                <a:solidFill>
                  <a:schemeClr val="tx1"/>
                </a:solidFill>
                <a:latin typeface="Arial" panose="020B0604020202020204" pitchFamily="34" charset="0"/>
              </a:defRPr>
            </a:lvl1pPr>
            <a:lvl2pPr marL="742950" indent="-285750" defTabSz="728663">
              <a:defRPr sz="2400">
                <a:solidFill>
                  <a:schemeClr val="tx1"/>
                </a:solidFill>
                <a:latin typeface="Arial" panose="020B0604020202020204" pitchFamily="34" charset="0"/>
              </a:defRPr>
            </a:lvl2pPr>
            <a:lvl3pPr marL="1143000" indent="-228600" defTabSz="728663">
              <a:defRPr sz="2400">
                <a:solidFill>
                  <a:schemeClr val="tx1"/>
                </a:solidFill>
                <a:latin typeface="Arial" panose="020B0604020202020204" pitchFamily="34" charset="0"/>
              </a:defRPr>
            </a:lvl3pPr>
            <a:lvl4pPr marL="1600200" indent="-228600" defTabSz="728663">
              <a:defRPr sz="2400">
                <a:solidFill>
                  <a:schemeClr val="tx1"/>
                </a:solidFill>
                <a:latin typeface="Arial" panose="020B0604020202020204" pitchFamily="34" charset="0"/>
              </a:defRPr>
            </a:lvl4pPr>
            <a:lvl5pPr marL="2057400" indent="-228600" defTabSz="728663">
              <a:defRPr sz="2400">
                <a:solidFill>
                  <a:schemeClr val="tx1"/>
                </a:solidFill>
                <a:latin typeface="Arial" panose="020B0604020202020204" pitchFamily="34" charset="0"/>
              </a:defRPr>
            </a:lvl5pPr>
            <a:lvl6pPr marL="2514600" indent="-228600" defTabSz="7286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286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286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28663"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pPr>
            <a:r>
              <a:rPr lang="de-DE" altLang="en-US" sz="1700">
                <a:solidFill>
                  <a:srgbClr val="000000"/>
                </a:solidFill>
              </a:rPr>
              <a:t>A</a:t>
            </a:r>
          </a:p>
        </p:txBody>
      </p:sp>
      <p:sp>
        <p:nvSpPr>
          <p:cNvPr id="41" name="Rectangle 1064"/>
          <p:cNvSpPr>
            <a:spLocks noChangeArrowheads="1"/>
          </p:cNvSpPr>
          <p:nvPr/>
        </p:nvSpPr>
        <p:spPr bwMode="auto">
          <a:xfrm>
            <a:off x="8905875" y="3390900"/>
            <a:ext cx="307975"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728663">
              <a:defRPr sz="2400">
                <a:solidFill>
                  <a:schemeClr val="tx1"/>
                </a:solidFill>
                <a:latin typeface="Arial" panose="020B0604020202020204" pitchFamily="34" charset="0"/>
              </a:defRPr>
            </a:lvl1pPr>
            <a:lvl2pPr marL="742950" indent="-285750" defTabSz="728663">
              <a:defRPr sz="2400">
                <a:solidFill>
                  <a:schemeClr val="tx1"/>
                </a:solidFill>
                <a:latin typeface="Arial" panose="020B0604020202020204" pitchFamily="34" charset="0"/>
              </a:defRPr>
            </a:lvl2pPr>
            <a:lvl3pPr marL="1143000" indent="-228600" defTabSz="728663">
              <a:defRPr sz="2400">
                <a:solidFill>
                  <a:schemeClr val="tx1"/>
                </a:solidFill>
                <a:latin typeface="Arial" panose="020B0604020202020204" pitchFamily="34" charset="0"/>
              </a:defRPr>
            </a:lvl3pPr>
            <a:lvl4pPr marL="1600200" indent="-228600" defTabSz="728663">
              <a:defRPr sz="2400">
                <a:solidFill>
                  <a:schemeClr val="tx1"/>
                </a:solidFill>
                <a:latin typeface="Arial" panose="020B0604020202020204" pitchFamily="34" charset="0"/>
              </a:defRPr>
            </a:lvl4pPr>
            <a:lvl5pPr marL="2057400" indent="-228600" defTabSz="728663">
              <a:defRPr sz="2400">
                <a:solidFill>
                  <a:schemeClr val="tx1"/>
                </a:solidFill>
                <a:latin typeface="Arial" panose="020B0604020202020204" pitchFamily="34" charset="0"/>
              </a:defRPr>
            </a:lvl5pPr>
            <a:lvl6pPr marL="2514600" indent="-228600" defTabSz="7286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286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286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28663"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pPr>
            <a:r>
              <a:rPr lang="de-DE" altLang="en-US" sz="1700">
                <a:solidFill>
                  <a:srgbClr val="000000"/>
                </a:solidFill>
              </a:rPr>
              <a:t>D</a:t>
            </a:r>
          </a:p>
        </p:txBody>
      </p:sp>
      <p:sp>
        <p:nvSpPr>
          <p:cNvPr id="42" name="Rectangle 1065"/>
          <p:cNvSpPr>
            <a:spLocks noChangeArrowheads="1"/>
          </p:cNvSpPr>
          <p:nvPr/>
        </p:nvSpPr>
        <p:spPr bwMode="auto">
          <a:xfrm>
            <a:off x="8499475" y="3897313"/>
            <a:ext cx="693738" cy="549275"/>
          </a:xfrm>
          <a:prstGeom prst="rect">
            <a:avLst/>
          </a:prstGeom>
          <a:solidFill>
            <a:srgbClr val="E3BE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2.2</a:t>
            </a:r>
          </a:p>
        </p:txBody>
      </p:sp>
      <p:sp>
        <p:nvSpPr>
          <p:cNvPr id="43" name="Rectangle 1066"/>
          <p:cNvSpPr>
            <a:spLocks noChangeArrowheads="1"/>
          </p:cNvSpPr>
          <p:nvPr/>
        </p:nvSpPr>
        <p:spPr bwMode="auto">
          <a:xfrm>
            <a:off x="8770938" y="4114800"/>
            <a:ext cx="412750"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728663">
              <a:defRPr sz="2400">
                <a:solidFill>
                  <a:schemeClr val="tx1"/>
                </a:solidFill>
                <a:latin typeface="Arial" panose="020B0604020202020204" pitchFamily="34" charset="0"/>
              </a:defRPr>
            </a:lvl1pPr>
            <a:lvl2pPr marL="742950" indent="-285750" defTabSz="728663">
              <a:defRPr sz="2400">
                <a:solidFill>
                  <a:schemeClr val="tx1"/>
                </a:solidFill>
                <a:latin typeface="Arial" panose="020B0604020202020204" pitchFamily="34" charset="0"/>
              </a:defRPr>
            </a:lvl2pPr>
            <a:lvl3pPr marL="1143000" indent="-228600" defTabSz="728663">
              <a:defRPr sz="2400">
                <a:solidFill>
                  <a:schemeClr val="tx1"/>
                </a:solidFill>
                <a:latin typeface="Arial" panose="020B0604020202020204" pitchFamily="34" charset="0"/>
              </a:defRPr>
            </a:lvl3pPr>
            <a:lvl4pPr marL="1600200" indent="-228600" defTabSz="728663">
              <a:defRPr sz="2400">
                <a:solidFill>
                  <a:schemeClr val="tx1"/>
                </a:solidFill>
                <a:latin typeface="Arial" panose="020B0604020202020204" pitchFamily="34" charset="0"/>
              </a:defRPr>
            </a:lvl4pPr>
            <a:lvl5pPr marL="2057400" indent="-228600" defTabSz="728663">
              <a:defRPr sz="2400">
                <a:solidFill>
                  <a:schemeClr val="tx1"/>
                </a:solidFill>
                <a:latin typeface="Arial" panose="020B0604020202020204" pitchFamily="34" charset="0"/>
              </a:defRPr>
            </a:lvl5pPr>
            <a:lvl6pPr marL="2514600" indent="-228600" defTabSz="7286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286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286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28663"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pPr>
            <a:r>
              <a:rPr lang="de-DE" altLang="en-US" sz="1700">
                <a:solidFill>
                  <a:srgbClr val="000000"/>
                </a:solidFill>
                <a:sym typeface="Symbol" panose="05050102010706020507" pitchFamily="18" charset="2"/>
              </a:rPr>
              <a:t></a:t>
            </a:r>
            <a:r>
              <a:rPr lang="de-DE" altLang="en-US" sz="1700">
                <a:solidFill>
                  <a:srgbClr val="000000"/>
                </a:solidFill>
              </a:rPr>
              <a:t>P</a:t>
            </a:r>
          </a:p>
        </p:txBody>
      </p:sp>
      <p:sp>
        <p:nvSpPr>
          <p:cNvPr id="44" name="Rectangle 1067"/>
          <p:cNvSpPr>
            <a:spLocks noChangeArrowheads="1"/>
          </p:cNvSpPr>
          <p:nvPr/>
        </p:nvSpPr>
        <p:spPr bwMode="auto">
          <a:xfrm>
            <a:off x="8605838" y="4618038"/>
            <a:ext cx="482600" cy="433387"/>
          </a:xfrm>
          <a:prstGeom prst="rect">
            <a:avLst/>
          </a:prstGeom>
          <a:solidFill>
            <a:schemeClr val="accent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r>
              <a:rPr lang="es-ES_tradnl" altLang="en-US" sz="1700" b="1">
                <a:solidFill>
                  <a:srgbClr val="000000"/>
                </a:solidFill>
              </a:rPr>
              <a:t>2.3</a:t>
            </a:r>
          </a:p>
        </p:txBody>
      </p:sp>
      <p:sp>
        <p:nvSpPr>
          <p:cNvPr id="45" name="Line 1068"/>
          <p:cNvSpPr>
            <a:spLocks noChangeShapeType="1"/>
          </p:cNvSpPr>
          <p:nvPr/>
        </p:nvSpPr>
        <p:spPr bwMode="auto">
          <a:xfrm flipV="1">
            <a:off x="5926138" y="3825875"/>
            <a:ext cx="1084262" cy="433388"/>
          </a:xfrm>
          <a:prstGeom prst="line">
            <a:avLst/>
          </a:prstGeom>
          <a:noFill/>
          <a:ln w="28575">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66977" tIns="33489" rIns="66977" bIns="33489"/>
          <a:lstStyle/>
          <a:p>
            <a:endParaRPr lang="en-US"/>
          </a:p>
        </p:txBody>
      </p:sp>
      <p:grpSp>
        <p:nvGrpSpPr>
          <p:cNvPr id="46" name="Group 1069"/>
          <p:cNvGrpSpPr>
            <a:grpSpLocks/>
          </p:cNvGrpSpPr>
          <p:nvPr/>
        </p:nvGrpSpPr>
        <p:grpSpPr bwMode="auto">
          <a:xfrm>
            <a:off x="4843463" y="3321050"/>
            <a:ext cx="1209675" cy="2147888"/>
            <a:chOff x="2352" y="2208"/>
            <a:chExt cx="858" cy="1428"/>
          </a:xfrm>
        </p:grpSpPr>
        <p:pic>
          <p:nvPicPr>
            <p:cNvPr id="47" name="Picture 1070" descr="IRD_b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2" y="2400"/>
              <a:ext cx="858" cy="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 Box 1071"/>
            <p:cNvSpPr txBox="1">
              <a:spLocks noChangeArrowheads="1"/>
            </p:cNvSpPr>
            <p:nvPr/>
          </p:nvSpPr>
          <p:spPr bwMode="auto">
            <a:xfrm>
              <a:off x="2976" y="2208"/>
              <a:ext cx="212"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a:t>
              </a:r>
            </a:p>
          </p:txBody>
        </p:sp>
      </p:grpSp>
      <p:sp>
        <p:nvSpPr>
          <p:cNvPr id="49" name="Rectangle 1072"/>
          <p:cNvSpPr>
            <a:spLocks noChangeArrowheads="1"/>
          </p:cNvSpPr>
          <p:nvPr/>
        </p:nvSpPr>
        <p:spPr bwMode="auto">
          <a:xfrm>
            <a:off x="1696672" y="3515065"/>
            <a:ext cx="2914650" cy="16764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40000"/>
              </a:spcBef>
              <a:buClr>
                <a:schemeClr val="accent1"/>
              </a:buClr>
              <a:buSzPct val="80000"/>
              <a:buFont typeface="Wingdings" panose="05000000000000000000" pitchFamily="2" charset="2"/>
              <a:buChar char="n"/>
            </a:pPr>
            <a:r>
              <a:rPr kumimoji="1" lang="es-ES" altLang="en-US" sz="1800" b="1" dirty="0">
                <a:solidFill>
                  <a:srgbClr val="5A30E2"/>
                </a:solidFill>
                <a:latin typeface="Arial" panose="020B0604020202020204" pitchFamily="34" charset="0"/>
              </a:rPr>
              <a:t>Los relés son los elementos lógicos que inician las operaciones de disparo y cierre.</a:t>
            </a:r>
            <a:r>
              <a:rPr kumimoji="1" lang="en-GB" altLang="en-US" sz="1800" b="1" dirty="0" smtClean="0">
                <a:solidFill>
                  <a:srgbClr val="5A30E2"/>
                </a:solidFill>
                <a:latin typeface="Arial" panose="020B0604020202020204" pitchFamily="34" charset="0"/>
              </a:rPr>
              <a:t>.</a:t>
            </a:r>
            <a:endParaRPr kumimoji="1" lang="en-GB" altLang="en-US" sz="1800" b="1" dirty="0">
              <a:solidFill>
                <a:srgbClr val="5A30E2"/>
              </a:solidFill>
              <a:latin typeface="Arial" panose="020B0604020202020204" pitchFamily="34" charset="0"/>
            </a:endParaRPr>
          </a:p>
        </p:txBody>
      </p:sp>
      <p:sp>
        <p:nvSpPr>
          <p:cNvPr id="50" name="Rectángulo 49"/>
          <p:cNvSpPr/>
          <p:nvPr/>
        </p:nvSpPr>
        <p:spPr>
          <a:xfrm>
            <a:off x="3032168" y="326450"/>
            <a:ext cx="6872202" cy="584775"/>
          </a:xfrm>
          <a:prstGeom prst="rect">
            <a:avLst/>
          </a:prstGeom>
        </p:spPr>
        <p:txBody>
          <a:bodyPr wrap="none">
            <a:spAutoFit/>
          </a:bodyPr>
          <a:lstStyle/>
          <a:p>
            <a:r>
              <a:rPr lang="en-US" sz="3200" b="1" dirty="0" err="1">
                <a:solidFill>
                  <a:srgbClr val="FF0000"/>
                </a:solidFill>
              </a:rPr>
              <a:t>Elementos</a:t>
            </a:r>
            <a:r>
              <a:rPr lang="en-US" sz="3200" b="1" dirty="0">
                <a:solidFill>
                  <a:srgbClr val="FF0000"/>
                </a:solidFill>
              </a:rPr>
              <a:t> de un Sistema de </a:t>
            </a:r>
            <a:r>
              <a:rPr lang="en-US" sz="3200" b="1" dirty="0" err="1">
                <a:solidFill>
                  <a:srgbClr val="FF0000"/>
                </a:solidFill>
              </a:rPr>
              <a:t>Protección</a:t>
            </a:r>
            <a:endParaRPr lang="en-US" sz="3200" b="1" dirty="0">
              <a:solidFill>
                <a:srgbClr val="FF0000"/>
              </a:solidFill>
            </a:endParaRPr>
          </a:p>
        </p:txBody>
      </p:sp>
    </p:spTree>
    <p:extLst>
      <p:ext uri="{BB962C8B-B14F-4D97-AF65-F5344CB8AC3E}">
        <p14:creationId xmlns:p14="http://schemas.microsoft.com/office/powerpoint/2010/main" val="14249178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ángulo 49"/>
          <p:cNvSpPr/>
          <p:nvPr/>
        </p:nvSpPr>
        <p:spPr>
          <a:xfrm>
            <a:off x="3032168" y="174924"/>
            <a:ext cx="6872202" cy="584775"/>
          </a:xfrm>
          <a:prstGeom prst="rect">
            <a:avLst/>
          </a:prstGeom>
        </p:spPr>
        <p:txBody>
          <a:bodyPr wrap="none">
            <a:spAutoFit/>
          </a:bodyPr>
          <a:lstStyle/>
          <a:p>
            <a:r>
              <a:rPr lang="en-US" sz="3200" b="1" dirty="0" err="1">
                <a:solidFill>
                  <a:srgbClr val="FF0000"/>
                </a:solidFill>
              </a:rPr>
              <a:t>Elementos</a:t>
            </a:r>
            <a:r>
              <a:rPr lang="en-US" sz="3200" b="1" dirty="0">
                <a:solidFill>
                  <a:srgbClr val="FF0000"/>
                </a:solidFill>
              </a:rPr>
              <a:t> de un Sistema de </a:t>
            </a:r>
            <a:r>
              <a:rPr lang="en-US" sz="3200" b="1" dirty="0" err="1">
                <a:solidFill>
                  <a:srgbClr val="FF0000"/>
                </a:solidFill>
              </a:rPr>
              <a:t>Protección</a:t>
            </a:r>
            <a:endParaRPr lang="en-US" sz="3200" b="1" dirty="0">
              <a:solidFill>
                <a:srgbClr val="FF0000"/>
              </a:solidFill>
            </a:endParaRPr>
          </a:p>
        </p:txBody>
      </p:sp>
      <p:grpSp>
        <p:nvGrpSpPr>
          <p:cNvPr id="51" name="Group 2"/>
          <p:cNvGrpSpPr>
            <a:grpSpLocks/>
          </p:cNvGrpSpPr>
          <p:nvPr/>
        </p:nvGrpSpPr>
        <p:grpSpPr bwMode="auto">
          <a:xfrm>
            <a:off x="3217863" y="3032125"/>
            <a:ext cx="3617912" cy="2689225"/>
            <a:chOff x="1200" y="2016"/>
            <a:chExt cx="2564" cy="1788"/>
          </a:xfrm>
        </p:grpSpPr>
        <p:sp>
          <p:nvSpPr>
            <p:cNvPr id="52" name="Line 3"/>
            <p:cNvSpPr>
              <a:spLocks noChangeShapeType="1"/>
            </p:cNvSpPr>
            <p:nvPr/>
          </p:nvSpPr>
          <p:spPr bwMode="auto">
            <a:xfrm>
              <a:off x="2976" y="3504"/>
              <a:ext cx="0" cy="30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53" name="Line 4"/>
            <p:cNvSpPr>
              <a:spLocks noChangeShapeType="1"/>
            </p:cNvSpPr>
            <p:nvPr/>
          </p:nvSpPr>
          <p:spPr bwMode="auto">
            <a:xfrm>
              <a:off x="3552" y="2016"/>
              <a:ext cx="0" cy="1784"/>
            </a:xfrm>
            <a:prstGeom prst="line">
              <a:avLst/>
            </a:prstGeom>
            <a:noFill/>
            <a:ln w="57150">
              <a:solidFill>
                <a:srgbClr val="FF0000"/>
              </a:solidFill>
              <a:prstDash val="lg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54" name="Line 5"/>
            <p:cNvSpPr>
              <a:spLocks noChangeShapeType="1"/>
            </p:cNvSpPr>
            <p:nvPr/>
          </p:nvSpPr>
          <p:spPr bwMode="auto">
            <a:xfrm>
              <a:off x="3024" y="3792"/>
              <a:ext cx="528" cy="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55" name="Line 6"/>
            <p:cNvSpPr>
              <a:spLocks noChangeShapeType="1"/>
            </p:cNvSpPr>
            <p:nvPr/>
          </p:nvSpPr>
          <p:spPr bwMode="auto">
            <a:xfrm>
              <a:off x="2736" y="3552"/>
              <a:ext cx="0" cy="24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56" name="Line 7"/>
            <p:cNvSpPr>
              <a:spLocks noChangeShapeType="1"/>
            </p:cNvSpPr>
            <p:nvPr/>
          </p:nvSpPr>
          <p:spPr bwMode="auto">
            <a:xfrm>
              <a:off x="1200" y="3792"/>
              <a:ext cx="1536" cy="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57" name="Text Box 8"/>
            <p:cNvSpPr txBox="1">
              <a:spLocks noChangeArrowheads="1"/>
            </p:cNvSpPr>
            <p:nvPr/>
          </p:nvSpPr>
          <p:spPr bwMode="auto">
            <a:xfrm>
              <a:off x="3552" y="3264"/>
              <a:ext cx="212"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3</a:t>
              </a:r>
            </a:p>
          </p:txBody>
        </p:sp>
      </p:grpSp>
      <p:sp>
        <p:nvSpPr>
          <p:cNvPr id="58" name="Line 10"/>
          <p:cNvSpPr>
            <a:spLocks noChangeShapeType="1"/>
          </p:cNvSpPr>
          <p:nvPr/>
        </p:nvSpPr>
        <p:spPr bwMode="auto">
          <a:xfrm flipV="1">
            <a:off x="2946400" y="1804988"/>
            <a:ext cx="5959475" cy="0"/>
          </a:xfrm>
          <a:prstGeom prst="line">
            <a:avLst/>
          </a:prstGeom>
          <a:noFill/>
          <a:ln w="762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9" name="Group 11"/>
          <p:cNvGrpSpPr>
            <a:grpSpLocks/>
          </p:cNvGrpSpPr>
          <p:nvPr/>
        </p:nvGrpSpPr>
        <p:grpSpPr bwMode="auto">
          <a:xfrm>
            <a:off x="4706938" y="1155700"/>
            <a:ext cx="1241425" cy="2525713"/>
            <a:chOff x="2256" y="768"/>
            <a:chExt cx="879" cy="1680"/>
          </a:xfrm>
        </p:grpSpPr>
        <p:grpSp>
          <p:nvGrpSpPr>
            <p:cNvPr id="60" name="Group 12"/>
            <p:cNvGrpSpPr>
              <a:grpSpLocks/>
            </p:cNvGrpSpPr>
            <p:nvPr/>
          </p:nvGrpSpPr>
          <p:grpSpPr bwMode="auto">
            <a:xfrm>
              <a:off x="2496" y="768"/>
              <a:ext cx="639" cy="1680"/>
              <a:chOff x="2496" y="768"/>
              <a:chExt cx="639" cy="1680"/>
            </a:xfrm>
          </p:grpSpPr>
          <p:sp>
            <p:nvSpPr>
              <p:cNvPr id="62" name="Line 13"/>
              <p:cNvSpPr>
                <a:spLocks noChangeShapeType="1"/>
              </p:cNvSpPr>
              <p:nvPr/>
            </p:nvSpPr>
            <p:spPr bwMode="auto">
              <a:xfrm>
                <a:off x="2736" y="1440"/>
                <a:ext cx="0" cy="1008"/>
              </a:xfrm>
              <a:prstGeom prst="line">
                <a:avLst/>
              </a:prstGeom>
              <a:noFill/>
              <a:ln w="571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pic>
            <p:nvPicPr>
              <p:cNvPr id="63" name="Picture 14" descr="TRAFO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6" y="768"/>
                <a:ext cx="639" cy="1248"/>
              </a:xfrm>
              <a:prstGeom prst="rect">
                <a:avLst/>
              </a:prstGeom>
              <a:noFill/>
              <a:ln w="57150">
                <a:solidFill>
                  <a:srgbClr val="99CC00"/>
                </a:solidFill>
                <a:miter lim="800000"/>
                <a:headEnd/>
                <a:tailEnd/>
              </a:ln>
              <a:extLst>
                <a:ext uri="{909E8E84-426E-40DD-AFC4-6F175D3DCCD1}">
                  <a14:hiddenFill xmlns:a14="http://schemas.microsoft.com/office/drawing/2010/main">
                    <a:solidFill>
                      <a:srgbClr val="FFFFFF"/>
                    </a:solidFill>
                  </a14:hiddenFill>
                </a:ext>
              </a:extLst>
            </p:spPr>
          </p:pic>
        </p:grpSp>
        <p:sp>
          <p:nvSpPr>
            <p:cNvPr id="61" name="Text Box 15"/>
            <p:cNvSpPr txBox="1">
              <a:spLocks noChangeArrowheads="1"/>
            </p:cNvSpPr>
            <p:nvPr/>
          </p:nvSpPr>
          <p:spPr bwMode="auto">
            <a:xfrm>
              <a:off x="2256" y="768"/>
              <a:ext cx="211"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1</a:t>
              </a:r>
            </a:p>
          </p:txBody>
        </p:sp>
      </p:grpSp>
      <p:grpSp>
        <p:nvGrpSpPr>
          <p:cNvPr id="64" name="Group 16"/>
          <p:cNvGrpSpPr>
            <a:grpSpLocks/>
          </p:cNvGrpSpPr>
          <p:nvPr/>
        </p:nvGrpSpPr>
        <p:grpSpPr bwMode="auto">
          <a:xfrm>
            <a:off x="4843463" y="3321050"/>
            <a:ext cx="1209675" cy="2147888"/>
            <a:chOff x="2352" y="2208"/>
            <a:chExt cx="858" cy="1428"/>
          </a:xfrm>
        </p:grpSpPr>
        <p:pic>
          <p:nvPicPr>
            <p:cNvPr id="65" name="Picture 17" descr="IRD_b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2" y="2400"/>
              <a:ext cx="858" cy="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 Box 18"/>
            <p:cNvSpPr txBox="1">
              <a:spLocks noChangeArrowheads="1"/>
            </p:cNvSpPr>
            <p:nvPr/>
          </p:nvSpPr>
          <p:spPr bwMode="auto">
            <a:xfrm>
              <a:off x="2976" y="2208"/>
              <a:ext cx="212"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a:t>
              </a:r>
            </a:p>
          </p:txBody>
        </p:sp>
      </p:grpSp>
      <p:grpSp>
        <p:nvGrpSpPr>
          <p:cNvPr id="67" name="Group 19"/>
          <p:cNvGrpSpPr>
            <a:grpSpLocks/>
          </p:cNvGrpSpPr>
          <p:nvPr/>
        </p:nvGrpSpPr>
        <p:grpSpPr bwMode="auto">
          <a:xfrm>
            <a:off x="6129338" y="1155700"/>
            <a:ext cx="1652587" cy="1876425"/>
            <a:chOff x="3264" y="768"/>
            <a:chExt cx="1171" cy="1248"/>
          </a:xfrm>
        </p:grpSpPr>
        <p:pic>
          <p:nvPicPr>
            <p:cNvPr id="68" name="Picture 20" descr="Interrupt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4" y="768"/>
              <a:ext cx="88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 Box 21"/>
            <p:cNvSpPr txBox="1">
              <a:spLocks noChangeArrowheads="1"/>
            </p:cNvSpPr>
            <p:nvPr/>
          </p:nvSpPr>
          <p:spPr bwMode="auto">
            <a:xfrm>
              <a:off x="4224" y="768"/>
              <a:ext cx="211"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4</a:t>
              </a:r>
            </a:p>
          </p:txBody>
        </p:sp>
      </p:grpSp>
      <p:sp>
        <p:nvSpPr>
          <p:cNvPr id="70" name="Rectangle 22"/>
          <p:cNvSpPr>
            <a:spLocks noChangeArrowheads="1"/>
          </p:cNvSpPr>
          <p:nvPr/>
        </p:nvSpPr>
        <p:spPr bwMode="auto">
          <a:xfrm>
            <a:off x="7151688" y="3276600"/>
            <a:ext cx="2967037" cy="16764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40000"/>
              </a:spcBef>
              <a:buClr>
                <a:schemeClr val="accent1"/>
              </a:buClr>
              <a:buSzPct val="80000"/>
              <a:buFont typeface="Wingdings" panose="05000000000000000000" pitchFamily="2" charset="2"/>
              <a:buChar char="n"/>
            </a:pPr>
            <a:r>
              <a:rPr kumimoji="1" lang="en-GB" altLang="en-US" sz="2000" b="1" i="1" dirty="0">
                <a:solidFill>
                  <a:srgbClr val="5A30E2"/>
                </a:solidFill>
                <a:latin typeface="Arial" panose="020B0604020202020204" pitchFamily="34" charset="0"/>
              </a:rPr>
              <a:t>Los </a:t>
            </a:r>
            <a:r>
              <a:rPr kumimoji="1" lang="en-GB" altLang="en-US" sz="2000" b="1" i="1" dirty="0" err="1" smtClean="0">
                <a:solidFill>
                  <a:srgbClr val="5A30E2"/>
                </a:solidFill>
                <a:latin typeface="Arial" panose="020B0604020202020204" pitchFamily="34" charset="0"/>
              </a:rPr>
              <a:t>interruptores</a:t>
            </a:r>
            <a:r>
              <a:rPr kumimoji="1" lang="en-GB" altLang="en-US" sz="2000" b="1" i="1" dirty="0" smtClean="0">
                <a:solidFill>
                  <a:srgbClr val="5A30E2"/>
                </a:solidFill>
                <a:latin typeface="Arial" panose="020B0604020202020204" pitchFamily="34" charset="0"/>
              </a:rPr>
              <a:t> </a:t>
            </a:r>
            <a:r>
              <a:rPr kumimoji="1" lang="en-GB" altLang="en-US" sz="2000" b="1" i="1" dirty="0" err="1">
                <a:solidFill>
                  <a:srgbClr val="5A30E2"/>
                </a:solidFill>
                <a:latin typeface="Arial" panose="020B0604020202020204" pitchFamily="34" charset="0"/>
              </a:rPr>
              <a:t>aíslan</a:t>
            </a:r>
            <a:r>
              <a:rPr kumimoji="1" lang="en-GB" altLang="en-US" sz="2000" b="1" i="1" dirty="0">
                <a:solidFill>
                  <a:srgbClr val="5A30E2"/>
                </a:solidFill>
                <a:latin typeface="Arial" panose="020B0604020202020204" pitchFamily="34" charset="0"/>
              </a:rPr>
              <a:t> la </a:t>
            </a:r>
            <a:r>
              <a:rPr kumimoji="1" lang="en-GB" altLang="en-US" sz="2000" b="1" i="1" dirty="0" err="1">
                <a:solidFill>
                  <a:srgbClr val="5A30E2"/>
                </a:solidFill>
                <a:latin typeface="Arial" panose="020B0604020202020204" pitchFamily="34" charset="0"/>
              </a:rPr>
              <a:t>falla</a:t>
            </a:r>
            <a:r>
              <a:rPr kumimoji="1" lang="en-GB" altLang="en-US" sz="2000" b="1" i="1" dirty="0">
                <a:solidFill>
                  <a:srgbClr val="5A30E2"/>
                </a:solidFill>
                <a:latin typeface="Arial" panose="020B0604020202020204" pitchFamily="34" charset="0"/>
              </a:rPr>
              <a:t> </a:t>
            </a:r>
            <a:r>
              <a:rPr kumimoji="1" lang="en-GB" altLang="en-US" sz="2000" b="1" i="1" dirty="0" err="1">
                <a:solidFill>
                  <a:srgbClr val="5A30E2"/>
                </a:solidFill>
                <a:latin typeface="Arial" panose="020B0604020202020204" pitchFamily="34" charset="0"/>
              </a:rPr>
              <a:t>interrumpiendo</a:t>
            </a:r>
            <a:r>
              <a:rPr kumimoji="1" lang="en-GB" altLang="en-US" sz="2000" b="1" i="1" dirty="0">
                <a:solidFill>
                  <a:srgbClr val="5A30E2"/>
                </a:solidFill>
                <a:latin typeface="Arial" panose="020B0604020202020204" pitchFamily="34" charset="0"/>
              </a:rPr>
              <a:t> la </a:t>
            </a:r>
            <a:r>
              <a:rPr kumimoji="1" lang="en-GB" altLang="en-US" sz="2000" b="1" i="1" dirty="0" err="1">
                <a:solidFill>
                  <a:srgbClr val="5A30E2"/>
                </a:solidFill>
                <a:latin typeface="Arial" panose="020B0604020202020204" pitchFamily="34" charset="0"/>
              </a:rPr>
              <a:t>corriente</a:t>
            </a:r>
            <a:r>
              <a:rPr kumimoji="1" lang="en-GB" altLang="en-US" sz="2000" b="1" i="1" dirty="0">
                <a:solidFill>
                  <a:srgbClr val="5A30E2"/>
                </a:solidFill>
                <a:latin typeface="Arial" panose="020B0604020202020204" pitchFamily="34" charset="0"/>
              </a:rPr>
              <a:t>.</a:t>
            </a:r>
          </a:p>
        </p:txBody>
      </p:sp>
    </p:spTree>
    <p:extLst>
      <p:ext uri="{BB962C8B-B14F-4D97-AF65-F5344CB8AC3E}">
        <p14:creationId xmlns:p14="http://schemas.microsoft.com/office/powerpoint/2010/main" val="27513686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026"/>
          <p:cNvGrpSpPr>
            <a:grpSpLocks/>
          </p:cNvGrpSpPr>
          <p:nvPr/>
        </p:nvGrpSpPr>
        <p:grpSpPr bwMode="auto">
          <a:xfrm>
            <a:off x="3217863" y="3032125"/>
            <a:ext cx="3617912" cy="2689225"/>
            <a:chOff x="1200" y="2016"/>
            <a:chExt cx="2564" cy="1788"/>
          </a:xfrm>
        </p:grpSpPr>
        <p:sp>
          <p:nvSpPr>
            <p:cNvPr id="5" name="Line 1027"/>
            <p:cNvSpPr>
              <a:spLocks noChangeShapeType="1"/>
            </p:cNvSpPr>
            <p:nvPr/>
          </p:nvSpPr>
          <p:spPr bwMode="auto">
            <a:xfrm>
              <a:off x="2976" y="3504"/>
              <a:ext cx="0" cy="30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6" name="Line 1028"/>
            <p:cNvSpPr>
              <a:spLocks noChangeShapeType="1"/>
            </p:cNvSpPr>
            <p:nvPr/>
          </p:nvSpPr>
          <p:spPr bwMode="auto">
            <a:xfrm>
              <a:off x="3552" y="2016"/>
              <a:ext cx="0" cy="1784"/>
            </a:xfrm>
            <a:prstGeom prst="line">
              <a:avLst/>
            </a:prstGeom>
            <a:noFill/>
            <a:ln w="57150">
              <a:solidFill>
                <a:srgbClr val="FF0000"/>
              </a:solidFill>
              <a:prstDash val="lg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7" name="Line 1029"/>
            <p:cNvSpPr>
              <a:spLocks noChangeShapeType="1"/>
            </p:cNvSpPr>
            <p:nvPr/>
          </p:nvSpPr>
          <p:spPr bwMode="auto">
            <a:xfrm>
              <a:off x="3024" y="3792"/>
              <a:ext cx="528" cy="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8" name="Line 1030"/>
            <p:cNvSpPr>
              <a:spLocks noChangeShapeType="1"/>
            </p:cNvSpPr>
            <p:nvPr/>
          </p:nvSpPr>
          <p:spPr bwMode="auto">
            <a:xfrm>
              <a:off x="2736" y="3552"/>
              <a:ext cx="0" cy="24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9" name="Line 1031"/>
            <p:cNvSpPr>
              <a:spLocks noChangeShapeType="1"/>
            </p:cNvSpPr>
            <p:nvPr/>
          </p:nvSpPr>
          <p:spPr bwMode="auto">
            <a:xfrm>
              <a:off x="1200" y="3792"/>
              <a:ext cx="1536" cy="0"/>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sp>
          <p:nvSpPr>
            <p:cNvPr id="10" name="Text Box 1032"/>
            <p:cNvSpPr txBox="1">
              <a:spLocks noChangeArrowheads="1"/>
            </p:cNvSpPr>
            <p:nvPr/>
          </p:nvSpPr>
          <p:spPr bwMode="auto">
            <a:xfrm>
              <a:off x="3552" y="3264"/>
              <a:ext cx="212"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3</a:t>
              </a:r>
            </a:p>
          </p:txBody>
        </p:sp>
      </p:grpSp>
      <p:sp>
        <p:nvSpPr>
          <p:cNvPr id="11" name="Line 1034"/>
          <p:cNvSpPr>
            <a:spLocks noChangeShapeType="1"/>
          </p:cNvSpPr>
          <p:nvPr/>
        </p:nvSpPr>
        <p:spPr bwMode="auto">
          <a:xfrm flipV="1">
            <a:off x="2946400" y="1804988"/>
            <a:ext cx="5959475" cy="0"/>
          </a:xfrm>
          <a:prstGeom prst="line">
            <a:avLst/>
          </a:prstGeom>
          <a:noFill/>
          <a:ln w="762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2" name="Group 1035"/>
          <p:cNvGrpSpPr>
            <a:grpSpLocks/>
          </p:cNvGrpSpPr>
          <p:nvPr/>
        </p:nvGrpSpPr>
        <p:grpSpPr bwMode="auto">
          <a:xfrm>
            <a:off x="4706938" y="1155700"/>
            <a:ext cx="1241425" cy="2525713"/>
            <a:chOff x="2256" y="768"/>
            <a:chExt cx="879" cy="1680"/>
          </a:xfrm>
        </p:grpSpPr>
        <p:grpSp>
          <p:nvGrpSpPr>
            <p:cNvPr id="13" name="Group 1036"/>
            <p:cNvGrpSpPr>
              <a:grpSpLocks/>
            </p:cNvGrpSpPr>
            <p:nvPr/>
          </p:nvGrpSpPr>
          <p:grpSpPr bwMode="auto">
            <a:xfrm>
              <a:off x="2496" y="768"/>
              <a:ext cx="639" cy="1680"/>
              <a:chOff x="2496" y="768"/>
              <a:chExt cx="639" cy="1680"/>
            </a:xfrm>
          </p:grpSpPr>
          <p:sp>
            <p:nvSpPr>
              <p:cNvPr id="15" name="Line 1037"/>
              <p:cNvSpPr>
                <a:spLocks noChangeShapeType="1"/>
              </p:cNvSpPr>
              <p:nvPr/>
            </p:nvSpPr>
            <p:spPr bwMode="auto">
              <a:xfrm>
                <a:off x="2736" y="1440"/>
                <a:ext cx="0" cy="1008"/>
              </a:xfrm>
              <a:prstGeom prst="line">
                <a:avLst/>
              </a:prstGeom>
              <a:noFill/>
              <a:ln w="571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pic>
            <p:nvPicPr>
              <p:cNvPr id="16" name="Picture 1038" descr="TRAFO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6" y="768"/>
                <a:ext cx="639" cy="1248"/>
              </a:xfrm>
              <a:prstGeom prst="rect">
                <a:avLst/>
              </a:prstGeom>
              <a:noFill/>
              <a:ln w="57150">
                <a:solidFill>
                  <a:srgbClr val="99CC00"/>
                </a:solidFill>
                <a:miter lim="800000"/>
                <a:headEnd/>
                <a:tailEnd/>
              </a:ln>
              <a:extLst>
                <a:ext uri="{909E8E84-426E-40DD-AFC4-6F175D3DCCD1}">
                  <a14:hiddenFill xmlns:a14="http://schemas.microsoft.com/office/drawing/2010/main">
                    <a:solidFill>
                      <a:srgbClr val="FFFFFF"/>
                    </a:solidFill>
                  </a14:hiddenFill>
                </a:ext>
              </a:extLst>
            </p:spPr>
          </p:pic>
        </p:grpSp>
        <p:sp>
          <p:nvSpPr>
            <p:cNvPr id="14" name="Text Box 1039"/>
            <p:cNvSpPr txBox="1">
              <a:spLocks noChangeArrowheads="1"/>
            </p:cNvSpPr>
            <p:nvPr/>
          </p:nvSpPr>
          <p:spPr bwMode="auto">
            <a:xfrm>
              <a:off x="2256" y="768"/>
              <a:ext cx="211"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1</a:t>
              </a:r>
            </a:p>
          </p:txBody>
        </p:sp>
      </p:grpSp>
      <p:grpSp>
        <p:nvGrpSpPr>
          <p:cNvPr id="17" name="Group 1040"/>
          <p:cNvGrpSpPr>
            <a:grpSpLocks/>
          </p:cNvGrpSpPr>
          <p:nvPr/>
        </p:nvGrpSpPr>
        <p:grpSpPr bwMode="auto">
          <a:xfrm>
            <a:off x="2336800" y="3103563"/>
            <a:ext cx="2573338" cy="2944812"/>
            <a:chOff x="576" y="2160"/>
            <a:chExt cx="1824" cy="1958"/>
          </a:xfrm>
        </p:grpSpPr>
        <p:grpSp>
          <p:nvGrpSpPr>
            <p:cNvPr id="18" name="Group 1041"/>
            <p:cNvGrpSpPr>
              <a:grpSpLocks/>
            </p:cNvGrpSpPr>
            <p:nvPr/>
          </p:nvGrpSpPr>
          <p:grpSpPr bwMode="auto">
            <a:xfrm>
              <a:off x="576" y="2400"/>
              <a:ext cx="1824" cy="1718"/>
              <a:chOff x="576" y="2400"/>
              <a:chExt cx="1824" cy="1718"/>
            </a:xfrm>
          </p:grpSpPr>
          <p:sp>
            <p:nvSpPr>
              <p:cNvPr id="20" name="Line 1042"/>
              <p:cNvSpPr>
                <a:spLocks noChangeShapeType="1"/>
              </p:cNvSpPr>
              <p:nvPr/>
            </p:nvSpPr>
            <p:spPr bwMode="auto">
              <a:xfrm>
                <a:off x="1200" y="2976"/>
                <a:ext cx="1200" cy="0"/>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pic>
            <p:nvPicPr>
              <p:cNvPr id="21" name="Picture 1043" descr="LaEstrella_SA_CC_3"/>
              <p:cNvPicPr>
                <a:picLocks noChangeAspect="1" noChangeArrowheads="1"/>
              </p:cNvPicPr>
              <p:nvPr/>
            </p:nvPicPr>
            <p:blipFill>
              <a:blip r:embed="rId4" cstate="print">
                <a:lum bright="-20000"/>
                <a:extLst>
                  <a:ext uri="{28A0092B-C50C-407E-A947-70E740481C1C}">
                    <a14:useLocalDpi xmlns:a14="http://schemas.microsoft.com/office/drawing/2010/main" val="0"/>
                  </a:ext>
                </a:extLst>
              </a:blip>
              <a:srcRect/>
              <a:stretch>
                <a:fillRect/>
              </a:stretch>
            </p:blipFill>
            <p:spPr bwMode="auto">
              <a:xfrm>
                <a:off x="576" y="2400"/>
                <a:ext cx="1296" cy="1718"/>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sp>
          <p:nvSpPr>
            <p:cNvPr id="19" name="Text Box 1044"/>
            <p:cNvSpPr txBox="1">
              <a:spLocks noChangeArrowheads="1"/>
            </p:cNvSpPr>
            <p:nvPr/>
          </p:nvSpPr>
          <p:spPr bwMode="auto">
            <a:xfrm>
              <a:off x="624" y="2160"/>
              <a:ext cx="212"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5</a:t>
              </a:r>
            </a:p>
          </p:txBody>
        </p:sp>
      </p:grpSp>
      <p:sp>
        <p:nvSpPr>
          <p:cNvPr id="22" name="Oval 1045"/>
          <p:cNvSpPr>
            <a:spLocks noChangeArrowheads="1"/>
          </p:cNvSpPr>
          <p:nvPr/>
        </p:nvSpPr>
        <p:spPr bwMode="auto">
          <a:xfrm>
            <a:off x="7010400" y="2020888"/>
            <a:ext cx="3182938" cy="4187825"/>
          </a:xfrm>
          <a:prstGeom prst="ellipse">
            <a:avLst/>
          </a:prstGeom>
          <a:noFill/>
          <a:ln w="28575">
            <a:solidFill>
              <a:srgbClr val="000000"/>
            </a:solidFill>
            <a:prstDash val="lgDash"/>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3" name="Rectangle 1046"/>
          <p:cNvSpPr>
            <a:spLocks noChangeArrowheads="1"/>
          </p:cNvSpPr>
          <p:nvPr/>
        </p:nvSpPr>
        <p:spPr bwMode="auto">
          <a:xfrm>
            <a:off x="7620000" y="2598738"/>
            <a:ext cx="2000250" cy="2828925"/>
          </a:xfrm>
          <a:prstGeom prst="rect">
            <a:avLst/>
          </a:prstGeom>
          <a:solidFill>
            <a:srgbClr val="FF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4" name="Rectangle 1047"/>
          <p:cNvSpPr>
            <a:spLocks noChangeArrowheads="1"/>
          </p:cNvSpPr>
          <p:nvPr/>
        </p:nvSpPr>
        <p:spPr bwMode="auto">
          <a:xfrm>
            <a:off x="7958138" y="2668588"/>
            <a:ext cx="1354137" cy="1084262"/>
          </a:xfrm>
          <a:prstGeom prst="rect">
            <a:avLst/>
          </a:prstGeom>
          <a:solidFill>
            <a:srgbClr val="E3BE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2.1</a:t>
            </a:r>
            <a:endParaRPr lang="es-ES_tradnl" altLang="en-US" sz="1700">
              <a:solidFill>
                <a:srgbClr val="000000"/>
              </a:solidFill>
            </a:endParaRPr>
          </a:p>
        </p:txBody>
      </p:sp>
      <p:sp>
        <p:nvSpPr>
          <p:cNvPr id="25" name="Line 1048"/>
          <p:cNvSpPr>
            <a:spLocks noChangeShapeType="1"/>
          </p:cNvSpPr>
          <p:nvPr/>
        </p:nvSpPr>
        <p:spPr bwMode="auto">
          <a:xfrm>
            <a:off x="8428038" y="5311775"/>
            <a:ext cx="271462" cy="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26" name="Line 1049"/>
          <p:cNvSpPr>
            <a:spLocks noChangeShapeType="1"/>
          </p:cNvSpPr>
          <p:nvPr/>
        </p:nvSpPr>
        <p:spPr bwMode="auto">
          <a:xfrm flipV="1">
            <a:off x="8712200" y="5175250"/>
            <a:ext cx="269875" cy="142875"/>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27" name="Line 1050"/>
          <p:cNvSpPr>
            <a:spLocks noChangeShapeType="1"/>
          </p:cNvSpPr>
          <p:nvPr/>
        </p:nvSpPr>
        <p:spPr bwMode="auto">
          <a:xfrm>
            <a:off x="8993188" y="5311775"/>
            <a:ext cx="411162" cy="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grpSp>
        <p:nvGrpSpPr>
          <p:cNvPr id="28" name="Group 1051"/>
          <p:cNvGrpSpPr>
            <a:grpSpLocks/>
          </p:cNvGrpSpPr>
          <p:nvPr/>
        </p:nvGrpSpPr>
        <p:grpSpPr bwMode="auto">
          <a:xfrm>
            <a:off x="8688388" y="2743200"/>
            <a:ext cx="342900" cy="360363"/>
            <a:chOff x="1920" y="1776"/>
            <a:chExt cx="243" cy="240"/>
          </a:xfrm>
        </p:grpSpPr>
        <p:sp>
          <p:nvSpPr>
            <p:cNvPr id="29" name="Rectangle 1052"/>
            <p:cNvSpPr>
              <a:spLocks noChangeArrowheads="1"/>
            </p:cNvSpPr>
            <p:nvPr/>
          </p:nvSpPr>
          <p:spPr bwMode="auto">
            <a:xfrm>
              <a:off x="1920" y="1824"/>
              <a:ext cx="243" cy="69"/>
            </a:xfrm>
            <a:prstGeom prst="rect">
              <a:avLst/>
            </a:prstGeom>
            <a:solidFill>
              <a:schemeClr val="accent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0" name="Rectangle 1053"/>
            <p:cNvSpPr>
              <a:spLocks noChangeArrowheads="1"/>
            </p:cNvSpPr>
            <p:nvPr/>
          </p:nvSpPr>
          <p:spPr bwMode="auto">
            <a:xfrm>
              <a:off x="1920" y="1920"/>
              <a:ext cx="243" cy="69"/>
            </a:xfrm>
            <a:prstGeom prst="rect">
              <a:avLst/>
            </a:prstGeom>
            <a:solidFill>
              <a:schemeClr val="accent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1" name="Line 1054"/>
            <p:cNvSpPr>
              <a:spLocks noChangeShapeType="1"/>
            </p:cNvSpPr>
            <p:nvPr/>
          </p:nvSpPr>
          <p:spPr bwMode="auto">
            <a:xfrm>
              <a:off x="1920" y="1776"/>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2" name="Line 1055"/>
            <p:cNvSpPr>
              <a:spLocks noChangeShapeType="1"/>
            </p:cNvSpPr>
            <p:nvPr/>
          </p:nvSpPr>
          <p:spPr bwMode="auto">
            <a:xfrm>
              <a:off x="2160" y="1776"/>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3" name="Line 1056"/>
            <p:cNvSpPr>
              <a:spLocks noChangeShapeType="1"/>
            </p:cNvSpPr>
            <p:nvPr/>
          </p:nvSpPr>
          <p:spPr bwMode="auto">
            <a:xfrm>
              <a:off x="1920" y="1968"/>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4" name="Line 1057"/>
            <p:cNvSpPr>
              <a:spLocks noChangeShapeType="1"/>
            </p:cNvSpPr>
            <p:nvPr/>
          </p:nvSpPr>
          <p:spPr bwMode="auto">
            <a:xfrm>
              <a:off x="2160" y="1968"/>
              <a:ext cx="0" cy="4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grpSp>
      <p:sp>
        <p:nvSpPr>
          <p:cNvPr id="35" name="Line 1058"/>
          <p:cNvSpPr>
            <a:spLocks noChangeShapeType="1"/>
          </p:cNvSpPr>
          <p:nvPr/>
        </p:nvSpPr>
        <p:spPr bwMode="auto">
          <a:xfrm flipH="1">
            <a:off x="7958138" y="4186238"/>
            <a:ext cx="881062" cy="504825"/>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6" name="Line 1059"/>
          <p:cNvSpPr>
            <a:spLocks noChangeShapeType="1"/>
          </p:cNvSpPr>
          <p:nvPr/>
        </p:nvSpPr>
        <p:spPr bwMode="auto">
          <a:xfrm flipH="1" flipV="1">
            <a:off x="7958138" y="4691063"/>
            <a:ext cx="881062" cy="2159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7" name="Line 1060"/>
          <p:cNvSpPr>
            <a:spLocks noChangeShapeType="1"/>
          </p:cNvSpPr>
          <p:nvPr/>
        </p:nvSpPr>
        <p:spPr bwMode="auto">
          <a:xfrm>
            <a:off x="7077075" y="4619625"/>
            <a:ext cx="609600" cy="0"/>
          </a:xfrm>
          <a:prstGeom prst="line">
            <a:avLst/>
          </a:prstGeom>
          <a:noFill/>
          <a:ln w="571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38" name="Rectangle 1061"/>
          <p:cNvSpPr>
            <a:spLocks noChangeArrowheads="1"/>
          </p:cNvSpPr>
          <p:nvPr/>
        </p:nvSpPr>
        <p:spPr bwMode="auto">
          <a:xfrm>
            <a:off x="7686675" y="4186238"/>
            <a:ext cx="695325" cy="865187"/>
          </a:xfrm>
          <a:prstGeom prst="rect">
            <a:avLst/>
          </a:prstGeom>
          <a:solidFill>
            <a:srgbClr val="E3BE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2.4</a:t>
            </a:r>
            <a:endParaRPr lang="es-ES_tradnl" altLang="en-US" sz="1700">
              <a:solidFill>
                <a:srgbClr val="000000"/>
              </a:solidFill>
            </a:endParaRPr>
          </a:p>
          <a:p>
            <a:pPr>
              <a:spcBef>
                <a:spcPct val="50000"/>
              </a:spcBef>
            </a:pPr>
            <a:r>
              <a:rPr lang="es-ES_tradnl" altLang="en-US" sz="1700">
                <a:solidFill>
                  <a:srgbClr val="000000"/>
                </a:solidFill>
              </a:rPr>
              <a:t> F.A.</a:t>
            </a:r>
          </a:p>
        </p:txBody>
      </p:sp>
      <p:sp>
        <p:nvSpPr>
          <p:cNvPr id="39" name="Line 1062"/>
          <p:cNvSpPr>
            <a:spLocks noChangeShapeType="1"/>
          </p:cNvSpPr>
          <p:nvPr/>
        </p:nvSpPr>
        <p:spPr bwMode="auto">
          <a:xfrm>
            <a:off x="8431213" y="5341938"/>
            <a:ext cx="0" cy="866775"/>
          </a:xfrm>
          <a:prstGeom prst="line">
            <a:avLst/>
          </a:prstGeom>
          <a:noFill/>
          <a:ln w="57150">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0" name="Line 1063"/>
          <p:cNvSpPr>
            <a:spLocks noChangeShapeType="1"/>
          </p:cNvSpPr>
          <p:nvPr/>
        </p:nvSpPr>
        <p:spPr bwMode="auto">
          <a:xfrm>
            <a:off x="9380538" y="5341938"/>
            <a:ext cx="0" cy="650875"/>
          </a:xfrm>
          <a:prstGeom prst="line">
            <a:avLst/>
          </a:prstGeom>
          <a:noFill/>
          <a:ln w="57150">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1" name="Line 1064"/>
          <p:cNvSpPr>
            <a:spLocks noChangeShapeType="1"/>
          </p:cNvSpPr>
          <p:nvPr/>
        </p:nvSpPr>
        <p:spPr bwMode="auto">
          <a:xfrm>
            <a:off x="8839200" y="2092325"/>
            <a:ext cx="0" cy="722313"/>
          </a:xfrm>
          <a:prstGeom prst="line">
            <a:avLst/>
          </a:prstGeom>
          <a:noFill/>
          <a:ln w="571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2" name="Line 1065"/>
          <p:cNvSpPr>
            <a:spLocks noChangeShapeType="1"/>
          </p:cNvSpPr>
          <p:nvPr/>
        </p:nvSpPr>
        <p:spPr bwMode="auto">
          <a:xfrm>
            <a:off x="8839200" y="3103563"/>
            <a:ext cx="0" cy="2166937"/>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3" name="Rectangle 1066"/>
          <p:cNvSpPr>
            <a:spLocks noChangeArrowheads="1"/>
          </p:cNvSpPr>
          <p:nvPr/>
        </p:nvSpPr>
        <p:spPr bwMode="auto">
          <a:xfrm>
            <a:off x="8499475" y="3270250"/>
            <a:ext cx="693738" cy="384175"/>
          </a:xfrm>
          <a:prstGeom prst="rect">
            <a:avLst/>
          </a:prstGeom>
          <a:solidFill>
            <a:schemeClr val="accent1"/>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44" name="Line 1067"/>
          <p:cNvSpPr>
            <a:spLocks noChangeShapeType="1"/>
          </p:cNvSpPr>
          <p:nvPr/>
        </p:nvSpPr>
        <p:spPr bwMode="auto">
          <a:xfrm flipH="1">
            <a:off x="8488363" y="3270250"/>
            <a:ext cx="717550" cy="38417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p>
            <a:endParaRPr lang="en-US"/>
          </a:p>
        </p:txBody>
      </p:sp>
      <p:sp>
        <p:nvSpPr>
          <p:cNvPr id="45" name="Rectangle 1068"/>
          <p:cNvSpPr>
            <a:spLocks noChangeArrowheads="1"/>
          </p:cNvSpPr>
          <p:nvPr/>
        </p:nvSpPr>
        <p:spPr bwMode="auto">
          <a:xfrm>
            <a:off x="8486775" y="3352800"/>
            <a:ext cx="296863"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728663">
              <a:defRPr sz="2400">
                <a:solidFill>
                  <a:schemeClr val="tx1"/>
                </a:solidFill>
                <a:latin typeface="Arial" panose="020B0604020202020204" pitchFamily="34" charset="0"/>
              </a:defRPr>
            </a:lvl1pPr>
            <a:lvl2pPr marL="742950" indent="-285750" defTabSz="728663">
              <a:defRPr sz="2400">
                <a:solidFill>
                  <a:schemeClr val="tx1"/>
                </a:solidFill>
                <a:latin typeface="Arial" panose="020B0604020202020204" pitchFamily="34" charset="0"/>
              </a:defRPr>
            </a:lvl2pPr>
            <a:lvl3pPr marL="1143000" indent="-228600" defTabSz="728663">
              <a:defRPr sz="2400">
                <a:solidFill>
                  <a:schemeClr val="tx1"/>
                </a:solidFill>
                <a:latin typeface="Arial" panose="020B0604020202020204" pitchFamily="34" charset="0"/>
              </a:defRPr>
            </a:lvl3pPr>
            <a:lvl4pPr marL="1600200" indent="-228600" defTabSz="728663">
              <a:defRPr sz="2400">
                <a:solidFill>
                  <a:schemeClr val="tx1"/>
                </a:solidFill>
                <a:latin typeface="Arial" panose="020B0604020202020204" pitchFamily="34" charset="0"/>
              </a:defRPr>
            </a:lvl4pPr>
            <a:lvl5pPr marL="2057400" indent="-228600" defTabSz="728663">
              <a:defRPr sz="2400">
                <a:solidFill>
                  <a:schemeClr val="tx1"/>
                </a:solidFill>
                <a:latin typeface="Arial" panose="020B0604020202020204" pitchFamily="34" charset="0"/>
              </a:defRPr>
            </a:lvl5pPr>
            <a:lvl6pPr marL="2514600" indent="-228600" defTabSz="7286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286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286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28663"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pPr>
            <a:r>
              <a:rPr lang="de-DE" altLang="en-US" sz="1700">
                <a:solidFill>
                  <a:srgbClr val="000000"/>
                </a:solidFill>
              </a:rPr>
              <a:t>A</a:t>
            </a:r>
          </a:p>
        </p:txBody>
      </p:sp>
      <p:sp>
        <p:nvSpPr>
          <p:cNvPr id="46" name="Rectangle 1069"/>
          <p:cNvSpPr>
            <a:spLocks noChangeArrowheads="1"/>
          </p:cNvSpPr>
          <p:nvPr/>
        </p:nvSpPr>
        <p:spPr bwMode="auto">
          <a:xfrm>
            <a:off x="8905875" y="3390900"/>
            <a:ext cx="307975"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728663">
              <a:defRPr sz="2400">
                <a:solidFill>
                  <a:schemeClr val="tx1"/>
                </a:solidFill>
                <a:latin typeface="Arial" panose="020B0604020202020204" pitchFamily="34" charset="0"/>
              </a:defRPr>
            </a:lvl1pPr>
            <a:lvl2pPr marL="742950" indent="-285750" defTabSz="728663">
              <a:defRPr sz="2400">
                <a:solidFill>
                  <a:schemeClr val="tx1"/>
                </a:solidFill>
                <a:latin typeface="Arial" panose="020B0604020202020204" pitchFamily="34" charset="0"/>
              </a:defRPr>
            </a:lvl2pPr>
            <a:lvl3pPr marL="1143000" indent="-228600" defTabSz="728663">
              <a:defRPr sz="2400">
                <a:solidFill>
                  <a:schemeClr val="tx1"/>
                </a:solidFill>
                <a:latin typeface="Arial" panose="020B0604020202020204" pitchFamily="34" charset="0"/>
              </a:defRPr>
            </a:lvl3pPr>
            <a:lvl4pPr marL="1600200" indent="-228600" defTabSz="728663">
              <a:defRPr sz="2400">
                <a:solidFill>
                  <a:schemeClr val="tx1"/>
                </a:solidFill>
                <a:latin typeface="Arial" panose="020B0604020202020204" pitchFamily="34" charset="0"/>
              </a:defRPr>
            </a:lvl4pPr>
            <a:lvl5pPr marL="2057400" indent="-228600" defTabSz="728663">
              <a:defRPr sz="2400">
                <a:solidFill>
                  <a:schemeClr val="tx1"/>
                </a:solidFill>
                <a:latin typeface="Arial" panose="020B0604020202020204" pitchFamily="34" charset="0"/>
              </a:defRPr>
            </a:lvl5pPr>
            <a:lvl6pPr marL="2514600" indent="-228600" defTabSz="7286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286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286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28663"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pPr>
            <a:r>
              <a:rPr lang="de-DE" altLang="en-US" sz="1700">
                <a:solidFill>
                  <a:srgbClr val="000000"/>
                </a:solidFill>
              </a:rPr>
              <a:t>D</a:t>
            </a:r>
          </a:p>
        </p:txBody>
      </p:sp>
      <p:sp>
        <p:nvSpPr>
          <p:cNvPr id="47" name="Rectangle 1070"/>
          <p:cNvSpPr>
            <a:spLocks noChangeArrowheads="1"/>
          </p:cNvSpPr>
          <p:nvPr/>
        </p:nvSpPr>
        <p:spPr bwMode="auto">
          <a:xfrm>
            <a:off x="8499475" y="3897313"/>
            <a:ext cx="693738" cy="549275"/>
          </a:xfrm>
          <a:prstGeom prst="rect">
            <a:avLst/>
          </a:prstGeom>
          <a:solidFill>
            <a:srgbClr val="E3BE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2.2</a:t>
            </a:r>
          </a:p>
        </p:txBody>
      </p:sp>
      <p:sp>
        <p:nvSpPr>
          <p:cNvPr id="48" name="Rectangle 1071"/>
          <p:cNvSpPr>
            <a:spLocks noChangeArrowheads="1"/>
          </p:cNvSpPr>
          <p:nvPr/>
        </p:nvSpPr>
        <p:spPr bwMode="auto">
          <a:xfrm>
            <a:off x="8770938" y="4114800"/>
            <a:ext cx="412750"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728663">
              <a:defRPr sz="2400">
                <a:solidFill>
                  <a:schemeClr val="tx1"/>
                </a:solidFill>
                <a:latin typeface="Arial" panose="020B0604020202020204" pitchFamily="34" charset="0"/>
              </a:defRPr>
            </a:lvl1pPr>
            <a:lvl2pPr marL="742950" indent="-285750" defTabSz="728663">
              <a:defRPr sz="2400">
                <a:solidFill>
                  <a:schemeClr val="tx1"/>
                </a:solidFill>
                <a:latin typeface="Arial" panose="020B0604020202020204" pitchFamily="34" charset="0"/>
              </a:defRPr>
            </a:lvl2pPr>
            <a:lvl3pPr marL="1143000" indent="-228600" defTabSz="728663">
              <a:defRPr sz="2400">
                <a:solidFill>
                  <a:schemeClr val="tx1"/>
                </a:solidFill>
                <a:latin typeface="Arial" panose="020B0604020202020204" pitchFamily="34" charset="0"/>
              </a:defRPr>
            </a:lvl3pPr>
            <a:lvl4pPr marL="1600200" indent="-228600" defTabSz="728663">
              <a:defRPr sz="2400">
                <a:solidFill>
                  <a:schemeClr val="tx1"/>
                </a:solidFill>
                <a:latin typeface="Arial" panose="020B0604020202020204" pitchFamily="34" charset="0"/>
              </a:defRPr>
            </a:lvl4pPr>
            <a:lvl5pPr marL="2057400" indent="-228600" defTabSz="728663">
              <a:defRPr sz="2400">
                <a:solidFill>
                  <a:schemeClr val="tx1"/>
                </a:solidFill>
                <a:latin typeface="Arial" panose="020B0604020202020204" pitchFamily="34" charset="0"/>
              </a:defRPr>
            </a:lvl5pPr>
            <a:lvl6pPr marL="2514600" indent="-228600" defTabSz="7286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286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286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28663"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pPr>
            <a:r>
              <a:rPr lang="de-DE" altLang="en-US" sz="1700">
                <a:solidFill>
                  <a:srgbClr val="000000"/>
                </a:solidFill>
                <a:sym typeface="Symbol" panose="05050102010706020507" pitchFamily="18" charset="2"/>
              </a:rPr>
              <a:t></a:t>
            </a:r>
            <a:r>
              <a:rPr lang="de-DE" altLang="en-US" sz="1700">
                <a:solidFill>
                  <a:srgbClr val="000000"/>
                </a:solidFill>
              </a:rPr>
              <a:t>P</a:t>
            </a:r>
          </a:p>
        </p:txBody>
      </p:sp>
      <p:sp>
        <p:nvSpPr>
          <p:cNvPr id="49" name="Rectangle 1072"/>
          <p:cNvSpPr>
            <a:spLocks noChangeArrowheads="1"/>
          </p:cNvSpPr>
          <p:nvPr/>
        </p:nvSpPr>
        <p:spPr bwMode="auto">
          <a:xfrm>
            <a:off x="8605838" y="4618038"/>
            <a:ext cx="482600" cy="433387"/>
          </a:xfrm>
          <a:prstGeom prst="rect">
            <a:avLst/>
          </a:prstGeom>
          <a:solidFill>
            <a:schemeClr val="accent2"/>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6977" tIns="33489" rIns="66977" bIns="33489"/>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r>
              <a:rPr lang="es-ES_tradnl" altLang="en-US" sz="1700" b="1">
                <a:solidFill>
                  <a:srgbClr val="000000"/>
                </a:solidFill>
              </a:rPr>
              <a:t>2.3</a:t>
            </a:r>
          </a:p>
        </p:txBody>
      </p:sp>
      <p:sp>
        <p:nvSpPr>
          <p:cNvPr id="50" name="Line 1073"/>
          <p:cNvSpPr>
            <a:spLocks noChangeShapeType="1"/>
          </p:cNvSpPr>
          <p:nvPr/>
        </p:nvSpPr>
        <p:spPr bwMode="auto">
          <a:xfrm flipV="1">
            <a:off x="5926138" y="3825875"/>
            <a:ext cx="1084262" cy="433388"/>
          </a:xfrm>
          <a:prstGeom prst="line">
            <a:avLst/>
          </a:prstGeom>
          <a:noFill/>
          <a:ln w="28575">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66977" tIns="33489" rIns="66977" bIns="33489"/>
          <a:lstStyle/>
          <a:p>
            <a:endParaRPr lang="en-US"/>
          </a:p>
        </p:txBody>
      </p:sp>
      <p:grpSp>
        <p:nvGrpSpPr>
          <p:cNvPr id="51" name="Group 1074"/>
          <p:cNvGrpSpPr>
            <a:grpSpLocks/>
          </p:cNvGrpSpPr>
          <p:nvPr/>
        </p:nvGrpSpPr>
        <p:grpSpPr bwMode="auto">
          <a:xfrm>
            <a:off x="4843463" y="3321050"/>
            <a:ext cx="1209675" cy="2147888"/>
            <a:chOff x="2352" y="2208"/>
            <a:chExt cx="858" cy="1428"/>
          </a:xfrm>
        </p:grpSpPr>
        <p:pic>
          <p:nvPicPr>
            <p:cNvPr id="52" name="Picture 1075" descr="IRD_b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2" y="2400"/>
              <a:ext cx="858" cy="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 Box 1076"/>
            <p:cNvSpPr txBox="1">
              <a:spLocks noChangeArrowheads="1"/>
            </p:cNvSpPr>
            <p:nvPr/>
          </p:nvSpPr>
          <p:spPr bwMode="auto">
            <a:xfrm>
              <a:off x="2976" y="2208"/>
              <a:ext cx="212"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2</a:t>
              </a:r>
            </a:p>
          </p:txBody>
        </p:sp>
      </p:grpSp>
      <p:grpSp>
        <p:nvGrpSpPr>
          <p:cNvPr id="54" name="Group 1077"/>
          <p:cNvGrpSpPr>
            <a:grpSpLocks/>
          </p:cNvGrpSpPr>
          <p:nvPr/>
        </p:nvGrpSpPr>
        <p:grpSpPr bwMode="auto">
          <a:xfrm>
            <a:off x="6129338" y="1155700"/>
            <a:ext cx="1652587" cy="1876425"/>
            <a:chOff x="3264" y="768"/>
            <a:chExt cx="1171" cy="1248"/>
          </a:xfrm>
        </p:grpSpPr>
        <p:pic>
          <p:nvPicPr>
            <p:cNvPr id="55" name="Picture 1078" descr="Interrupto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4" y="768"/>
              <a:ext cx="88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Text Box 1079"/>
            <p:cNvSpPr txBox="1">
              <a:spLocks noChangeArrowheads="1"/>
            </p:cNvSpPr>
            <p:nvPr/>
          </p:nvSpPr>
          <p:spPr bwMode="auto">
            <a:xfrm>
              <a:off x="4224" y="768"/>
              <a:ext cx="211"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4</a:t>
              </a:r>
            </a:p>
          </p:txBody>
        </p:sp>
      </p:grpSp>
      <p:sp>
        <p:nvSpPr>
          <p:cNvPr id="57" name="Rectangle 1081"/>
          <p:cNvSpPr>
            <a:spLocks noChangeArrowheads="1"/>
          </p:cNvSpPr>
          <p:nvPr/>
        </p:nvSpPr>
        <p:spPr bwMode="auto">
          <a:xfrm>
            <a:off x="325967" y="988705"/>
            <a:ext cx="3946525" cy="22039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40000"/>
              </a:spcBef>
              <a:buClr>
                <a:schemeClr val="accent1"/>
              </a:buClr>
              <a:buSzPct val="80000"/>
              <a:buFont typeface="Wingdings" panose="05000000000000000000" pitchFamily="2" charset="2"/>
              <a:buChar char="n"/>
            </a:pPr>
            <a:r>
              <a:rPr kumimoji="1" lang="es-ES" altLang="en-US" sz="2000" b="1" dirty="0">
                <a:solidFill>
                  <a:srgbClr val="5A30E2"/>
                </a:solidFill>
                <a:latin typeface="Arial" panose="020B0604020202020204" pitchFamily="34" charset="0"/>
              </a:rPr>
              <a:t>La energía de disparo, así como la energía requerida por los relés, generalmente la proporciona la batería de la estación porque es más segura que el sistema con falla de CA.</a:t>
            </a:r>
            <a:endParaRPr kumimoji="1" lang="en-GB" altLang="en-US" sz="2000" b="1" dirty="0">
              <a:solidFill>
                <a:srgbClr val="5A30E2"/>
              </a:solidFill>
              <a:latin typeface="Arial" panose="020B0604020202020204" pitchFamily="34" charset="0"/>
            </a:endParaRPr>
          </a:p>
        </p:txBody>
      </p:sp>
      <p:sp>
        <p:nvSpPr>
          <p:cNvPr id="58" name="Rectángulo 57"/>
          <p:cNvSpPr/>
          <p:nvPr/>
        </p:nvSpPr>
        <p:spPr>
          <a:xfrm>
            <a:off x="3032168" y="174924"/>
            <a:ext cx="6872202" cy="584775"/>
          </a:xfrm>
          <a:prstGeom prst="rect">
            <a:avLst/>
          </a:prstGeom>
        </p:spPr>
        <p:txBody>
          <a:bodyPr wrap="none">
            <a:spAutoFit/>
          </a:bodyPr>
          <a:lstStyle/>
          <a:p>
            <a:r>
              <a:rPr lang="en-US" sz="3200" b="1" dirty="0" err="1">
                <a:solidFill>
                  <a:srgbClr val="FF0000"/>
                </a:solidFill>
              </a:rPr>
              <a:t>Elementos</a:t>
            </a:r>
            <a:r>
              <a:rPr lang="en-US" sz="3200" b="1" dirty="0">
                <a:solidFill>
                  <a:srgbClr val="FF0000"/>
                </a:solidFill>
              </a:rPr>
              <a:t> de un Sistema de </a:t>
            </a:r>
            <a:r>
              <a:rPr lang="en-US" sz="3200" b="1" dirty="0" err="1">
                <a:solidFill>
                  <a:srgbClr val="FF0000"/>
                </a:solidFill>
              </a:rPr>
              <a:t>Protección</a:t>
            </a:r>
            <a:endParaRPr lang="en-US" sz="3200" b="1" dirty="0">
              <a:solidFill>
                <a:srgbClr val="FF0000"/>
              </a:solidFill>
            </a:endParaRPr>
          </a:p>
        </p:txBody>
      </p:sp>
    </p:spTree>
    <p:extLst>
      <p:ext uri="{BB962C8B-B14F-4D97-AF65-F5344CB8AC3E}">
        <p14:creationId xmlns:p14="http://schemas.microsoft.com/office/powerpoint/2010/main" val="41495609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67000" y="552608"/>
            <a:ext cx="6747509" cy="879475"/>
          </a:xfrm>
          <a:prstGeom prst="rect">
            <a:avLst/>
          </a:prstGeom>
        </p:spPr>
        <p:txBody>
          <a:bodyPr vert="horz" wrap="square" lIns="0" tIns="13970" rIns="0" bIns="0" rtlCol="0">
            <a:spAutoFit/>
          </a:bodyPr>
          <a:lstStyle/>
          <a:p>
            <a:pPr marL="2619375" marR="5080" indent="-2607310">
              <a:spcBef>
                <a:spcPts val="110"/>
              </a:spcBef>
            </a:pPr>
            <a:r>
              <a:rPr spc="-5" dirty="0"/>
              <a:t>TRANSFORMADORES </a:t>
            </a:r>
            <a:r>
              <a:rPr dirty="0"/>
              <a:t>DE </a:t>
            </a:r>
            <a:r>
              <a:rPr spc="-20" dirty="0"/>
              <a:t>INSTRUMENTACIÓN: </a:t>
            </a:r>
            <a:r>
              <a:rPr spc="-625" dirty="0"/>
              <a:t> </a:t>
            </a:r>
            <a:r>
              <a:rPr spc="-30" dirty="0"/>
              <a:t>CT’s</a:t>
            </a:r>
            <a:r>
              <a:rPr spc="-35" dirty="0"/>
              <a:t> </a:t>
            </a:r>
            <a:r>
              <a:rPr spc="5" dirty="0"/>
              <a:t>Y</a:t>
            </a:r>
            <a:r>
              <a:rPr spc="-10" dirty="0"/>
              <a:t> </a:t>
            </a:r>
            <a:r>
              <a:rPr spc="-25" dirty="0"/>
              <a:t>PT’s</a:t>
            </a:r>
          </a:p>
        </p:txBody>
      </p:sp>
      <p:sp>
        <p:nvSpPr>
          <p:cNvPr id="3" name="object 3"/>
          <p:cNvSpPr txBox="1"/>
          <p:nvPr/>
        </p:nvSpPr>
        <p:spPr>
          <a:xfrm>
            <a:off x="553871" y="3264822"/>
            <a:ext cx="4612310" cy="735458"/>
          </a:xfrm>
          <a:prstGeom prst="rect">
            <a:avLst/>
          </a:prstGeom>
        </p:spPr>
        <p:txBody>
          <a:bodyPr vert="horz" wrap="square" lIns="0" tIns="67945" rIns="0" bIns="0" rtlCol="0">
            <a:spAutoFit/>
          </a:bodyPr>
          <a:lstStyle/>
          <a:p>
            <a:pPr marL="355600" indent="-343535">
              <a:spcBef>
                <a:spcPts val="535"/>
              </a:spcBef>
              <a:buFont typeface="Wingdings"/>
              <a:buChar char=""/>
              <a:tabLst>
                <a:tab pos="355600" algn="l"/>
                <a:tab pos="356235" algn="l"/>
              </a:tabLst>
            </a:pPr>
            <a:r>
              <a:rPr sz="2000" b="1" spc="-40" dirty="0">
                <a:latin typeface="Calibri"/>
                <a:cs typeface="Calibri"/>
              </a:rPr>
              <a:t>CT:</a:t>
            </a:r>
            <a:r>
              <a:rPr sz="2000" b="1" spc="-35" dirty="0">
                <a:latin typeface="Calibri"/>
                <a:cs typeface="Calibri"/>
              </a:rPr>
              <a:t> </a:t>
            </a:r>
            <a:r>
              <a:rPr sz="2000" b="1" spc="-25" dirty="0">
                <a:latin typeface="Calibri"/>
                <a:cs typeface="Calibri"/>
              </a:rPr>
              <a:t>Transformadores</a:t>
            </a:r>
            <a:r>
              <a:rPr sz="2000" b="1" spc="65" dirty="0">
                <a:latin typeface="Calibri"/>
                <a:cs typeface="Calibri"/>
              </a:rPr>
              <a:t> </a:t>
            </a:r>
            <a:r>
              <a:rPr sz="2000" b="1" spc="-5" dirty="0">
                <a:latin typeface="Calibri"/>
                <a:cs typeface="Calibri"/>
              </a:rPr>
              <a:t>de</a:t>
            </a:r>
            <a:r>
              <a:rPr sz="2000" b="1" spc="15" dirty="0">
                <a:latin typeface="Calibri"/>
                <a:cs typeface="Calibri"/>
              </a:rPr>
              <a:t> </a:t>
            </a:r>
            <a:r>
              <a:rPr sz="2000" b="1" spc="-15" dirty="0">
                <a:latin typeface="Calibri"/>
                <a:cs typeface="Calibri"/>
              </a:rPr>
              <a:t>corriente</a:t>
            </a:r>
            <a:r>
              <a:rPr sz="2000" b="1" spc="50" dirty="0">
                <a:latin typeface="Calibri"/>
                <a:cs typeface="Calibri"/>
              </a:rPr>
              <a:t> </a:t>
            </a:r>
            <a:r>
              <a:rPr sz="2000" b="1" dirty="0">
                <a:latin typeface="Calibri"/>
                <a:cs typeface="Calibri"/>
              </a:rPr>
              <a:t>(I)</a:t>
            </a:r>
          </a:p>
          <a:p>
            <a:pPr marL="355600" indent="-343535">
              <a:spcBef>
                <a:spcPts val="430"/>
              </a:spcBef>
              <a:buFont typeface="Wingdings"/>
              <a:buChar char=""/>
              <a:tabLst>
                <a:tab pos="355600" algn="l"/>
                <a:tab pos="356235" algn="l"/>
              </a:tabLst>
            </a:pPr>
            <a:r>
              <a:rPr sz="2000" b="1" dirty="0">
                <a:latin typeface="Calibri"/>
                <a:cs typeface="Calibri"/>
              </a:rPr>
              <a:t>P</a:t>
            </a:r>
            <a:r>
              <a:rPr sz="2000" b="1" spc="-114" dirty="0">
                <a:latin typeface="Calibri"/>
                <a:cs typeface="Calibri"/>
              </a:rPr>
              <a:t>T</a:t>
            </a:r>
            <a:r>
              <a:rPr sz="2000" b="1" dirty="0">
                <a:latin typeface="Calibri"/>
                <a:cs typeface="Calibri"/>
              </a:rPr>
              <a:t>:</a:t>
            </a:r>
            <a:r>
              <a:rPr sz="2000" b="1" spc="-65" dirty="0">
                <a:latin typeface="Calibri"/>
                <a:cs typeface="Calibri"/>
              </a:rPr>
              <a:t> </a:t>
            </a:r>
            <a:r>
              <a:rPr sz="2000" b="1" spc="-125" dirty="0">
                <a:latin typeface="Calibri"/>
                <a:cs typeface="Calibri"/>
              </a:rPr>
              <a:t>T</a:t>
            </a:r>
            <a:r>
              <a:rPr sz="2000" b="1" spc="-55" dirty="0">
                <a:latin typeface="Calibri"/>
                <a:cs typeface="Calibri"/>
              </a:rPr>
              <a:t>r</a:t>
            </a:r>
            <a:r>
              <a:rPr sz="2000" b="1" dirty="0">
                <a:latin typeface="Calibri"/>
                <a:cs typeface="Calibri"/>
              </a:rPr>
              <a:t>a</a:t>
            </a:r>
            <a:r>
              <a:rPr sz="2000" b="1" spc="-10" dirty="0">
                <a:latin typeface="Calibri"/>
                <a:cs typeface="Calibri"/>
              </a:rPr>
              <a:t>n</a:t>
            </a:r>
            <a:r>
              <a:rPr sz="2000" b="1" spc="10" dirty="0">
                <a:latin typeface="Calibri"/>
                <a:cs typeface="Calibri"/>
              </a:rPr>
              <a:t>s</a:t>
            </a:r>
            <a:r>
              <a:rPr sz="2000" b="1" spc="-50" dirty="0">
                <a:latin typeface="Calibri"/>
                <a:cs typeface="Calibri"/>
              </a:rPr>
              <a:t>f</a:t>
            </a:r>
            <a:r>
              <a:rPr sz="2000" b="1" spc="-15" dirty="0">
                <a:latin typeface="Calibri"/>
                <a:cs typeface="Calibri"/>
              </a:rPr>
              <a:t>o</a:t>
            </a:r>
            <a:r>
              <a:rPr sz="2000" b="1" spc="-20" dirty="0">
                <a:latin typeface="Calibri"/>
                <a:cs typeface="Calibri"/>
              </a:rPr>
              <a:t>r</a:t>
            </a:r>
            <a:r>
              <a:rPr sz="2000" b="1" dirty="0">
                <a:latin typeface="Calibri"/>
                <a:cs typeface="Calibri"/>
              </a:rPr>
              <a:t>ma</a:t>
            </a:r>
            <a:r>
              <a:rPr sz="2000" b="1" spc="-10" dirty="0">
                <a:latin typeface="Calibri"/>
                <a:cs typeface="Calibri"/>
              </a:rPr>
              <a:t>d</a:t>
            </a:r>
            <a:r>
              <a:rPr sz="2000" b="1" spc="-15" dirty="0">
                <a:latin typeface="Calibri"/>
                <a:cs typeface="Calibri"/>
              </a:rPr>
              <a:t>o</a:t>
            </a:r>
            <a:r>
              <a:rPr sz="2000" b="1" spc="-55" dirty="0">
                <a:latin typeface="Calibri"/>
                <a:cs typeface="Calibri"/>
              </a:rPr>
              <a:t>r</a:t>
            </a:r>
            <a:r>
              <a:rPr sz="2000" b="1" dirty="0">
                <a:latin typeface="Calibri"/>
                <a:cs typeface="Calibri"/>
              </a:rPr>
              <a:t>es</a:t>
            </a:r>
            <a:r>
              <a:rPr sz="2000" b="1" spc="110" dirty="0">
                <a:latin typeface="Calibri"/>
                <a:cs typeface="Calibri"/>
              </a:rPr>
              <a:t> </a:t>
            </a:r>
            <a:r>
              <a:rPr sz="2000" b="1" spc="-10" dirty="0">
                <a:latin typeface="Calibri"/>
                <a:cs typeface="Calibri"/>
              </a:rPr>
              <a:t>d</a:t>
            </a:r>
            <a:r>
              <a:rPr sz="2000" b="1" dirty="0">
                <a:latin typeface="Calibri"/>
                <a:cs typeface="Calibri"/>
              </a:rPr>
              <a:t>e</a:t>
            </a:r>
            <a:r>
              <a:rPr sz="2000" b="1" spc="-10" dirty="0">
                <a:latin typeface="Calibri"/>
                <a:cs typeface="Calibri"/>
              </a:rPr>
              <a:t> </a:t>
            </a:r>
            <a:r>
              <a:rPr sz="2000" b="1" spc="-30" dirty="0">
                <a:latin typeface="Calibri"/>
                <a:cs typeface="Calibri"/>
              </a:rPr>
              <a:t>P</a:t>
            </a:r>
            <a:r>
              <a:rPr sz="2000" b="1" spc="-15" dirty="0">
                <a:latin typeface="Calibri"/>
                <a:cs typeface="Calibri"/>
              </a:rPr>
              <a:t>o</a:t>
            </a:r>
            <a:r>
              <a:rPr sz="2000" b="1" spc="-30" dirty="0">
                <a:latin typeface="Calibri"/>
                <a:cs typeface="Calibri"/>
              </a:rPr>
              <a:t>t</a:t>
            </a:r>
            <a:r>
              <a:rPr sz="2000" b="1" dirty="0">
                <a:latin typeface="Calibri"/>
                <a:cs typeface="Calibri"/>
              </a:rPr>
              <a:t>e</a:t>
            </a:r>
            <a:r>
              <a:rPr sz="2000" b="1" spc="-5" dirty="0">
                <a:latin typeface="Calibri"/>
                <a:cs typeface="Calibri"/>
              </a:rPr>
              <a:t>n</a:t>
            </a:r>
            <a:r>
              <a:rPr sz="2000" b="1" spc="-10" dirty="0">
                <a:latin typeface="Calibri"/>
                <a:cs typeface="Calibri"/>
              </a:rPr>
              <a:t>c</a:t>
            </a:r>
            <a:r>
              <a:rPr sz="2000" b="1" spc="-20" dirty="0">
                <a:latin typeface="Calibri"/>
                <a:cs typeface="Calibri"/>
              </a:rPr>
              <a:t>i</a:t>
            </a:r>
            <a:r>
              <a:rPr sz="2000" b="1" dirty="0">
                <a:latin typeface="Calibri"/>
                <a:cs typeface="Calibri"/>
              </a:rPr>
              <a:t>al</a:t>
            </a:r>
            <a:r>
              <a:rPr sz="2000" b="1" spc="75" dirty="0">
                <a:latin typeface="Calibri"/>
                <a:cs typeface="Calibri"/>
              </a:rPr>
              <a:t> </a:t>
            </a:r>
            <a:r>
              <a:rPr sz="2000" b="1" spc="-5" dirty="0">
                <a:latin typeface="Calibri"/>
                <a:cs typeface="Calibri"/>
              </a:rPr>
              <a:t>(</a:t>
            </a:r>
            <a:r>
              <a:rPr sz="2000" b="1" spc="-20" dirty="0">
                <a:latin typeface="Calibri"/>
                <a:cs typeface="Calibri"/>
              </a:rPr>
              <a:t>V</a:t>
            </a:r>
            <a:r>
              <a:rPr sz="2000" b="1" dirty="0">
                <a:latin typeface="Calibri"/>
                <a:cs typeface="Calibri"/>
              </a:rPr>
              <a:t>)</a:t>
            </a:r>
          </a:p>
        </p:txBody>
      </p:sp>
      <p:sp>
        <p:nvSpPr>
          <p:cNvPr id="4" name="object 4"/>
          <p:cNvSpPr txBox="1"/>
          <p:nvPr/>
        </p:nvSpPr>
        <p:spPr>
          <a:xfrm>
            <a:off x="422424" y="4100522"/>
            <a:ext cx="5237328" cy="2382704"/>
          </a:xfrm>
          <a:prstGeom prst="rect">
            <a:avLst/>
          </a:prstGeom>
        </p:spPr>
        <p:txBody>
          <a:bodyPr vert="horz" wrap="square" lIns="0" tIns="12700" rIns="0" bIns="0" rtlCol="0">
            <a:spAutoFit/>
          </a:bodyPr>
          <a:lstStyle/>
          <a:p>
            <a:pPr marL="12700" marR="5080">
              <a:spcBef>
                <a:spcPts val="100"/>
              </a:spcBef>
            </a:pPr>
            <a:r>
              <a:rPr sz="2400" b="1" dirty="0">
                <a:latin typeface="Calibri"/>
                <a:cs typeface="Calibri"/>
              </a:rPr>
              <a:t>A</a:t>
            </a:r>
            <a:r>
              <a:rPr sz="2400" b="1" spc="-50" dirty="0">
                <a:latin typeface="Calibri"/>
                <a:cs typeface="Calibri"/>
              </a:rPr>
              <a:t> </a:t>
            </a:r>
            <a:r>
              <a:rPr sz="2400" b="1" spc="-10" dirty="0">
                <a:latin typeface="Calibri"/>
                <a:cs typeface="Calibri"/>
              </a:rPr>
              <a:t>partir</a:t>
            </a:r>
            <a:r>
              <a:rPr sz="2400" b="1" spc="30" dirty="0">
                <a:latin typeface="Calibri"/>
                <a:cs typeface="Calibri"/>
              </a:rPr>
              <a:t> </a:t>
            </a:r>
            <a:r>
              <a:rPr sz="2400" b="1" spc="-5" dirty="0">
                <a:latin typeface="Calibri"/>
                <a:cs typeface="Calibri"/>
              </a:rPr>
              <a:t>de</a:t>
            </a:r>
            <a:r>
              <a:rPr sz="2400" b="1" spc="20" dirty="0">
                <a:latin typeface="Calibri"/>
                <a:cs typeface="Calibri"/>
              </a:rPr>
              <a:t> </a:t>
            </a:r>
            <a:r>
              <a:rPr sz="2400" b="1" spc="-10" dirty="0">
                <a:latin typeface="Calibri"/>
                <a:cs typeface="Calibri"/>
              </a:rPr>
              <a:t>las</a:t>
            </a:r>
            <a:r>
              <a:rPr sz="2400" b="1" dirty="0">
                <a:latin typeface="Calibri"/>
                <a:cs typeface="Calibri"/>
              </a:rPr>
              <a:t> </a:t>
            </a:r>
            <a:r>
              <a:rPr sz="2400" b="1" spc="-10" dirty="0">
                <a:latin typeface="Calibri"/>
                <a:cs typeface="Calibri"/>
              </a:rPr>
              <a:t>mediciones</a:t>
            </a:r>
            <a:r>
              <a:rPr sz="2400" b="1" spc="70" dirty="0">
                <a:latin typeface="Calibri"/>
                <a:cs typeface="Calibri"/>
              </a:rPr>
              <a:t> </a:t>
            </a:r>
            <a:r>
              <a:rPr sz="2400" b="1" spc="-5" dirty="0">
                <a:latin typeface="Calibri"/>
                <a:cs typeface="Calibri"/>
              </a:rPr>
              <a:t>de</a:t>
            </a:r>
            <a:r>
              <a:rPr sz="2400" b="1" spc="20" dirty="0">
                <a:latin typeface="Calibri"/>
                <a:cs typeface="Calibri"/>
              </a:rPr>
              <a:t> </a:t>
            </a:r>
            <a:r>
              <a:rPr sz="2400" b="1" spc="-10" dirty="0">
                <a:latin typeface="Calibri"/>
                <a:cs typeface="Calibri"/>
              </a:rPr>
              <a:t>voltaje </a:t>
            </a:r>
            <a:r>
              <a:rPr sz="2400" b="1" spc="-395" dirty="0">
                <a:latin typeface="Calibri"/>
                <a:cs typeface="Calibri"/>
              </a:rPr>
              <a:t> </a:t>
            </a:r>
            <a:r>
              <a:rPr sz="2400" b="1" dirty="0">
                <a:latin typeface="Calibri"/>
                <a:cs typeface="Calibri"/>
              </a:rPr>
              <a:t>y</a:t>
            </a:r>
            <a:r>
              <a:rPr sz="2400" b="1" spc="-45" dirty="0">
                <a:latin typeface="Calibri"/>
                <a:cs typeface="Calibri"/>
              </a:rPr>
              <a:t> </a:t>
            </a:r>
            <a:r>
              <a:rPr sz="2400" b="1" spc="-15" dirty="0">
                <a:latin typeface="Calibri"/>
                <a:cs typeface="Calibri"/>
              </a:rPr>
              <a:t>corriente</a:t>
            </a:r>
            <a:r>
              <a:rPr sz="2400" b="1" spc="55" dirty="0">
                <a:latin typeface="Calibri"/>
                <a:cs typeface="Calibri"/>
              </a:rPr>
              <a:t> </a:t>
            </a:r>
            <a:r>
              <a:rPr sz="2400" b="1" spc="5" dirty="0">
                <a:latin typeface="Calibri"/>
                <a:cs typeface="Calibri"/>
              </a:rPr>
              <a:t>se</a:t>
            </a:r>
            <a:r>
              <a:rPr sz="2400" b="1" spc="-15" dirty="0">
                <a:latin typeface="Calibri"/>
                <a:cs typeface="Calibri"/>
              </a:rPr>
              <a:t> </a:t>
            </a:r>
            <a:r>
              <a:rPr sz="2400" b="1" spc="-10" dirty="0">
                <a:latin typeface="Calibri"/>
                <a:cs typeface="Calibri"/>
              </a:rPr>
              <a:t>determinan</a:t>
            </a:r>
            <a:r>
              <a:rPr sz="2400" b="1" spc="50" dirty="0">
                <a:latin typeface="Calibri"/>
                <a:cs typeface="Calibri"/>
              </a:rPr>
              <a:t> </a:t>
            </a:r>
            <a:r>
              <a:rPr sz="2400" b="1" spc="-10" dirty="0">
                <a:latin typeface="Calibri"/>
                <a:cs typeface="Calibri"/>
              </a:rPr>
              <a:t>las</a:t>
            </a:r>
            <a:r>
              <a:rPr sz="2400" b="1" spc="-5" dirty="0">
                <a:latin typeface="Calibri"/>
                <a:cs typeface="Calibri"/>
              </a:rPr>
              <a:t> </a:t>
            </a:r>
            <a:r>
              <a:rPr sz="2400" b="1" spc="-15" dirty="0">
                <a:latin typeface="Calibri"/>
                <a:cs typeface="Calibri"/>
              </a:rPr>
              <a:t>otras </a:t>
            </a:r>
            <a:r>
              <a:rPr sz="2400" b="1" spc="-10" dirty="0">
                <a:latin typeface="Calibri"/>
                <a:cs typeface="Calibri"/>
              </a:rPr>
              <a:t> variables</a:t>
            </a:r>
            <a:r>
              <a:rPr sz="2400" b="1" dirty="0">
                <a:latin typeface="Calibri"/>
                <a:cs typeface="Calibri"/>
              </a:rPr>
              <a:t> </a:t>
            </a:r>
            <a:r>
              <a:rPr sz="2400" b="1" spc="-10" dirty="0">
                <a:latin typeface="Calibri"/>
                <a:cs typeface="Calibri"/>
              </a:rPr>
              <a:t>eléctricas</a:t>
            </a:r>
            <a:r>
              <a:rPr sz="2400" b="1" spc="35" dirty="0">
                <a:latin typeface="Calibri"/>
                <a:cs typeface="Calibri"/>
              </a:rPr>
              <a:t> </a:t>
            </a:r>
            <a:r>
              <a:rPr sz="2400" b="1" spc="-10" dirty="0">
                <a:latin typeface="Calibri"/>
                <a:cs typeface="Calibri"/>
              </a:rPr>
              <a:t>como:</a:t>
            </a:r>
            <a:endParaRPr sz="2400" b="1" dirty="0">
              <a:latin typeface="Calibri"/>
              <a:cs typeface="Calibri"/>
            </a:endParaRPr>
          </a:p>
          <a:p>
            <a:pPr marL="414655" indent="-288290">
              <a:spcBef>
                <a:spcPts val="434"/>
              </a:spcBef>
              <a:buFont typeface="Wingdings"/>
              <a:buChar char=""/>
              <a:tabLst>
                <a:tab pos="415290" algn="l"/>
              </a:tabLst>
            </a:pPr>
            <a:r>
              <a:rPr sz="2400" b="1" spc="-15" dirty="0">
                <a:latin typeface="Calibri"/>
                <a:cs typeface="Calibri"/>
              </a:rPr>
              <a:t>Potencia</a:t>
            </a:r>
            <a:r>
              <a:rPr sz="2400" b="1" spc="15" dirty="0">
                <a:latin typeface="Calibri"/>
                <a:cs typeface="Calibri"/>
              </a:rPr>
              <a:t> </a:t>
            </a:r>
            <a:r>
              <a:rPr sz="2400" b="1" dirty="0">
                <a:latin typeface="Wingdings"/>
                <a:cs typeface="Wingdings"/>
              </a:rPr>
              <a:t></a:t>
            </a:r>
            <a:r>
              <a:rPr sz="2400" b="1" spc="-70" dirty="0">
                <a:latin typeface="Times New Roman"/>
                <a:cs typeface="Times New Roman"/>
              </a:rPr>
              <a:t> </a:t>
            </a:r>
            <a:r>
              <a:rPr sz="2400" b="1" dirty="0">
                <a:latin typeface="Calibri"/>
                <a:cs typeface="Calibri"/>
              </a:rPr>
              <a:t>P</a:t>
            </a:r>
            <a:r>
              <a:rPr sz="2400" b="1" spc="-15" dirty="0">
                <a:latin typeface="Calibri"/>
                <a:cs typeface="Calibri"/>
              </a:rPr>
              <a:t> </a:t>
            </a:r>
            <a:r>
              <a:rPr sz="2400" b="1" spc="-5" dirty="0">
                <a:latin typeface="Calibri"/>
                <a:cs typeface="Calibri"/>
              </a:rPr>
              <a:t>=V </a:t>
            </a:r>
            <a:r>
              <a:rPr sz="2400" b="1" dirty="0">
                <a:latin typeface="Calibri"/>
                <a:cs typeface="Calibri"/>
              </a:rPr>
              <a:t>x</a:t>
            </a:r>
            <a:r>
              <a:rPr sz="2400" b="1" spc="-20" dirty="0">
                <a:latin typeface="Calibri"/>
                <a:cs typeface="Calibri"/>
              </a:rPr>
              <a:t> </a:t>
            </a:r>
            <a:r>
              <a:rPr sz="2400" b="1" dirty="0">
                <a:latin typeface="Calibri"/>
                <a:cs typeface="Calibri"/>
              </a:rPr>
              <a:t>I</a:t>
            </a:r>
          </a:p>
          <a:p>
            <a:pPr marL="414655" indent="-288290">
              <a:spcBef>
                <a:spcPts val="434"/>
              </a:spcBef>
              <a:buFont typeface="Wingdings"/>
              <a:buChar char=""/>
              <a:tabLst>
                <a:tab pos="415290" algn="l"/>
              </a:tabLst>
            </a:pPr>
            <a:r>
              <a:rPr sz="2400" b="1" spc="-5" dirty="0">
                <a:latin typeface="Calibri"/>
                <a:cs typeface="Calibri"/>
              </a:rPr>
              <a:t>Impedancia</a:t>
            </a:r>
            <a:r>
              <a:rPr sz="2400" b="1" spc="5" dirty="0">
                <a:latin typeface="Calibri"/>
                <a:cs typeface="Calibri"/>
              </a:rPr>
              <a:t> </a:t>
            </a:r>
            <a:r>
              <a:rPr sz="2400" b="1" dirty="0">
                <a:latin typeface="Wingdings"/>
                <a:cs typeface="Wingdings"/>
              </a:rPr>
              <a:t></a:t>
            </a:r>
            <a:r>
              <a:rPr sz="2400" b="1" spc="-65" dirty="0">
                <a:latin typeface="Times New Roman"/>
                <a:cs typeface="Times New Roman"/>
              </a:rPr>
              <a:t> </a:t>
            </a:r>
            <a:r>
              <a:rPr sz="2400" b="1" dirty="0">
                <a:latin typeface="Calibri"/>
                <a:cs typeface="Calibri"/>
              </a:rPr>
              <a:t>Z</a:t>
            </a:r>
            <a:r>
              <a:rPr sz="2400" b="1" spc="-10" dirty="0">
                <a:latin typeface="Calibri"/>
                <a:cs typeface="Calibri"/>
              </a:rPr>
              <a:t> </a:t>
            </a:r>
            <a:r>
              <a:rPr sz="2400" b="1" dirty="0">
                <a:latin typeface="Calibri"/>
                <a:cs typeface="Calibri"/>
              </a:rPr>
              <a:t>=</a:t>
            </a:r>
            <a:r>
              <a:rPr sz="2400" b="1" spc="-25" dirty="0">
                <a:latin typeface="Calibri"/>
                <a:cs typeface="Calibri"/>
              </a:rPr>
              <a:t> </a:t>
            </a:r>
            <a:r>
              <a:rPr sz="2400" b="1" dirty="0">
                <a:latin typeface="Calibri"/>
                <a:cs typeface="Calibri"/>
              </a:rPr>
              <a:t>V</a:t>
            </a:r>
            <a:r>
              <a:rPr sz="2400" b="1" spc="-10" dirty="0">
                <a:latin typeface="Calibri"/>
                <a:cs typeface="Calibri"/>
              </a:rPr>
              <a:t> </a:t>
            </a:r>
            <a:r>
              <a:rPr sz="2400" b="1" dirty="0">
                <a:latin typeface="Calibri"/>
                <a:cs typeface="Calibri"/>
              </a:rPr>
              <a:t>/</a:t>
            </a:r>
            <a:r>
              <a:rPr sz="2400" b="1" spc="-5" dirty="0">
                <a:latin typeface="Calibri"/>
                <a:cs typeface="Calibri"/>
              </a:rPr>
              <a:t> </a:t>
            </a:r>
            <a:r>
              <a:rPr sz="2400" b="1" dirty="0">
                <a:latin typeface="Calibri"/>
                <a:cs typeface="Calibri"/>
              </a:rPr>
              <a:t>I</a:t>
            </a:r>
          </a:p>
          <a:p>
            <a:pPr marL="414655" indent="-288290">
              <a:spcBef>
                <a:spcPts val="434"/>
              </a:spcBef>
              <a:buFont typeface="Wingdings"/>
              <a:buChar char=""/>
              <a:tabLst>
                <a:tab pos="415290" algn="l"/>
              </a:tabLst>
            </a:pPr>
            <a:r>
              <a:rPr sz="2400" b="1" spc="-10" dirty="0">
                <a:latin typeface="Calibri"/>
                <a:cs typeface="Calibri"/>
              </a:rPr>
              <a:t>Admitancia</a:t>
            </a:r>
            <a:r>
              <a:rPr sz="2400" b="1" spc="10" dirty="0">
                <a:latin typeface="Calibri"/>
                <a:cs typeface="Calibri"/>
              </a:rPr>
              <a:t> </a:t>
            </a:r>
            <a:r>
              <a:rPr sz="2400" b="1" dirty="0">
                <a:latin typeface="Wingdings"/>
                <a:cs typeface="Wingdings"/>
              </a:rPr>
              <a:t></a:t>
            </a:r>
            <a:r>
              <a:rPr sz="2400" b="1" spc="-75" dirty="0">
                <a:latin typeface="Times New Roman"/>
                <a:cs typeface="Times New Roman"/>
              </a:rPr>
              <a:t> </a:t>
            </a:r>
            <a:r>
              <a:rPr sz="2400" b="1" dirty="0">
                <a:latin typeface="Calibri"/>
                <a:cs typeface="Calibri"/>
              </a:rPr>
              <a:t>G</a:t>
            </a:r>
            <a:r>
              <a:rPr sz="2400" b="1" spc="20" dirty="0">
                <a:latin typeface="Calibri"/>
                <a:cs typeface="Calibri"/>
              </a:rPr>
              <a:t> </a:t>
            </a:r>
            <a:r>
              <a:rPr sz="2400" b="1" dirty="0">
                <a:latin typeface="Calibri"/>
                <a:cs typeface="Calibri"/>
              </a:rPr>
              <a:t>=</a:t>
            </a:r>
            <a:r>
              <a:rPr sz="2400" b="1" spc="-20" dirty="0">
                <a:latin typeface="Calibri"/>
                <a:cs typeface="Calibri"/>
              </a:rPr>
              <a:t> </a:t>
            </a:r>
            <a:r>
              <a:rPr sz="2400" b="1" dirty="0">
                <a:latin typeface="Calibri"/>
                <a:cs typeface="Calibri"/>
              </a:rPr>
              <a:t>I</a:t>
            </a:r>
            <a:r>
              <a:rPr sz="2400" b="1" spc="-15" dirty="0">
                <a:latin typeface="Calibri"/>
                <a:cs typeface="Calibri"/>
              </a:rPr>
              <a:t> </a:t>
            </a:r>
            <a:r>
              <a:rPr sz="2400" b="1" dirty="0">
                <a:latin typeface="Calibri"/>
                <a:cs typeface="Calibri"/>
              </a:rPr>
              <a:t>/</a:t>
            </a:r>
            <a:r>
              <a:rPr sz="2400" b="1" spc="-5" dirty="0">
                <a:latin typeface="Calibri"/>
                <a:cs typeface="Calibri"/>
              </a:rPr>
              <a:t> </a:t>
            </a:r>
            <a:r>
              <a:rPr sz="2400" b="1" dirty="0">
                <a:latin typeface="Calibri"/>
                <a:cs typeface="Calibri"/>
              </a:rPr>
              <a:t>V</a:t>
            </a:r>
          </a:p>
        </p:txBody>
      </p:sp>
      <p:pic>
        <p:nvPicPr>
          <p:cNvPr id="5" name="object 5"/>
          <p:cNvPicPr/>
          <p:nvPr/>
        </p:nvPicPr>
        <p:blipFill>
          <a:blip r:embed="rId2" cstate="print"/>
          <a:stretch>
            <a:fillRect/>
          </a:stretch>
        </p:blipFill>
        <p:spPr>
          <a:xfrm>
            <a:off x="5659752" y="3412236"/>
            <a:ext cx="3754757" cy="3055342"/>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87</a:t>
            </a:fld>
            <a:endParaRPr spc="15" dirty="0"/>
          </a:p>
        </p:txBody>
      </p:sp>
      <p:sp>
        <p:nvSpPr>
          <p:cNvPr id="7" name="Rectángulo 6"/>
          <p:cNvSpPr/>
          <p:nvPr/>
        </p:nvSpPr>
        <p:spPr>
          <a:xfrm>
            <a:off x="422424" y="1304059"/>
            <a:ext cx="5618330" cy="1938992"/>
          </a:xfrm>
          <a:prstGeom prst="rect">
            <a:avLst/>
          </a:prstGeom>
        </p:spPr>
        <p:txBody>
          <a:bodyPr wrap="square">
            <a:spAutoFit/>
          </a:bodyPr>
          <a:lstStyle/>
          <a:p>
            <a:r>
              <a:rPr lang="en-US" sz="2400" b="1" dirty="0"/>
              <a:t>La </a:t>
            </a:r>
            <a:r>
              <a:rPr lang="en-US" sz="2400" b="1" dirty="0" err="1"/>
              <a:t>función</a:t>
            </a:r>
            <a:r>
              <a:rPr lang="en-US" sz="2400" b="1" dirty="0"/>
              <a:t> de </a:t>
            </a:r>
            <a:r>
              <a:rPr lang="en-US" sz="2400" b="1" dirty="0" err="1"/>
              <a:t>los</a:t>
            </a:r>
            <a:r>
              <a:rPr lang="en-US" sz="2400" b="1" dirty="0"/>
              <a:t> </a:t>
            </a:r>
            <a:r>
              <a:rPr lang="en-US" sz="2400" b="1" dirty="0" err="1"/>
              <a:t>transductores</a:t>
            </a:r>
            <a:r>
              <a:rPr lang="en-US" sz="2400" b="1" dirty="0"/>
              <a:t> (</a:t>
            </a:r>
            <a:r>
              <a:rPr lang="en-US" sz="2400" b="1" dirty="0" err="1"/>
              <a:t>generalmente</a:t>
            </a:r>
            <a:r>
              <a:rPr lang="en-US" sz="2400" b="1" dirty="0"/>
              <a:t> CT y </a:t>
            </a:r>
            <a:r>
              <a:rPr lang="en-US" sz="2400" b="1" dirty="0" smtClean="0"/>
              <a:t>PT</a:t>
            </a:r>
            <a:r>
              <a:rPr lang="en-US" sz="2400" b="1" dirty="0"/>
              <a:t>) </a:t>
            </a:r>
            <a:r>
              <a:rPr lang="en-US" sz="2400" b="1" dirty="0" err="1"/>
              <a:t>es</a:t>
            </a:r>
            <a:r>
              <a:rPr lang="en-US" sz="2400" b="1" dirty="0"/>
              <a:t> </a:t>
            </a:r>
            <a:r>
              <a:rPr lang="en-US" sz="2400" b="1" dirty="0" err="1"/>
              <a:t>proporcionar</a:t>
            </a:r>
            <a:r>
              <a:rPr lang="en-US" sz="2400" b="1" dirty="0"/>
              <a:t> </a:t>
            </a:r>
            <a:r>
              <a:rPr lang="en-US" sz="2400" b="1" dirty="0" err="1"/>
              <a:t>señales</a:t>
            </a:r>
            <a:r>
              <a:rPr lang="en-US" sz="2400" b="1" dirty="0"/>
              <a:t> de </a:t>
            </a:r>
            <a:r>
              <a:rPr lang="en-US" sz="2400" b="1" dirty="0" err="1"/>
              <a:t>corriente</a:t>
            </a:r>
            <a:r>
              <a:rPr lang="en-US" sz="2400" b="1" dirty="0"/>
              <a:t> y </a:t>
            </a:r>
            <a:r>
              <a:rPr lang="en-US" sz="2400" b="1" dirty="0" err="1"/>
              <a:t>tensión</a:t>
            </a:r>
            <a:r>
              <a:rPr lang="en-US" sz="2400" b="1" dirty="0"/>
              <a:t> a </a:t>
            </a:r>
            <a:r>
              <a:rPr lang="en-US" sz="2400" b="1" dirty="0" err="1"/>
              <a:t>los</a:t>
            </a:r>
            <a:r>
              <a:rPr lang="en-US" sz="2400" b="1" dirty="0"/>
              <a:t> </a:t>
            </a:r>
            <a:r>
              <a:rPr lang="en-US" sz="2400" b="1" dirty="0" err="1"/>
              <a:t>relés</a:t>
            </a:r>
            <a:r>
              <a:rPr lang="en-US" sz="2400" b="1" dirty="0"/>
              <a:t>, para </a:t>
            </a:r>
            <a:r>
              <a:rPr lang="en-US" sz="2400" b="1" dirty="0" err="1"/>
              <a:t>detectar</a:t>
            </a:r>
            <a:r>
              <a:rPr lang="en-US" sz="2400" b="1" dirty="0"/>
              <a:t> </a:t>
            </a:r>
            <a:r>
              <a:rPr lang="en-US" sz="2400" b="1" dirty="0" err="1"/>
              <a:t>desviaciones</a:t>
            </a:r>
            <a:r>
              <a:rPr lang="en-US" sz="2400" b="1" dirty="0"/>
              <a:t> de </a:t>
            </a:r>
            <a:r>
              <a:rPr lang="en-US" sz="2400" b="1" dirty="0" err="1"/>
              <a:t>los</a:t>
            </a:r>
            <a:r>
              <a:rPr lang="en-US" sz="2400" b="1" dirty="0"/>
              <a:t> </a:t>
            </a:r>
            <a:r>
              <a:rPr lang="en-US" sz="2400" b="1" dirty="0" err="1"/>
              <a:t>parámetros</a:t>
            </a:r>
            <a:r>
              <a:rPr lang="en-US" sz="2400" b="1" dirty="0"/>
              <a:t> </a:t>
            </a:r>
            <a:r>
              <a:rPr lang="en-US" sz="2400" b="1" dirty="0" err="1"/>
              <a:t>vigilados</a:t>
            </a:r>
            <a:r>
              <a:rPr lang="en-US" sz="2400" b="1" dirty="0"/>
              <a:t>.</a:t>
            </a:r>
          </a:p>
        </p:txBody>
      </p:sp>
      <p:grpSp>
        <p:nvGrpSpPr>
          <p:cNvPr id="14" name="Grupo 13"/>
          <p:cNvGrpSpPr/>
          <p:nvPr/>
        </p:nvGrpSpPr>
        <p:grpSpPr>
          <a:xfrm>
            <a:off x="6040754" y="1392839"/>
            <a:ext cx="5959475" cy="2525713"/>
            <a:chOff x="5791200" y="1148770"/>
            <a:chExt cx="5959475" cy="2525713"/>
          </a:xfrm>
        </p:grpSpPr>
        <p:sp>
          <p:nvSpPr>
            <p:cNvPr id="8" name="Line 3"/>
            <p:cNvSpPr>
              <a:spLocks noChangeShapeType="1"/>
            </p:cNvSpPr>
            <p:nvPr/>
          </p:nvSpPr>
          <p:spPr bwMode="auto">
            <a:xfrm flipV="1">
              <a:off x="5791200" y="1798058"/>
              <a:ext cx="5959475" cy="0"/>
            </a:xfrm>
            <a:prstGeom prst="line">
              <a:avLst/>
            </a:prstGeom>
            <a:noFill/>
            <a:ln w="762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9" name="Group 4"/>
            <p:cNvGrpSpPr>
              <a:grpSpLocks/>
            </p:cNvGrpSpPr>
            <p:nvPr/>
          </p:nvGrpSpPr>
          <p:grpSpPr bwMode="auto">
            <a:xfrm>
              <a:off x="7551738" y="1148770"/>
              <a:ext cx="1241425" cy="2525713"/>
              <a:chOff x="2256" y="768"/>
              <a:chExt cx="879" cy="1680"/>
            </a:xfrm>
          </p:grpSpPr>
          <p:grpSp>
            <p:nvGrpSpPr>
              <p:cNvPr id="10" name="Group 5"/>
              <p:cNvGrpSpPr>
                <a:grpSpLocks/>
              </p:cNvGrpSpPr>
              <p:nvPr/>
            </p:nvGrpSpPr>
            <p:grpSpPr bwMode="auto">
              <a:xfrm>
                <a:off x="2496" y="768"/>
                <a:ext cx="639" cy="1680"/>
                <a:chOff x="2496" y="768"/>
                <a:chExt cx="639" cy="1680"/>
              </a:xfrm>
            </p:grpSpPr>
            <p:sp>
              <p:nvSpPr>
                <p:cNvPr id="12" name="Line 6"/>
                <p:cNvSpPr>
                  <a:spLocks noChangeShapeType="1"/>
                </p:cNvSpPr>
                <p:nvPr/>
              </p:nvSpPr>
              <p:spPr bwMode="auto">
                <a:xfrm>
                  <a:off x="2736" y="1440"/>
                  <a:ext cx="0" cy="1008"/>
                </a:xfrm>
                <a:prstGeom prst="line">
                  <a:avLst/>
                </a:prstGeom>
                <a:noFill/>
                <a:ln w="571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p>
                  <a:endParaRPr lang="en-US"/>
                </a:p>
              </p:txBody>
            </p:sp>
            <p:pic>
              <p:nvPicPr>
                <p:cNvPr id="13" name="Picture 7" descr="TRAFO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6" y="768"/>
                  <a:ext cx="639" cy="1248"/>
                </a:xfrm>
                <a:prstGeom prst="rect">
                  <a:avLst/>
                </a:prstGeom>
                <a:noFill/>
                <a:ln w="57150">
                  <a:solidFill>
                    <a:srgbClr val="99CC00"/>
                  </a:solidFill>
                  <a:miter lim="800000"/>
                  <a:headEnd/>
                  <a:tailEnd/>
                </a:ln>
                <a:extLst>
                  <a:ext uri="{909E8E84-426E-40DD-AFC4-6F175D3DCCD1}">
                    <a14:hiddenFill xmlns:a14="http://schemas.microsoft.com/office/drawing/2010/main">
                      <a:solidFill>
                        <a:srgbClr val="FFFFFF"/>
                      </a:solidFill>
                    </a14:hiddenFill>
                  </a:ext>
                </a:extLst>
              </p:spPr>
            </p:pic>
          </p:grpSp>
          <p:sp>
            <p:nvSpPr>
              <p:cNvPr id="11" name="Text Box 8"/>
              <p:cNvSpPr txBox="1">
                <a:spLocks noChangeArrowheads="1"/>
              </p:cNvSpPr>
              <p:nvPr/>
            </p:nvSpPr>
            <p:spPr bwMode="auto">
              <a:xfrm>
                <a:off x="2256" y="768"/>
                <a:ext cx="211" cy="233"/>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700" b="1">
                    <a:solidFill>
                      <a:srgbClr val="000000"/>
                    </a:solidFill>
                  </a:rPr>
                  <a:t>1</a:t>
                </a:r>
              </a:p>
            </p:txBody>
          </p:sp>
        </p:grpSp>
      </p:gr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09787" y="1522692"/>
            <a:ext cx="3963346" cy="2696629"/>
          </a:xfrm>
          <a:prstGeom prst="rect">
            <a:avLst/>
          </a:prstGeom>
        </p:spPr>
      </p:pic>
      <p:sp>
        <p:nvSpPr>
          <p:cNvPr id="3" name="object 3"/>
          <p:cNvSpPr txBox="1">
            <a:spLocks noGrp="1"/>
          </p:cNvSpPr>
          <p:nvPr>
            <p:ph type="title"/>
          </p:nvPr>
        </p:nvSpPr>
        <p:spPr>
          <a:xfrm>
            <a:off x="785094" y="479776"/>
            <a:ext cx="10752056" cy="875881"/>
          </a:xfrm>
          <a:prstGeom prst="rect">
            <a:avLst/>
          </a:prstGeom>
        </p:spPr>
        <p:txBody>
          <a:bodyPr vert="horz" wrap="square" lIns="0" tIns="13970" rIns="0" bIns="0" rtlCol="0">
            <a:spAutoFit/>
          </a:bodyPr>
          <a:lstStyle/>
          <a:p>
            <a:pPr marR="5080" indent="14288" algn="ctr">
              <a:spcBef>
                <a:spcPts val="110"/>
              </a:spcBef>
            </a:pPr>
            <a:r>
              <a:rPr spc="-5" dirty="0"/>
              <a:t>TRANSFORMADORES</a:t>
            </a:r>
            <a:r>
              <a:rPr spc="-95" dirty="0"/>
              <a:t> </a:t>
            </a:r>
            <a:r>
              <a:rPr dirty="0"/>
              <a:t>DE</a:t>
            </a:r>
            <a:r>
              <a:rPr spc="-5" dirty="0"/>
              <a:t> </a:t>
            </a:r>
            <a:r>
              <a:rPr spc="-15" dirty="0"/>
              <a:t>INSTRUMENTACIÓN:</a:t>
            </a:r>
            <a:r>
              <a:rPr spc="-50" dirty="0"/>
              <a:t> </a:t>
            </a:r>
            <a:r>
              <a:rPr spc="5" dirty="0"/>
              <a:t>¿QUE</a:t>
            </a:r>
            <a:r>
              <a:rPr spc="-25" dirty="0"/>
              <a:t> </a:t>
            </a:r>
            <a:r>
              <a:rPr spc="-15" dirty="0"/>
              <a:t>ES </a:t>
            </a:r>
            <a:r>
              <a:rPr spc="-620" dirty="0"/>
              <a:t> </a:t>
            </a:r>
            <a:r>
              <a:rPr spc="5" dirty="0"/>
              <a:t>UN</a:t>
            </a:r>
            <a:r>
              <a:rPr spc="-40" dirty="0"/>
              <a:t> </a:t>
            </a:r>
            <a:r>
              <a:rPr dirty="0"/>
              <a:t>TRANSFORMADOR?</a:t>
            </a:r>
          </a:p>
        </p:txBody>
      </p:sp>
      <p:pic>
        <p:nvPicPr>
          <p:cNvPr id="4" name="object 4"/>
          <p:cNvPicPr/>
          <p:nvPr/>
        </p:nvPicPr>
        <p:blipFill>
          <a:blip r:embed="rId3" cstate="print"/>
          <a:stretch>
            <a:fillRect/>
          </a:stretch>
        </p:blipFill>
        <p:spPr>
          <a:xfrm>
            <a:off x="2166912" y="4379049"/>
            <a:ext cx="2448052" cy="1836039"/>
          </a:xfrm>
          <a:prstGeom prst="rect">
            <a:avLst/>
          </a:prstGeom>
        </p:spPr>
      </p:pic>
      <p:pic>
        <p:nvPicPr>
          <p:cNvPr id="5" name="object 5"/>
          <p:cNvPicPr/>
          <p:nvPr/>
        </p:nvPicPr>
        <p:blipFill>
          <a:blip r:embed="rId4" cstate="print"/>
          <a:stretch>
            <a:fillRect/>
          </a:stretch>
        </p:blipFill>
        <p:spPr>
          <a:xfrm>
            <a:off x="5024373" y="4379049"/>
            <a:ext cx="2451354" cy="1836039"/>
          </a:xfrm>
          <a:prstGeom prst="rect">
            <a:avLst/>
          </a:prstGeom>
        </p:spPr>
      </p:pic>
      <p:pic>
        <p:nvPicPr>
          <p:cNvPr id="6" name="object 6"/>
          <p:cNvPicPr/>
          <p:nvPr/>
        </p:nvPicPr>
        <p:blipFill>
          <a:blip r:embed="rId5" cstate="print"/>
          <a:stretch>
            <a:fillRect/>
          </a:stretch>
        </p:blipFill>
        <p:spPr>
          <a:xfrm>
            <a:off x="7882001" y="4379049"/>
            <a:ext cx="2448052" cy="1836039"/>
          </a:xfrm>
          <a:prstGeom prst="rect">
            <a:avLst/>
          </a:prstGeom>
        </p:spPr>
      </p:pic>
      <p:sp>
        <p:nvSpPr>
          <p:cNvPr id="7" name="object 7"/>
          <p:cNvSpPr txBox="1"/>
          <p:nvPr/>
        </p:nvSpPr>
        <p:spPr>
          <a:xfrm>
            <a:off x="6677406" y="1735074"/>
            <a:ext cx="4835736" cy="1859483"/>
          </a:xfrm>
          <a:prstGeom prst="rect">
            <a:avLst/>
          </a:prstGeom>
        </p:spPr>
        <p:txBody>
          <a:bodyPr vert="horz" wrap="square" lIns="0" tIns="12700" rIns="0" bIns="0" rtlCol="0">
            <a:spAutoFit/>
          </a:bodyPr>
          <a:lstStyle/>
          <a:p>
            <a:pPr marL="12700" marR="5080">
              <a:spcBef>
                <a:spcPts val="100"/>
              </a:spcBef>
            </a:pPr>
            <a:r>
              <a:rPr sz="2400" b="1" spc="-5" dirty="0">
                <a:latin typeface="Calibri"/>
                <a:cs typeface="Calibri"/>
              </a:rPr>
              <a:t>Se</a:t>
            </a:r>
            <a:r>
              <a:rPr sz="2400" b="1" spc="-50" dirty="0">
                <a:latin typeface="Calibri"/>
                <a:cs typeface="Calibri"/>
              </a:rPr>
              <a:t> </a:t>
            </a:r>
            <a:r>
              <a:rPr sz="2400" b="1" spc="-10" dirty="0">
                <a:latin typeface="Calibri"/>
                <a:cs typeface="Calibri"/>
              </a:rPr>
              <a:t>denomina</a:t>
            </a:r>
            <a:r>
              <a:rPr sz="2400" b="1" spc="90" dirty="0">
                <a:latin typeface="Calibri"/>
                <a:cs typeface="Calibri"/>
              </a:rPr>
              <a:t> </a:t>
            </a:r>
            <a:r>
              <a:rPr sz="2400" b="1" spc="-15" dirty="0">
                <a:latin typeface="Calibri"/>
                <a:cs typeface="Calibri"/>
              </a:rPr>
              <a:t>transformador</a:t>
            </a:r>
            <a:r>
              <a:rPr sz="2400" b="1" spc="35" dirty="0">
                <a:latin typeface="Calibri"/>
                <a:cs typeface="Calibri"/>
              </a:rPr>
              <a:t> </a:t>
            </a:r>
            <a:r>
              <a:rPr sz="2400" b="1" dirty="0">
                <a:latin typeface="Calibri"/>
                <a:cs typeface="Calibri"/>
              </a:rPr>
              <a:t>a</a:t>
            </a:r>
            <a:r>
              <a:rPr sz="2400" b="1" spc="-15" dirty="0">
                <a:latin typeface="Calibri"/>
                <a:cs typeface="Calibri"/>
              </a:rPr>
              <a:t> </a:t>
            </a:r>
            <a:r>
              <a:rPr sz="2400" b="1" spc="-5" dirty="0">
                <a:latin typeface="Calibri"/>
                <a:cs typeface="Calibri"/>
              </a:rPr>
              <a:t>un </a:t>
            </a:r>
            <a:r>
              <a:rPr sz="2400" b="1" dirty="0">
                <a:latin typeface="Calibri"/>
                <a:cs typeface="Calibri"/>
              </a:rPr>
              <a:t> </a:t>
            </a:r>
            <a:r>
              <a:rPr sz="2400" b="1" spc="-5" dirty="0">
                <a:latin typeface="Calibri"/>
                <a:cs typeface="Calibri"/>
              </a:rPr>
              <a:t>dispositivo</a:t>
            </a:r>
            <a:r>
              <a:rPr sz="2400" b="1" spc="-35" dirty="0">
                <a:latin typeface="Calibri"/>
                <a:cs typeface="Calibri"/>
              </a:rPr>
              <a:t> </a:t>
            </a:r>
            <a:r>
              <a:rPr sz="2400" b="1" spc="-10" dirty="0">
                <a:latin typeface="Calibri"/>
                <a:cs typeface="Calibri"/>
              </a:rPr>
              <a:t>eléctrico</a:t>
            </a:r>
            <a:r>
              <a:rPr sz="2400" b="1" spc="40" dirty="0">
                <a:latin typeface="Calibri"/>
                <a:cs typeface="Calibri"/>
              </a:rPr>
              <a:t> </a:t>
            </a:r>
            <a:r>
              <a:rPr sz="2400" b="1" spc="-10" dirty="0">
                <a:latin typeface="Calibri"/>
                <a:cs typeface="Calibri"/>
              </a:rPr>
              <a:t>que</a:t>
            </a:r>
            <a:r>
              <a:rPr sz="2400" b="1" spc="20" dirty="0">
                <a:latin typeface="Calibri"/>
                <a:cs typeface="Calibri"/>
              </a:rPr>
              <a:t> </a:t>
            </a:r>
            <a:r>
              <a:rPr sz="2400" b="1" spc="-10" dirty="0">
                <a:latin typeface="Calibri"/>
                <a:cs typeface="Calibri"/>
              </a:rPr>
              <a:t>permite </a:t>
            </a:r>
            <a:r>
              <a:rPr sz="2400" b="1" spc="-5" dirty="0">
                <a:latin typeface="Calibri"/>
                <a:cs typeface="Calibri"/>
              </a:rPr>
              <a:t> aumentar</a:t>
            </a:r>
            <a:r>
              <a:rPr sz="2400" b="1" spc="-45" dirty="0">
                <a:latin typeface="Calibri"/>
                <a:cs typeface="Calibri"/>
              </a:rPr>
              <a:t> </a:t>
            </a:r>
            <a:r>
              <a:rPr sz="2400" b="1" dirty="0">
                <a:latin typeface="Calibri"/>
                <a:cs typeface="Calibri"/>
              </a:rPr>
              <a:t>o</a:t>
            </a:r>
            <a:r>
              <a:rPr sz="2400" b="1" spc="-5" dirty="0">
                <a:latin typeface="Calibri"/>
                <a:cs typeface="Calibri"/>
              </a:rPr>
              <a:t> </a:t>
            </a:r>
            <a:r>
              <a:rPr sz="2400" b="1" spc="-10" dirty="0">
                <a:latin typeface="Calibri"/>
                <a:cs typeface="Calibri"/>
              </a:rPr>
              <a:t>disminuir</a:t>
            </a:r>
            <a:r>
              <a:rPr sz="2400" b="1" spc="55" dirty="0">
                <a:latin typeface="Calibri"/>
                <a:cs typeface="Calibri"/>
              </a:rPr>
              <a:t> </a:t>
            </a:r>
            <a:r>
              <a:rPr sz="2400" b="1" spc="-10" dirty="0">
                <a:latin typeface="Calibri"/>
                <a:cs typeface="Calibri"/>
              </a:rPr>
              <a:t>la</a:t>
            </a:r>
            <a:r>
              <a:rPr sz="2400" b="1" spc="-25" dirty="0">
                <a:latin typeface="Calibri"/>
                <a:cs typeface="Calibri"/>
              </a:rPr>
              <a:t> </a:t>
            </a:r>
            <a:r>
              <a:rPr sz="2400" b="1" spc="-10" dirty="0">
                <a:latin typeface="Calibri"/>
                <a:cs typeface="Calibri"/>
              </a:rPr>
              <a:t>tensión</a:t>
            </a:r>
            <a:r>
              <a:rPr sz="2400" b="1" spc="35" dirty="0">
                <a:latin typeface="Calibri"/>
                <a:cs typeface="Calibri"/>
              </a:rPr>
              <a:t> </a:t>
            </a:r>
            <a:r>
              <a:rPr sz="2400" b="1" dirty="0">
                <a:latin typeface="Calibri"/>
                <a:cs typeface="Calibri"/>
              </a:rPr>
              <a:t>en </a:t>
            </a:r>
            <a:r>
              <a:rPr sz="2400" b="1" spc="-390" dirty="0">
                <a:latin typeface="Calibri"/>
                <a:cs typeface="Calibri"/>
              </a:rPr>
              <a:t> </a:t>
            </a:r>
            <a:r>
              <a:rPr sz="2400" b="1" spc="-5" dirty="0">
                <a:latin typeface="Calibri"/>
                <a:cs typeface="Calibri"/>
              </a:rPr>
              <a:t>un</a:t>
            </a:r>
            <a:r>
              <a:rPr sz="2400" b="1" spc="-30" dirty="0">
                <a:latin typeface="Calibri"/>
                <a:cs typeface="Calibri"/>
              </a:rPr>
              <a:t> </a:t>
            </a:r>
            <a:r>
              <a:rPr sz="2400" b="1" spc="-15" dirty="0">
                <a:latin typeface="Calibri"/>
                <a:cs typeface="Calibri"/>
              </a:rPr>
              <a:t>circuito</a:t>
            </a:r>
            <a:r>
              <a:rPr sz="2400" b="1" spc="70" dirty="0">
                <a:latin typeface="Calibri"/>
                <a:cs typeface="Calibri"/>
              </a:rPr>
              <a:t> </a:t>
            </a:r>
            <a:r>
              <a:rPr sz="2400" b="1" spc="-10" dirty="0">
                <a:latin typeface="Calibri"/>
                <a:cs typeface="Calibri"/>
              </a:rPr>
              <a:t>eléctrico</a:t>
            </a:r>
            <a:r>
              <a:rPr sz="2400" b="1" dirty="0">
                <a:latin typeface="Calibri"/>
                <a:cs typeface="Calibri"/>
              </a:rPr>
              <a:t> </a:t>
            </a:r>
            <a:r>
              <a:rPr sz="2400" b="1" spc="-5" dirty="0">
                <a:latin typeface="Calibri"/>
                <a:cs typeface="Calibri"/>
              </a:rPr>
              <a:t>de</a:t>
            </a:r>
            <a:r>
              <a:rPr sz="2400" b="1" spc="15" dirty="0">
                <a:latin typeface="Calibri"/>
                <a:cs typeface="Calibri"/>
              </a:rPr>
              <a:t> </a:t>
            </a:r>
            <a:r>
              <a:rPr sz="2400" b="1" spc="-15" dirty="0">
                <a:latin typeface="Calibri"/>
                <a:cs typeface="Calibri"/>
              </a:rPr>
              <a:t>corriente </a:t>
            </a:r>
            <a:r>
              <a:rPr sz="2400" b="1" spc="-10" dirty="0">
                <a:latin typeface="Calibri"/>
                <a:cs typeface="Calibri"/>
              </a:rPr>
              <a:t> alterna,</a:t>
            </a:r>
            <a:r>
              <a:rPr sz="2400" b="1" dirty="0">
                <a:latin typeface="Calibri"/>
                <a:cs typeface="Calibri"/>
              </a:rPr>
              <a:t> </a:t>
            </a:r>
            <a:r>
              <a:rPr sz="2400" b="1" spc="-10" dirty="0">
                <a:latin typeface="Calibri"/>
                <a:cs typeface="Calibri"/>
              </a:rPr>
              <a:t>manteniendo</a:t>
            </a:r>
            <a:r>
              <a:rPr sz="2400" b="1" spc="75" dirty="0">
                <a:latin typeface="Calibri"/>
                <a:cs typeface="Calibri"/>
              </a:rPr>
              <a:t> </a:t>
            </a:r>
            <a:r>
              <a:rPr sz="2400" b="1" spc="-10" dirty="0">
                <a:latin typeface="Calibri"/>
                <a:cs typeface="Calibri"/>
              </a:rPr>
              <a:t>la</a:t>
            </a:r>
            <a:r>
              <a:rPr sz="2400" b="1" spc="-20" dirty="0">
                <a:latin typeface="Calibri"/>
                <a:cs typeface="Calibri"/>
              </a:rPr>
              <a:t> </a:t>
            </a:r>
            <a:r>
              <a:rPr sz="2400" b="1" spc="-10" dirty="0">
                <a:latin typeface="Calibri"/>
                <a:cs typeface="Calibri"/>
              </a:rPr>
              <a:t>potencia </a:t>
            </a:r>
            <a:r>
              <a:rPr sz="2400" b="1" spc="-5" dirty="0">
                <a:latin typeface="Calibri"/>
                <a:cs typeface="Calibri"/>
              </a:rPr>
              <a:t> </a:t>
            </a:r>
            <a:r>
              <a:rPr sz="2400" b="1" spc="-15" dirty="0">
                <a:latin typeface="Calibri"/>
                <a:cs typeface="Calibri"/>
              </a:rPr>
              <a:t>constante.</a:t>
            </a:r>
            <a:endParaRPr sz="2400" b="1" dirty="0">
              <a:latin typeface="Calibri"/>
              <a:cs typeface="Calibri"/>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88</a:t>
            </a:fld>
            <a:endParaRPr spc="15"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4"/>
          <p:cNvPicPr/>
          <p:nvPr/>
        </p:nvPicPr>
        <p:blipFill rotWithShape="1">
          <a:blip r:embed="rId2" cstate="print"/>
          <a:srcRect l="953" t="5714" r="1909" b="7143"/>
          <a:stretch/>
        </p:blipFill>
        <p:spPr>
          <a:xfrm>
            <a:off x="1600200" y="1041975"/>
            <a:ext cx="9296400" cy="5435025"/>
          </a:xfrm>
          <a:prstGeom prst="rect">
            <a:avLst/>
          </a:prstGeom>
        </p:spPr>
      </p:pic>
      <p:sp>
        <p:nvSpPr>
          <p:cNvPr id="7" name="Rectángulo 6"/>
          <p:cNvSpPr/>
          <p:nvPr/>
        </p:nvSpPr>
        <p:spPr>
          <a:xfrm>
            <a:off x="2743200" y="457200"/>
            <a:ext cx="6941900" cy="584775"/>
          </a:xfrm>
          <a:prstGeom prst="rect">
            <a:avLst/>
          </a:prstGeom>
        </p:spPr>
        <p:txBody>
          <a:bodyPr wrap="none">
            <a:spAutoFit/>
          </a:bodyPr>
          <a:lstStyle/>
          <a:p>
            <a:r>
              <a:rPr lang="es-ES" sz="3200" b="1" dirty="0">
                <a:solidFill>
                  <a:schemeClr val="accent6">
                    <a:lumMod val="75000"/>
                  </a:schemeClr>
                </a:solidFill>
              </a:rPr>
              <a:t>Transformadores</a:t>
            </a:r>
            <a:r>
              <a:rPr lang="es-ES" sz="3200" b="1" spc="-25" dirty="0">
                <a:solidFill>
                  <a:schemeClr val="accent6">
                    <a:lumMod val="75000"/>
                  </a:schemeClr>
                </a:solidFill>
              </a:rPr>
              <a:t> </a:t>
            </a:r>
            <a:r>
              <a:rPr lang="es-ES" sz="3200" b="1" dirty="0">
                <a:solidFill>
                  <a:schemeClr val="accent6">
                    <a:lumMod val="75000"/>
                  </a:schemeClr>
                </a:solidFill>
              </a:rPr>
              <a:t>de</a:t>
            </a:r>
            <a:r>
              <a:rPr lang="es-ES" sz="3200" b="1" spc="-10" dirty="0">
                <a:solidFill>
                  <a:schemeClr val="accent6">
                    <a:lumMod val="75000"/>
                  </a:schemeClr>
                </a:solidFill>
              </a:rPr>
              <a:t> </a:t>
            </a:r>
            <a:r>
              <a:rPr lang="es-ES" sz="3200" b="1" dirty="0">
                <a:solidFill>
                  <a:schemeClr val="accent6">
                    <a:lumMod val="75000"/>
                  </a:schemeClr>
                </a:solidFill>
              </a:rPr>
              <a:t>Corriente</a:t>
            </a:r>
            <a:r>
              <a:rPr lang="es-ES" sz="3200" b="1" spc="-10" dirty="0">
                <a:solidFill>
                  <a:schemeClr val="accent6">
                    <a:lumMod val="75000"/>
                  </a:schemeClr>
                </a:solidFill>
              </a:rPr>
              <a:t> </a:t>
            </a:r>
            <a:r>
              <a:rPr lang="es-ES" sz="3200" b="1" dirty="0">
                <a:solidFill>
                  <a:schemeClr val="accent6">
                    <a:lumMod val="75000"/>
                  </a:schemeClr>
                </a:solidFill>
              </a:rPr>
              <a:t>y</a:t>
            </a:r>
            <a:r>
              <a:rPr lang="es-ES" sz="3200" b="1" spc="-25" dirty="0">
                <a:solidFill>
                  <a:schemeClr val="accent6">
                    <a:lumMod val="75000"/>
                  </a:schemeClr>
                </a:solidFill>
              </a:rPr>
              <a:t> </a:t>
            </a:r>
            <a:r>
              <a:rPr lang="es-ES" sz="3200" b="1" spc="-5" dirty="0">
                <a:solidFill>
                  <a:schemeClr val="accent6">
                    <a:lumMod val="75000"/>
                  </a:schemeClr>
                </a:solidFill>
              </a:rPr>
              <a:t>Tensión</a:t>
            </a:r>
            <a:endParaRPr lang="en-US" sz="3200" b="1" dirty="0">
              <a:solidFill>
                <a:schemeClr val="accent6">
                  <a:lumMod val="75000"/>
                </a:schemeClr>
              </a:solidFill>
            </a:endParaRPr>
          </a:p>
        </p:txBody>
      </p:sp>
    </p:spTree>
    <p:extLst>
      <p:ext uri="{BB962C8B-B14F-4D97-AF65-F5344CB8AC3E}">
        <p14:creationId xmlns:p14="http://schemas.microsoft.com/office/powerpoint/2010/main" val="32352723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101975" y="381000"/>
            <a:ext cx="8017259" cy="584775"/>
          </a:xfrm>
          <a:prstGeom prst="rect">
            <a:avLst/>
          </a:prstGeom>
        </p:spPr>
        <p:txBody>
          <a:bodyPr wrap="none">
            <a:spAutoFit/>
          </a:bodyPr>
          <a:lstStyle/>
          <a:p>
            <a:pPr algn="ctr"/>
            <a:r>
              <a:rPr lang="en-US" sz="3200" b="1" dirty="0" err="1">
                <a:solidFill>
                  <a:schemeClr val="accent6">
                    <a:lumMod val="75000"/>
                  </a:schemeClr>
                </a:solidFill>
              </a:rPr>
              <a:t>Transformadores</a:t>
            </a:r>
            <a:r>
              <a:rPr lang="en-US" sz="3200" b="1" spc="-20" dirty="0">
                <a:solidFill>
                  <a:schemeClr val="accent6">
                    <a:lumMod val="75000"/>
                  </a:schemeClr>
                </a:solidFill>
              </a:rPr>
              <a:t> </a:t>
            </a:r>
            <a:r>
              <a:rPr lang="en-US" sz="3200" b="1" dirty="0">
                <a:solidFill>
                  <a:schemeClr val="accent6">
                    <a:lumMod val="75000"/>
                  </a:schemeClr>
                </a:solidFill>
              </a:rPr>
              <a:t>de</a:t>
            </a:r>
            <a:r>
              <a:rPr lang="en-US" sz="3200" b="1" spc="-10" dirty="0">
                <a:solidFill>
                  <a:schemeClr val="accent6">
                    <a:lumMod val="75000"/>
                  </a:schemeClr>
                </a:solidFill>
              </a:rPr>
              <a:t> </a:t>
            </a:r>
            <a:r>
              <a:rPr lang="en-US" sz="3200" b="1" dirty="0" err="1">
                <a:solidFill>
                  <a:schemeClr val="accent6">
                    <a:lumMod val="75000"/>
                  </a:schemeClr>
                </a:solidFill>
              </a:rPr>
              <a:t>Corriente</a:t>
            </a:r>
            <a:r>
              <a:rPr lang="en-US" sz="3200" b="1" spc="-5" dirty="0">
                <a:solidFill>
                  <a:schemeClr val="accent6">
                    <a:lumMod val="75000"/>
                  </a:schemeClr>
                </a:solidFill>
              </a:rPr>
              <a:t> </a:t>
            </a:r>
            <a:r>
              <a:rPr lang="en-US" sz="3200" b="1" dirty="0">
                <a:solidFill>
                  <a:schemeClr val="accent6">
                    <a:lumMod val="75000"/>
                  </a:schemeClr>
                </a:solidFill>
              </a:rPr>
              <a:t>para</a:t>
            </a:r>
            <a:r>
              <a:rPr lang="en-US" sz="3200" b="1" spc="-25" dirty="0">
                <a:solidFill>
                  <a:schemeClr val="accent6">
                    <a:lumMod val="75000"/>
                  </a:schemeClr>
                </a:solidFill>
              </a:rPr>
              <a:t> </a:t>
            </a:r>
            <a:r>
              <a:rPr lang="en-US" sz="3200" b="1" spc="-5" dirty="0" err="1">
                <a:solidFill>
                  <a:schemeClr val="accent6">
                    <a:lumMod val="75000"/>
                  </a:schemeClr>
                </a:solidFill>
              </a:rPr>
              <a:t>Protección</a:t>
            </a:r>
            <a:endParaRPr lang="en-US" sz="3200" b="1" dirty="0">
              <a:solidFill>
                <a:schemeClr val="accent6">
                  <a:lumMod val="75000"/>
                </a:schemeClr>
              </a:solidFill>
            </a:endParaRPr>
          </a:p>
        </p:txBody>
      </p:sp>
      <p:pic>
        <p:nvPicPr>
          <p:cNvPr id="7" name="object 3"/>
          <p:cNvPicPr/>
          <p:nvPr/>
        </p:nvPicPr>
        <p:blipFill rotWithShape="1">
          <a:blip r:embed="rId2" cstate="print"/>
          <a:srcRect l="1057" t="3753" r="1901" b="3468"/>
          <a:stretch/>
        </p:blipFill>
        <p:spPr>
          <a:xfrm>
            <a:off x="1905000" y="1371600"/>
            <a:ext cx="8458201" cy="4724400"/>
          </a:xfrm>
          <a:prstGeom prst="rect">
            <a:avLst/>
          </a:prstGeom>
        </p:spPr>
      </p:pic>
      <p:sp>
        <p:nvSpPr>
          <p:cNvPr id="8" name="object 4"/>
          <p:cNvSpPr txBox="1"/>
          <p:nvPr/>
        </p:nvSpPr>
        <p:spPr>
          <a:xfrm>
            <a:off x="2231390" y="1358265"/>
            <a:ext cx="4914900" cy="1714500"/>
          </a:xfrm>
          <a:prstGeom prst="rect">
            <a:avLst/>
          </a:prstGeom>
          <a:solidFill>
            <a:srgbClr val="FFFFFF"/>
          </a:solidFill>
        </p:spPr>
        <p:txBody>
          <a:bodyPr vert="horz" wrap="square" lIns="0" tIns="31114" rIns="0" bIns="0" rtlCol="0">
            <a:spAutoFit/>
          </a:bodyPr>
          <a:lstStyle/>
          <a:p>
            <a:pPr marL="90805">
              <a:lnSpc>
                <a:spcPts val="1880"/>
              </a:lnSpc>
              <a:spcBef>
                <a:spcPts val="244"/>
              </a:spcBef>
            </a:pPr>
            <a:r>
              <a:rPr sz="1600" b="1" spc="-5" dirty="0">
                <a:solidFill>
                  <a:srgbClr val="FC0028"/>
                </a:solidFill>
                <a:latin typeface="Arial"/>
                <a:cs typeface="Arial"/>
              </a:rPr>
              <a:t>Transformadores</a:t>
            </a:r>
            <a:r>
              <a:rPr sz="1600" b="1" spc="-10" dirty="0">
                <a:solidFill>
                  <a:srgbClr val="FC0028"/>
                </a:solidFill>
                <a:latin typeface="Arial"/>
                <a:cs typeface="Arial"/>
              </a:rPr>
              <a:t> </a:t>
            </a:r>
            <a:r>
              <a:rPr sz="1600" b="1" spc="-5" dirty="0">
                <a:solidFill>
                  <a:srgbClr val="FC0028"/>
                </a:solidFill>
                <a:latin typeface="Arial"/>
                <a:cs typeface="Arial"/>
              </a:rPr>
              <a:t>de Corriente</a:t>
            </a:r>
            <a:endParaRPr sz="1600" dirty="0">
              <a:latin typeface="Arial"/>
              <a:cs typeface="Arial"/>
            </a:endParaRPr>
          </a:p>
          <a:p>
            <a:pPr marL="218440" indent="-128270">
              <a:lnSpc>
                <a:spcPts val="1880"/>
              </a:lnSpc>
              <a:buChar char="•"/>
              <a:tabLst>
                <a:tab pos="219075" algn="l"/>
              </a:tabLst>
            </a:pPr>
            <a:r>
              <a:rPr sz="1600" b="1" spc="-5" dirty="0">
                <a:latin typeface="Arial"/>
                <a:cs typeface="Arial"/>
              </a:rPr>
              <a:t>transforman de</a:t>
            </a:r>
            <a:r>
              <a:rPr sz="1600" b="1" dirty="0">
                <a:latin typeface="Arial"/>
                <a:cs typeface="Arial"/>
              </a:rPr>
              <a:t> </a:t>
            </a:r>
            <a:r>
              <a:rPr sz="1600" b="1" spc="-5" dirty="0">
                <a:latin typeface="Arial"/>
                <a:cs typeface="Arial"/>
              </a:rPr>
              <a:t>primario a</a:t>
            </a:r>
            <a:r>
              <a:rPr sz="1600" b="1" spc="5" dirty="0">
                <a:latin typeface="Arial"/>
                <a:cs typeface="Arial"/>
              </a:rPr>
              <a:t> </a:t>
            </a:r>
            <a:r>
              <a:rPr sz="1600" b="1" spc="-5" dirty="0">
                <a:latin typeface="Arial"/>
                <a:cs typeface="Arial"/>
              </a:rPr>
              <a:t>1</a:t>
            </a:r>
            <a:r>
              <a:rPr sz="1600" b="1" spc="10" dirty="0">
                <a:latin typeface="Arial"/>
                <a:cs typeface="Arial"/>
              </a:rPr>
              <a:t> </a:t>
            </a:r>
            <a:r>
              <a:rPr sz="1600" b="1" spc="-5" dirty="0">
                <a:latin typeface="Arial"/>
                <a:cs typeface="Arial"/>
              </a:rPr>
              <a:t>o</a:t>
            </a:r>
            <a:r>
              <a:rPr sz="1600" b="1" spc="15" dirty="0">
                <a:latin typeface="Arial"/>
                <a:cs typeface="Arial"/>
              </a:rPr>
              <a:t> </a:t>
            </a:r>
            <a:r>
              <a:rPr sz="1600" b="1" spc="-5" dirty="0">
                <a:latin typeface="Arial"/>
                <a:cs typeface="Arial"/>
              </a:rPr>
              <a:t>5</a:t>
            </a:r>
            <a:r>
              <a:rPr sz="1600" b="1" spc="20" dirty="0">
                <a:latin typeface="Arial"/>
                <a:cs typeface="Arial"/>
              </a:rPr>
              <a:t> </a:t>
            </a:r>
            <a:r>
              <a:rPr sz="1600" b="1" spc="-5" dirty="0">
                <a:latin typeface="Arial"/>
                <a:cs typeface="Arial"/>
              </a:rPr>
              <a:t>A</a:t>
            </a:r>
            <a:r>
              <a:rPr sz="1600" b="1" spc="-25" dirty="0">
                <a:latin typeface="Arial"/>
                <a:cs typeface="Arial"/>
              </a:rPr>
              <a:t> </a:t>
            </a:r>
            <a:r>
              <a:rPr sz="1600" b="1" spc="-5" dirty="0">
                <a:latin typeface="Arial"/>
                <a:cs typeface="Arial"/>
              </a:rPr>
              <a:t>secundario</a:t>
            </a:r>
            <a:endParaRPr sz="1600" dirty="0">
              <a:latin typeface="Arial"/>
              <a:cs typeface="Arial"/>
            </a:endParaRPr>
          </a:p>
          <a:p>
            <a:pPr>
              <a:lnSpc>
                <a:spcPct val="100000"/>
              </a:lnSpc>
              <a:spcBef>
                <a:spcPts val="25"/>
              </a:spcBef>
              <a:buFont typeface="Arial"/>
              <a:buChar char="•"/>
            </a:pPr>
            <a:endParaRPr sz="1500" dirty="0">
              <a:latin typeface="Arial"/>
              <a:cs typeface="Arial"/>
            </a:endParaRPr>
          </a:p>
          <a:p>
            <a:pPr marL="218440" indent="-128270">
              <a:lnSpc>
                <a:spcPct val="100000"/>
              </a:lnSpc>
              <a:spcBef>
                <a:spcPts val="5"/>
              </a:spcBef>
              <a:buChar char="•"/>
              <a:tabLst>
                <a:tab pos="219075" algn="l"/>
              </a:tabLst>
            </a:pPr>
            <a:r>
              <a:rPr sz="1600" b="1" spc="-5" dirty="0">
                <a:latin typeface="Arial"/>
                <a:cs typeface="Arial"/>
              </a:rPr>
              <a:t>Definen</a:t>
            </a:r>
            <a:r>
              <a:rPr sz="1600" b="1" spc="-10" dirty="0">
                <a:latin typeface="Arial"/>
                <a:cs typeface="Arial"/>
              </a:rPr>
              <a:t> </a:t>
            </a:r>
            <a:r>
              <a:rPr sz="1600" b="1" spc="-5" dirty="0">
                <a:latin typeface="Arial"/>
                <a:cs typeface="Arial"/>
              </a:rPr>
              <a:t>la</a:t>
            </a:r>
            <a:r>
              <a:rPr sz="1600" b="1" spc="-10" dirty="0">
                <a:latin typeface="Arial"/>
                <a:cs typeface="Arial"/>
              </a:rPr>
              <a:t> </a:t>
            </a:r>
            <a:r>
              <a:rPr sz="1600" b="1" spc="-5" dirty="0">
                <a:latin typeface="Arial"/>
                <a:cs typeface="Arial"/>
              </a:rPr>
              <a:t>ubicación</a:t>
            </a:r>
            <a:r>
              <a:rPr sz="1600" b="1" spc="5" dirty="0">
                <a:latin typeface="Arial"/>
                <a:cs typeface="Arial"/>
              </a:rPr>
              <a:t> </a:t>
            </a:r>
            <a:r>
              <a:rPr sz="1600" b="1" spc="-5" dirty="0">
                <a:latin typeface="Arial"/>
                <a:cs typeface="Arial"/>
              </a:rPr>
              <a:t>del</a:t>
            </a:r>
            <a:r>
              <a:rPr sz="1600" b="1" spc="-10" dirty="0">
                <a:latin typeface="Arial"/>
                <a:cs typeface="Arial"/>
              </a:rPr>
              <a:t> </a:t>
            </a:r>
            <a:r>
              <a:rPr sz="1600" b="1" spc="-5" dirty="0">
                <a:latin typeface="Arial"/>
                <a:cs typeface="Arial"/>
              </a:rPr>
              <a:t>relé</a:t>
            </a:r>
            <a:endParaRPr sz="1600" dirty="0">
              <a:latin typeface="Arial"/>
              <a:cs typeface="Arial"/>
            </a:endParaRPr>
          </a:p>
          <a:p>
            <a:pPr>
              <a:lnSpc>
                <a:spcPct val="100000"/>
              </a:lnSpc>
              <a:spcBef>
                <a:spcPts val="35"/>
              </a:spcBef>
              <a:buFont typeface="Arial"/>
              <a:buChar char="•"/>
            </a:pPr>
            <a:endParaRPr sz="1500" dirty="0">
              <a:latin typeface="Arial"/>
              <a:cs typeface="Arial"/>
            </a:endParaRPr>
          </a:p>
          <a:p>
            <a:pPr marL="218440" indent="-128270">
              <a:lnSpc>
                <a:spcPct val="100000"/>
              </a:lnSpc>
              <a:buChar char="•"/>
              <a:tabLst>
                <a:tab pos="219075" algn="l"/>
              </a:tabLst>
            </a:pPr>
            <a:r>
              <a:rPr sz="1600" b="1" spc="-5" dirty="0">
                <a:latin typeface="Arial"/>
                <a:cs typeface="Arial"/>
              </a:rPr>
              <a:t>Definen el</a:t>
            </a:r>
            <a:r>
              <a:rPr sz="1600" b="1" dirty="0">
                <a:latin typeface="Arial"/>
                <a:cs typeface="Arial"/>
              </a:rPr>
              <a:t> </a:t>
            </a:r>
            <a:r>
              <a:rPr sz="1600" b="1" spc="-5" dirty="0">
                <a:latin typeface="Arial"/>
                <a:cs typeface="Arial"/>
              </a:rPr>
              <a:t>límite</a:t>
            </a:r>
            <a:r>
              <a:rPr sz="1600" b="1" dirty="0">
                <a:latin typeface="Arial"/>
                <a:cs typeface="Arial"/>
              </a:rPr>
              <a:t> </a:t>
            </a:r>
            <a:r>
              <a:rPr sz="1600" b="1" spc="-10" dirty="0">
                <a:latin typeface="Arial"/>
                <a:cs typeface="Arial"/>
              </a:rPr>
              <a:t>del</a:t>
            </a:r>
            <a:r>
              <a:rPr sz="1600" b="1" spc="-5" dirty="0">
                <a:latin typeface="Arial"/>
                <a:cs typeface="Arial"/>
              </a:rPr>
              <a:t> </a:t>
            </a:r>
            <a:r>
              <a:rPr sz="1600" b="1" dirty="0">
                <a:latin typeface="Arial"/>
                <a:cs typeface="Arial"/>
              </a:rPr>
              <a:t>rango </a:t>
            </a:r>
            <a:r>
              <a:rPr sz="1600" b="1" spc="-10" dirty="0">
                <a:latin typeface="Arial"/>
                <a:cs typeface="Arial"/>
              </a:rPr>
              <a:t>de</a:t>
            </a:r>
            <a:r>
              <a:rPr sz="1600" b="1" spc="15" dirty="0">
                <a:latin typeface="Arial"/>
                <a:cs typeface="Arial"/>
              </a:rPr>
              <a:t> </a:t>
            </a:r>
            <a:r>
              <a:rPr sz="1600" b="1" spc="-5" dirty="0">
                <a:latin typeface="Arial"/>
                <a:cs typeface="Arial"/>
              </a:rPr>
              <a:t>protección</a:t>
            </a:r>
            <a:endParaRPr sz="1600" dirty="0">
              <a:latin typeface="Arial"/>
              <a:cs typeface="Arial"/>
            </a:endParaRPr>
          </a:p>
        </p:txBody>
      </p:sp>
      <p:sp>
        <p:nvSpPr>
          <p:cNvPr id="9" name="object 5"/>
          <p:cNvSpPr txBox="1"/>
          <p:nvPr/>
        </p:nvSpPr>
        <p:spPr>
          <a:xfrm>
            <a:off x="7717791" y="1666875"/>
            <a:ext cx="2400300" cy="948690"/>
          </a:xfrm>
          <a:prstGeom prst="rect">
            <a:avLst/>
          </a:prstGeom>
          <a:solidFill>
            <a:srgbClr val="FFFFFF"/>
          </a:solidFill>
        </p:spPr>
        <p:txBody>
          <a:bodyPr vert="horz" wrap="square" lIns="0" tIns="40005" rIns="0" bIns="0" rtlCol="0">
            <a:spAutoFit/>
          </a:bodyPr>
          <a:lstStyle/>
          <a:p>
            <a:pPr marL="91440" marR="213995">
              <a:lnSpc>
                <a:spcPct val="96000"/>
              </a:lnSpc>
              <a:spcBef>
                <a:spcPts val="315"/>
              </a:spcBef>
            </a:pPr>
            <a:r>
              <a:rPr sz="1600" b="1" spc="-10" dirty="0">
                <a:latin typeface="Arial"/>
                <a:cs typeface="Arial"/>
              </a:rPr>
              <a:t>Los </a:t>
            </a:r>
            <a:r>
              <a:rPr sz="1600" b="1" spc="-5" dirty="0">
                <a:latin typeface="Arial"/>
                <a:cs typeface="Arial"/>
              </a:rPr>
              <a:t>relés pueden </a:t>
            </a:r>
            <a:r>
              <a:rPr sz="1600" b="1" dirty="0">
                <a:latin typeface="Arial"/>
                <a:cs typeface="Arial"/>
              </a:rPr>
              <a:t> </a:t>
            </a:r>
            <a:r>
              <a:rPr sz="1600" b="1" spc="-5" dirty="0">
                <a:latin typeface="Arial"/>
                <a:cs typeface="Arial"/>
              </a:rPr>
              <a:t>conectarse </a:t>
            </a:r>
            <a:r>
              <a:rPr sz="1600" b="1" dirty="0">
                <a:latin typeface="Arial"/>
                <a:cs typeface="Arial"/>
              </a:rPr>
              <a:t>en </a:t>
            </a:r>
            <a:r>
              <a:rPr sz="1600" b="1" spc="-5" dirty="0">
                <a:latin typeface="Arial"/>
                <a:cs typeface="Arial"/>
              </a:rPr>
              <a:t>serie a </a:t>
            </a:r>
            <a:r>
              <a:rPr sz="1600" b="1" spc="-430" dirty="0">
                <a:latin typeface="Arial"/>
                <a:cs typeface="Arial"/>
              </a:rPr>
              <a:t> </a:t>
            </a:r>
            <a:r>
              <a:rPr sz="1600" b="1" spc="-5" dirty="0">
                <a:latin typeface="Arial"/>
                <a:cs typeface="Arial"/>
              </a:rPr>
              <a:t>los</a:t>
            </a:r>
            <a:r>
              <a:rPr sz="1600" b="1" spc="-20" dirty="0">
                <a:latin typeface="Arial"/>
                <a:cs typeface="Arial"/>
              </a:rPr>
              <a:t> </a:t>
            </a:r>
            <a:r>
              <a:rPr sz="1600" b="1" spc="-5" dirty="0">
                <a:latin typeface="Arial"/>
                <a:cs typeface="Arial"/>
              </a:rPr>
              <a:t>núcleos</a:t>
            </a:r>
            <a:r>
              <a:rPr sz="1600" b="1" spc="-15" dirty="0">
                <a:latin typeface="Arial"/>
                <a:cs typeface="Arial"/>
              </a:rPr>
              <a:t> </a:t>
            </a:r>
            <a:r>
              <a:rPr sz="1600" b="1" spc="-5" dirty="0">
                <a:latin typeface="Arial"/>
                <a:cs typeface="Arial"/>
              </a:rPr>
              <a:t>de</a:t>
            </a:r>
            <a:r>
              <a:rPr sz="1600" b="1" spc="-15" dirty="0">
                <a:latin typeface="Arial"/>
                <a:cs typeface="Arial"/>
              </a:rPr>
              <a:t> </a:t>
            </a:r>
            <a:r>
              <a:rPr sz="1600" b="1" spc="-5" dirty="0">
                <a:latin typeface="Arial"/>
                <a:cs typeface="Arial"/>
              </a:rPr>
              <a:t>los</a:t>
            </a:r>
            <a:r>
              <a:rPr sz="1600" b="1" spc="-10" dirty="0">
                <a:latin typeface="Arial"/>
                <a:cs typeface="Arial"/>
              </a:rPr>
              <a:t> CT</a:t>
            </a:r>
            <a:endParaRPr sz="1600">
              <a:latin typeface="Arial"/>
              <a:cs typeface="Arial"/>
            </a:endParaRPr>
          </a:p>
        </p:txBody>
      </p:sp>
      <p:grpSp>
        <p:nvGrpSpPr>
          <p:cNvPr id="10" name="object 6"/>
          <p:cNvGrpSpPr/>
          <p:nvPr/>
        </p:nvGrpSpPr>
        <p:grpSpPr>
          <a:xfrm>
            <a:off x="5769928" y="4896802"/>
            <a:ext cx="4695825" cy="1038225"/>
            <a:chOff x="4944427" y="5173027"/>
            <a:chExt cx="4695825" cy="1038225"/>
          </a:xfrm>
        </p:grpSpPr>
        <p:sp>
          <p:nvSpPr>
            <p:cNvPr id="11" name="object 7"/>
            <p:cNvSpPr/>
            <p:nvPr/>
          </p:nvSpPr>
          <p:spPr>
            <a:xfrm>
              <a:off x="4949190" y="5177790"/>
              <a:ext cx="4686300" cy="1028700"/>
            </a:xfrm>
            <a:custGeom>
              <a:avLst/>
              <a:gdLst/>
              <a:ahLst/>
              <a:cxnLst/>
              <a:rect l="l" t="t" r="r" b="b"/>
              <a:pathLst>
                <a:path w="4686300" h="1028700">
                  <a:moveTo>
                    <a:pt x="4686300" y="0"/>
                  </a:moveTo>
                  <a:lnTo>
                    <a:pt x="0" y="0"/>
                  </a:lnTo>
                  <a:lnTo>
                    <a:pt x="0" y="1028700"/>
                  </a:lnTo>
                  <a:lnTo>
                    <a:pt x="4686300" y="1028700"/>
                  </a:lnTo>
                  <a:lnTo>
                    <a:pt x="4686300" y="0"/>
                  </a:lnTo>
                  <a:close/>
                </a:path>
              </a:pathLst>
            </a:custGeom>
            <a:solidFill>
              <a:srgbClr val="FFFF99"/>
            </a:solidFill>
          </p:spPr>
          <p:txBody>
            <a:bodyPr wrap="square" lIns="0" tIns="0" rIns="0" bIns="0" rtlCol="0"/>
            <a:lstStyle/>
            <a:p>
              <a:endParaRPr/>
            </a:p>
          </p:txBody>
        </p:sp>
        <p:sp>
          <p:nvSpPr>
            <p:cNvPr id="12" name="object 8"/>
            <p:cNvSpPr/>
            <p:nvPr/>
          </p:nvSpPr>
          <p:spPr>
            <a:xfrm>
              <a:off x="4949190" y="5177790"/>
              <a:ext cx="4686300" cy="1028700"/>
            </a:xfrm>
            <a:custGeom>
              <a:avLst/>
              <a:gdLst/>
              <a:ahLst/>
              <a:cxnLst/>
              <a:rect l="l" t="t" r="r" b="b"/>
              <a:pathLst>
                <a:path w="4686300" h="1028700">
                  <a:moveTo>
                    <a:pt x="0" y="1028700"/>
                  </a:moveTo>
                  <a:lnTo>
                    <a:pt x="4686300" y="1028700"/>
                  </a:lnTo>
                  <a:lnTo>
                    <a:pt x="4686300" y="0"/>
                  </a:lnTo>
                  <a:lnTo>
                    <a:pt x="0" y="0"/>
                  </a:lnTo>
                  <a:lnTo>
                    <a:pt x="0" y="1028700"/>
                  </a:lnTo>
                  <a:close/>
                </a:path>
              </a:pathLst>
            </a:custGeom>
            <a:ln w="9525">
              <a:solidFill>
                <a:srgbClr val="000000"/>
              </a:solidFill>
            </a:ln>
          </p:spPr>
          <p:txBody>
            <a:bodyPr wrap="square" lIns="0" tIns="0" rIns="0" bIns="0" rtlCol="0"/>
            <a:lstStyle/>
            <a:p>
              <a:endParaRPr/>
            </a:p>
          </p:txBody>
        </p:sp>
      </p:grpSp>
      <p:sp>
        <p:nvSpPr>
          <p:cNvPr id="13" name="object 9"/>
          <p:cNvSpPr txBox="1"/>
          <p:nvPr/>
        </p:nvSpPr>
        <p:spPr>
          <a:xfrm>
            <a:off x="5872354" y="4925948"/>
            <a:ext cx="4509770" cy="735330"/>
          </a:xfrm>
          <a:prstGeom prst="rect">
            <a:avLst/>
          </a:prstGeom>
        </p:spPr>
        <p:txBody>
          <a:bodyPr vert="horz" wrap="square" lIns="0" tIns="28575" rIns="0" bIns="0" rtlCol="0">
            <a:spAutoFit/>
          </a:bodyPr>
          <a:lstStyle/>
          <a:p>
            <a:pPr marR="5080" algn="just">
              <a:lnSpc>
                <a:spcPts val="1839"/>
              </a:lnSpc>
              <a:spcBef>
                <a:spcPts val="225"/>
              </a:spcBef>
            </a:pPr>
            <a:r>
              <a:rPr sz="1600" b="1" spc="-5" dirty="0">
                <a:latin typeface="Arial"/>
                <a:cs typeface="Arial"/>
              </a:rPr>
              <a:t>A</a:t>
            </a:r>
            <a:r>
              <a:rPr sz="1600" b="1" dirty="0">
                <a:latin typeface="Arial"/>
                <a:cs typeface="Arial"/>
              </a:rPr>
              <a:t> </a:t>
            </a:r>
            <a:r>
              <a:rPr sz="1600" b="1" spc="-5" dirty="0">
                <a:latin typeface="Arial"/>
                <a:cs typeface="Arial"/>
              </a:rPr>
              <a:t>nivel</a:t>
            </a:r>
            <a:r>
              <a:rPr sz="1600" b="1" dirty="0">
                <a:latin typeface="Arial"/>
                <a:cs typeface="Arial"/>
              </a:rPr>
              <a:t> </a:t>
            </a:r>
            <a:r>
              <a:rPr sz="1600" b="1" spc="-5" dirty="0">
                <a:latin typeface="Arial"/>
                <a:cs typeface="Arial"/>
              </a:rPr>
              <a:t>transmission,</a:t>
            </a:r>
            <a:r>
              <a:rPr sz="1600" b="1" dirty="0">
                <a:latin typeface="Arial"/>
                <a:cs typeface="Arial"/>
              </a:rPr>
              <a:t> cada</a:t>
            </a:r>
            <a:r>
              <a:rPr sz="1600" b="1" spc="445" dirty="0">
                <a:latin typeface="Arial"/>
                <a:cs typeface="Arial"/>
              </a:rPr>
              <a:t> </a:t>
            </a:r>
            <a:r>
              <a:rPr sz="1600" b="1" spc="-5" dirty="0">
                <a:latin typeface="Arial"/>
                <a:cs typeface="Arial"/>
              </a:rPr>
              <a:t>protección </a:t>
            </a:r>
            <a:r>
              <a:rPr sz="1600" b="1" dirty="0">
                <a:latin typeface="Arial"/>
                <a:cs typeface="Arial"/>
              </a:rPr>
              <a:t> </a:t>
            </a:r>
            <a:r>
              <a:rPr sz="1600" b="1" spc="-5" dirty="0">
                <a:latin typeface="Arial"/>
                <a:cs typeface="Arial"/>
              </a:rPr>
              <a:t>principal está conectada a </a:t>
            </a:r>
            <a:r>
              <a:rPr sz="1600" b="1" dirty="0">
                <a:latin typeface="Arial"/>
                <a:cs typeface="Arial"/>
              </a:rPr>
              <a:t>un </a:t>
            </a:r>
            <a:r>
              <a:rPr sz="1600" b="1" spc="-5" dirty="0">
                <a:latin typeface="Arial"/>
                <a:cs typeface="Arial"/>
              </a:rPr>
              <a:t>núcleo de </a:t>
            </a:r>
            <a:r>
              <a:rPr sz="1600" b="1" spc="5" dirty="0">
                <a:latin typeface="Arial"/>
                <a:cs typeface="Arial"/>
              </a:rPr>
              <a:t>CT </a:t>
            </a:r>
            <a:r>
              <a:rPr sz="1600" b="1" spc="10" dirty="0">
                <a:latin typeface="Arial"/>
                <a:cs typeface="Arial"/>
              </a:rPr>
              <a:t> </a:t>
            </a:r>
            <a:r>
              <a:rPr sz="1600" b="1" spc="-5" dirty="0">
                <a:latin typeface="Arial"/>
                <a:cs typeface="Arial"/>
              </a:rPr>
              <a:t>separado</a:t>
            </a:r>
            <a:r>
              <a:rPr sz="1600" b="1" spc="-40" dirty="0">
                <a:latin typeface="Arial"/>
                <a:cs typeface="Arial"/>
              </a:rPr>
              <a:t> </a:t>
            </a:r>
            <a:r>
              <a:rPr sz="1600" b="1" spc="-5" dirty="0">
                <a:latin typeface="Arial"/>
                <a:cs typeface="Arial"/>
              </a:rPr>
              <a:t>(redundancia),</a:t>
            </a:r>
            <a:r>
              <a:rPr sz="1600" b="1" spc="5" dirty="0">
                <a:latin typeface="Arial"/>
                <a:cs typeface="Arial"/>
              </a:rPr>
              <a:t> </a:t>
            </a:r>
            <a:r>
              <a:rPr sz="1600" b="1" spc="-5" dirty="0">
                <a:latin typeface="Arial"/>
                <a:cs typeface="Arial"/>
              </a:rPr>
              <a:t>ej.</a:t>
            </a:r>
            <a:r>
              <a:rPr sz="1600" b="1" dirty="0">
                <a:latin typeface="Arial"/>
                <a:cs typeface="Arial"/>
              </a:rPr>
              <a:t> </a:t>
            </a:r>
            <a:r>
              <a:rPr sz="1600" b="1" spc="-5" dirty="0">
                <a:latin typeface="Arial"/>
                <a:cs typeface="Arial"/>
              </a:rPr>
              <a:t>87BB</a:t>
            </a:r>
            <a:r>
              <a:rPr sz="1600" b="1" spc="20" dirty="0">
                <a:latin typeface="Arial"/>
                <a:cs typeface="Arial"/>
              </a:rPr>
              <a:t> </a:t>
            </a:r>
            <a:r>
              <a:rPr sz="1600" b="1" spc="-5" dirty="0">
                <a:latin typeface="Arial"/>
                <a:cs typeface="Arial"/>
              </a:rPr>
              <a:t>y</a:t>
            </a:r>
            <a:r>
              <a:rPr sz="1600" b="1" spc="-25" dirty="0">
                <a:latin typeface="Arial"/>
                <a:cs typeface="Arial"/>
              </a:rPr>
              <a:t> </a:t>
            </a:r>
            <a:r>
              <a:rPr sz="1600" b="1" spc="-5" dirty="0">
                <a:latin typeface="Arial"/>
                <a:cs typeface="Arial"/>
              </a:rPr>
              <a:t>21</a:t>
            </a:r>
            <a:endParaRPr sz="1600">
              <a:latin typeface="Arial"/>
              <a:cs typeface="Arial"/>
            </a:endParaRPr>
          </a:p>
        </p:txBody>
      </p:sp>
    </p:spTree>
    <p:extLst>
      <p:ext uri="{BB962C8B-B14F-4D97-AF65-F5344CB8AC3E}">
        <p14:creationId xmlns:p14="http://schemas.microsoft.com/office/powerpoint/2010/main" val="2098027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txBox="1">
            <a:spLocks noGrp="1"/>
          </p:cNvSpPr>
          <p:nvPr>
            <p:ph type="title"/>
          </p:nvPr>
        </p:nvSpPr>
        <p:spPr>
          <a:xfrm>
            <a:off x="2628900" y="381000"/>
            <a:ext cx="6934200" cy="1088631"/>
          </a:xfrm>
          <a:prstGeom prst="rect">
            <a:avLst/>
          </a:prstGeom>
        </p:spPr>
        <p:txBody>
          <a:bodyPr vert="horz" wrap="square" lIns="0" tIns="12700" rIns="0" bIns="0" rtlCol="0">
            <a:spAutoFit/>
          </a:bodyPr>
          <a:lstStyle/>
          <a:p>
            <a:pPr marL="12700" algn="ctr">
              <a:lnSpc>
                <a:spcPts val="3130"/>
              </a:lnSpc>
              <a:spcBef>
                <a:spcPts val="100"/>
              </a:spcBef>
            </a:pPr>
            <a:r>
              <a:rPr dirty="0">
                <a:solidFill>
                  <a:schemeClr val="accent6">
                    <a:lumMod val="75000"/>
                  </a:schemeClr>
                </a:solidFill>
                <a:latin typeface="+mn-lt"/>
              </a:rPr>
              <a:t>Transformador</a:t>
            </a:r>
            <a:r>
              <a:rPr spc="-20" dirty="0">
                <a:solidFill>
                  <a:schemeClr val="accent6">
                    <a:lumMod val="75000"/>
                  </a:schemeClr>
                </a:solidFill>
                <a:latin typeface="+mn-lt"/>
              </a:rPr>
              <a:t> </a:t>
            </a:r>
            <a:r>
              <a:rPr dirty="0">
                <a:solidFill>
                  <a:schemeClr val="accent6">
                    <a:lumMod val="75000"/>
                  </a:schemeClr>
                </a:solidFill>
                <a:latin typeface="+mn-lt"/>
              </a:rPr>
              <a:t>de</a:t>
            </a:r>
            <a:r>
              <a:rPr spc="-30" dirty="0">
                <a:solidFill>
                  <a:schemeClr val="accent6">
                    <a:lumMod val="75000"/>
                  </a:schemeClr>
                </a:solidFill>
                <a:latin typeface="+mn-lt"/>
              </a:rPr>
              <a:t> </a:t>
            </a:r>
            <a:r>
              <a:rPr spc="-5" dirty="0">
                <a:solidFill>
                  <a:schemeClr val="accent6">
                    <a:lumMod val="75000"/>
                  </a:schemeClr>
                </a:solidFill>
                <a:latin typeface="+mn-lt"/>
              </a:rPr>
              <a:t>Corriente</a:t>
            </a:r>
            <a:r>
              <a:rPr b="0" u="none" spc="-5" dirty="0">
                <a:solidFill>
                  <a:schemeClr val="accent6">
                    <a:lumMod val="75000"/>
                  </a:schemeClr>
                </a:solidFill>
                <a:latin typeface="+mn-lt"/>
                <a:cs typeface="Arial"/>
              </a:rPr>
              <a:t>:</a:t>
            </a:r>
            <a:endParaRPr dirty="0">
              <a:solidFill>
                <a:schemeClr val="accent6">
                  <a:lumMod val="75000"/>
                </a:schemeClr>
              </a:solidFill>
              <a:latin typeface="+mn-lt"/>
              <a:cs typeface="Arial"/>
            </a:endParaRPr>
          </a:p>
          <a:p>
            <a:pPr marL="12700" algn="ctr">
              <a:lnSpc>
                <a:spcPts val="2590"/>
              </a:lnSpc>
            </a:pPr>
            <a:r>
              <a:rPr u="none" spc="-5" dirty="0">
                <a:solidFill>
                  <a:schemeClr val="accent6">
                    <a:lumMod val="75000"/>
                  </a:schemeClr>
                </a:solidFill>
                <a:latin typeface="+mn-lt"/>
                <a:cs typeface="Arial"/>
              </a:rPr>
              <a:t>Principio,</a:t>
            </a:r>
            <a:r>
              <a:rPr u="none" spc="15" dirty="0">
                <a:solidFill>
                  <a:schemeClr val="accent6">
                    <a:lumMod val="75000"/>
                  </a:schemeClr>
                </a:solidFill>
                <a:latin typeface="+mn-lt"/>
                <a:cs typeface="Arial"/>
              </a:rPr>
              <a:t> </a:t>
            </a:r>
            <a:r>
              <a:rPr u="none" spc="-5" dirty="0">
                <a:solidFill>
                  <a:schemeClr val="accent6">
                    <a:lumMod val="75000"/>
                  </a:schemeClr>
                </a:solidFill>
                <a:latin typeface="+mn-lt"/>
                <a:cs typeface="Arial"/>
              </a:rPr>
              <a:t>relación</a:t>
            </a:r>
            <a:r>
              <a:rPr u="none" spc="20" dirty="0">
                <a:solidFill>
                  <a:schemeClr val="accent6">
                    <a:lumMod val="75000"/>
                  </a:schemeClr>
                </a:solidFill>
                <a:latin typeface="+mn-lt"/>
                <a:cs typeface="Arial"/>
              </a:rPr>
              <a:t> </a:t>
            </a:r>
            <a:r>
              <a:rPr u="none" spc="-5" dirty="0">
                <a:solidFill>
                  <a:schemeClr val="accent6">
                    <a:lumMod val="75000"/>
                  </a:schemeClr>
                </a:solidFill>
                <a:latin typeface="+mn-lt"/>
                <a:cs typeface="Arial"/>
              </a:rPr>
              <a:t>de</a:t>
            </a:r>
            <a:r>
              <a:rPr u="none" spc="15" dirty="0">
                <a:solidFill>
                  <a:schemeClr val="accent6">
                    <a:lumMod val="75000"/>
                  </a:schemeClr>
                </a:solidFill>
                <a:latin typeface="+mn-lt"/>
                <a:cs typeface="Arial"/>
              </a:rPr>
              <a:t> </a:t>
            </a:r>
            <a:r>
              <a:rPr u="none" spc="-5" dirty="0">
                <a:solidFill>
                  <a:schemeClr val="accent6">
                    <a:lumMod val="75000"/>
                  </a:schemeClr>
                </a:solidFill>
                <a:latin typeface="+mn-lt"/>
                <a:cs typeface="Arial"/>
              </a:rPr>
              <a:t>transformación,</a:t>
            </a:r>
            <a:r>
              <a:rPr u="none" spc="15" dirty="0">
                <a:solidFill>
                  <a:schemeClr val="accent6">
                    <a:lumMod val="75000"/>
                  </a:schemeClr>
                </a:solidFill>
                <a:latin typeface="+mn-lt"/>
                <a:cs typeface="Arial"/>
              </a:rPr>
              <a:t> </a:t>
            </a:r>
            <a:r>
              <a:rPr u="none" spc="-5" dirty="0">
                <a:solidFill>
                  <a:schemeClr val="accent6">
                    <a:lumMod val="75000"/>
                  </a:schemeClr>
                </a:solidFill>
                <a:latin typeface="+mn-lt"/>
                <a:cs typeface="Arial"/>
              </a:rPr>
              <a:t>polaridad</a:t>
            </a:r>
            <a:endParaRPr dirty="0">
              <a:solidFill>
                <a:schemeClr val="accent6">
                  <a:lumMod val="75000"/>
                </a:schemeClr>
              </a:solidFill>
              <a:latin typeface="+mn-lt"/>
              <a:cs typeface="Arial"/>
            </a:endParaRPr>
          </a:p>
        </p:txBody>
      </p:sp>
      <p:pic>
        <p:nvPicPr>
          <p:cNvPr id="6" name="object 4"/>
          <p:cNvPicPr/>
          <p:nvPr/>
        </p:nvPicPr>
        <p:blipFill rotWithShape="1">
          <a:blip r:embed="rId2" cstate="print"/>
          <a:srcRect l="7131" t="3191" r="9091" b="5863"/>
          <a:stretch/>
        </p:blipFill>
        <p:spPr>
          <a:xfrm>
            <a:off x="1752600" y="1132840"/>
            <a:ext cx="8686800" cy="5344160"/>
          </a:xfrm>
          <a:prstGeom prst="rect">
            <a:avLst/>
          </a:prstGeom>
        </p:spPr>
      </p:pic>
    </p:spTree>
    <p:extLst>
      <p:ext uri="{BB962C8B-B14F-4D97-AF65-F5344CB8AC3E}">
        <p14:creationId xmlns:p14="http://schemas.microsoft.com/office/powerpoint/2010/main" val="9571760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txBox="1">
            <a:spLocks noGrp="1"/>
          </p:cNvSpPr>
          <p:nvPr>
            <p:ph type="title"/>
          </p:nvPr>
        </p:nvSpPr>
        <p:spPr>
          <a:xfrm>
            <a:off x="1981200" y="776476"/>
            <a:ext cx="8458200" cy="505267"/>
          </a:xfrm>
          <a:prstGeom prst="rect">
            <a:avLst/>
          </a:prstGeom>
        </p:spPr>
        <p:txBody>
          <a:bodyPr vert="horz" wrap="square" lIns="0" tIns="12700" rIns="0" bIns="0" rtlCol="0">
            <a:spAutoFit/>
          </a:bodyPr>
          <a:lstStyle/>
          <a:p>
            <a:pPr marL="12700" algn="ctr">
              <a:lnSpc>
                <a:spcPct val="100000"/>
              </a:lnSpc>
              <a:spcBef>
                <a:spcPts val="100"/>
              </a:spcBef>
            </a:pPr>
            <a:r>
              <a:rPr sz="3200" dirty="0"/>
              <a:t>Diseño</a:t>
            </a:r>
            <a:r>
              <a:rPr sz="3200" spc="-15" dirty="0"/>
              <a:t> </a:t>
            </a:r>
            <a:r>
              <a:rPr sz="3200" dirty="0"/>
              <a:t>de</a:t>
            </a:r>
            <a:r>
              <a:rPr sz="3200" spc="-20" dirty="0"/>
              <a:t> </a:t>
            </a:r>
            <a:r>
              <a:rPr sz="3200" dirty="0"/>
              <a:t>CT</a:t>
            </a:r>
            <a:r>
              <a:rPr sz="3200" spc="-10" dirty="0"/>
              <a:t> </a:t>
            </a:r>
            <a:r>
              <a:rPr sz="3200" dirty="0"/>
              <a:t>para</a:t>
            </a:r>
            <a:r>
              <a:rPr sz="3200" spc="-20" dirty="0"/>
              <a:t> </a:t>
            </a:r>
            <a:r>
              <a:rPr sz="3200" spc="-5" dirty="0"/>
              <a:t>protección</a:t>
            </a:r>
            <a:endParaRPr sz="3200" dirty="0"/>
          </a:p>
        </p:txBody>
      </p:sp>
      <p:pic>
        <p:nvPicPr>
          <p:cNvPr id="6" name="object 4"/>
          <p:cNvPicPr/>
          <p:nvPr/>
        </p:nvPicPr>
        <p:blipFill rotWithShape="1">
          <a:blip r:embed="rId2" cstate="print"/>
          <a:srcRect l="1726" t="2992" r="1590" b="2754"/>
          <a:stretch/>
        </p:blipFill>
        <p:spPr>
          <a:xfrm>
            <a:off x="1905000" y="1281743"/>
            <a:ext cx="8534400" cy="4800601"/>
          </a:xfrm>
          <a:prstGeom prst="rect">
            <a:avLst/>
          </a:prstGeom>
        </p:spPr>
      </p:pic>
      <p:sp>
        <p:nvSpPr>
          <p:cNvPr id="8" name="object 6"/>
          <p:cNvSpPr txBox="1">
            <a:spLocks noGrp="1"/>
          </p:cNvSpPr>
          <p:nvPr>
            <p:ph type="sldNum" sz="quarter" idx="7"/>
          </p:nvPr>
        </p:nvSpPr>
        <p:spPr>
          <a:xfrm>
            <a:off x="11101071" y="6904820"/>
            <a:ext cx="241300" cy="194309"/>
          </a:xfrm>
          <a:prstGeom prst="rect">
            <a:avLst/>
          </a:prstGeom>
        </p:spPr>
        <p:txBody>
          <a:bodyPr vert="horz" wrap="square" lIns="0" tIns="0" rIns="0" bIns="0" rtlCol="0">
            <a:spAutoFit/>
          </a:bodyPr>
          <a:lstStyle/>
          <a:p>
            <a:pPr marL="38100">
              <a:lnSpc>
                <a:spcPts val="1410"/>
              </a:lnSpc>
            </a:pPr>
            <a:fld id="{81D60167-4931-47E6-BA6A-407CBD079E47}" type="slidenum">
              <a:rPr dirty="0"/>
              <a:t>92</a:t>
            </a:fld>
            <a:endParaRPr dirty="0"/>
          </a:p>
        </p:txBody>
      </p:sp>
    </p:spTree>
    <p:extLst>
      <p:ext uri="{BB962C8B-B14F-4D97-AF65-F5344CB8AC3E}">
        <p14:creationId xmlns:p14="http://schemas.microsoft.com/office/powerpoint/2010/main" val="39194911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912869" y="537907"/>
            <a:ext cx="9003927" cy="875881"/>
          </a:xfrm>
          <a:prstGeom prst="rect">
            <a:avLst/>
          </a:prstGeom>
        </p:spPr>
        <p:txBody>
          <a:bodyPr vert="horz" wrap="square" lIns="0" tIns="13970" rIns="0" bIns="0" rtlCol="0">
            <a:spAutoFit/>
          </a:bodyPr>
          <a:lstStyle/>
          <a:p>
            <a:pPr marR="5080" indent="12700" algn="ctr">
              <a:spcBef>
                <a:spcPts val="110"/>
              </a:spcBef>
            </a:pPr>
            <a:r>
              <a:rPr spc="-5" dirty="0"/>
              <a:t>TRANSFORMADORES </a:t>
            </a:r>
            <a:r>
              <a:rPr dirty="0"/>
              <a:t>DE </a:t>
            </a:r>
            <a:r>
              <a:rPr spc="-20" dirty="0"/>
              <a:t>INSTRUMENTACIÓN: </a:t>
            </a:r>
            <a:r>
              <a:rPr spc="-625" dirty="0"/>
              <a:t> </a:t>
            </a:r>
            <a:r>
              <a:rPr spc="-5" dirty="0"/>
              <a:t>TRANSFORMADOR</a:t>
            </a:r>
            <a:r>
              <a:rPr spc="-95" dirty="0"/>
              <a:t> </a:t>
            </a:r>
            <a:r>
              <a:rPr dirty="0"/>
              <a:t>DE </a:t>
            </a:r>
            <a:r>
              <a:rPr spc="-5" dirty="0"/>
              <a:t>CORRIENTE</a:t>
            </a:r>
          </a:p>
        </p:txBody>
      </p:sp>
      <p:pic>
        <p:nvPicPr>
          <p:cNvPr id="4" name="object 4"/>
          <p:cNvPicPr/>
          <p:nvPr/>
        </p:nvPicPr>
        <p:blipFill>
          <a:blip r:embed="rId3" cstate="print"/>
          <a:stretch>
            <a:fillRect/>
          </a:stretch>
        </p:blipFill>
        <p:spPr>
          <a:xfrm>
            <a:off x="6263641" y="2263292"/>
            <a:ext cx="4668395" cy="3157601"/>
          </a:xfrm>
          <a:prstGeom prst="rect">
            <a:avLst/>
          </a:prstGeom>
        </p:spPr>
      </p:pic>
      <p:pic>
        <p:nvPicPr>
          <p:cNvPr id="5" name="object 5"/>
          <p:cNvPicPr/>
          <p:nvPr/>
        </p:nvPicPr>
        <p:blipFill>
          <a:blip r:embed="rId4" cstate="print"/>
          <a:stretch>
            <a:fillRect/>
          </a:stretch>
        </p:blipFill>
        <p:spPr>
          <a:xfrm>
            <a:off x="1371600" y="2188553"/>
            <a:ext cx="3886200" cy="3276600"/>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93</a:t>
            </a:fld>
            <a:endParaRPr spc="15" dirty="0"/>
          </a:p>
        </p:txBody>
      </p:sp>
    </p:spTree>
    <p:extLst>
      <p:ext uri="{BB962C8B-B14F-4D97-AF65-F5344CB8AC3E}">
        <p14:creationId xmlns:p14="http://schemas.microsoft.com/office/powerpoint/2010/main" val="73014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629400" y="3505201"/>
            <a:ext cx="4188331" cy="2962376"/>
          </a:xfrm>
          <a:prstGeom prst="rect">
            <a:avLst/>
          </a:prstGeom>
        </p:spPr>
      </p:pic>
      <p:grpSp>
        <p:nvGrpSpPr>
          <p:cNvPr id="3" name="object 3"/>
          <p:cNvGrpSpPr/>
          <p:nvPr/>
        </p:nvGrpSpPr>
        <p:grpSpPr>
          <a:xfrm>
            <a:off x="2133600" y="3505201"/>
            <a:ext cx="4219871" cy="3116263"/>
            <a:chOff x="1554775" y="3958412"/>
            <a:chExt cx="3274695" cy="2409190"/>
          </a:xfrm>
        </p:grpSpPr>
        <p:pic>
          <p:nvPicPr>
            <p:cNvPr id="4" name="object 4"/>
            <p:cNvPicPr/>
            <p:nvPr/>
          </p:nvPicPr>
          <p:blipFill>
            <a:blip r:embed="rId3" cstate="print"/>
            <a:stretch>
              <a:fillRect/>
            </a:stretch>
          </p:blipFill>
          <p:spPr>
            <a:xfrm>
              <a:off x="1554775" y="3958412"/>
              <a:ext cx="2892636" cy="2408828"/>
            </a:xfrm>
            <a:prstGeom prst="rect">
              <a:avLst/>
            </a:prstGeom>
          </p:spPr>
        </p:pic>
        <p:pic>
          <p:nvPicPr>
            <p:cNvPr id="5" name="object 5"/>
            <p:cNvPicPr/>
            <p:nvPr/>
          </p:nvPicPr>
          <p:blipFill>
            <a:blip r:embed="rId4" cstate="print"/>
            <a:stretch>
              <a:fillRect/>
            </a:stretch>
          </p:blipFill>
          <p:spPr>
            <a:xfrm>
              <a:off x="4429125" y="5429262"/>
              <a:ext cx="400050" cy="180975"/>
            </a:xfrm>
            <a:prstGeom prst="rect">
              <a:avLst/>
            </a:prstGeom>
          </p:spPr>
        </p:pic>
      </p:grpSp>
      <p:sp>
        <p:nvSpPr>
          <p:cNvPr id="6" name="object 6"/>
          <p:cNvSpPr txBox="1">
            <a:spLocks noGrp="1"/>
          </p:cNvSpPr>
          <p:nvPr>
            <p:ph type="title"/>
          </p:nvPr>
        </p:nvSpPr>
        <p:spPr>
          <a:xfrm>
            <a:off x="977104" y="306657"/>
            <a:ext cx="10752056" cy="875881"/>
          </a:xfrm>
          <a:prstGeom prst="rect">
            <a:avLst/>
          </a:prstGeom>
        </p:spPr>
        <p:txBody>
          <a:bodyPr vert="horz" wrap="square" lIns="0" tIns="13970" rIns="0" bIns="0" rtlCol="0">
            <a:spAutoFit/>
          </a:bodyPr>
          <a:lstStyle/>
          <a:p>
            <a:pPr marR="5080" algn="ctr">
              <a:spcBef>
                <a:spcPts val="110"/>
              </a:spcBef>
            </a:pPr>
            <a:r>
              <a:rPr spc="-5" dirty="0"/>
              <a:t>TRANSFORMADORES </a:t>
            </a:r>
            <a:r>
              <a:rPr dirty="0"/>
              <a:t>DE </a:t>
            </a:r>
            <a:r>
              <a:rPr spc="-20" dirty="0"/>
              <a:t>INSTRUMENTACIÓN: </a:t>
            </a:r>
            <a:r>
              <a:rPr spc="-625" dirty="0"/>
              <a:t> </a:t>
            </a:r>
            <a:r>
              <a:rPr spc="-5" dirty="0"/>
              <a:t>TRANSFORMADOR</a:t>
            </a:r>
            <a:r>
              <a:rPr spc="-95" dirty="0"/>
              <a:t> </a:t>
            </a:r>
            <a:r>
              <a:rPr dirty="0"/>
              <a:t>DE </a:t>
            </a:r>
            <a:r>
              <a:rPr spc="-5" dirty="0"/>
              <a:t>CORRIENTE</a:t>
            </a: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94</a:t>
            </a:fld>
            <a:endParaRPr spc="15" dirty="0"/>
          </a:p>
        </p:txBody>
      </p:sp>
      <p:sp>
        <p:nvSpPr>
          <p:cNvPr id="7" name="object 7"/>
          <p:cNvSpPr txBox="1"/>
          <p:nvPr/>
        </p:nvSpPr>
        <p:spPr>
          <a:xfrm>
            <a:off x="370200" y="1234037"/>
            <a:ext cx="11506200" cy="2083519"/>
          </a:xfrm>
          <a:prstGeom prst="rect">
            <a:avLst/>
          </a:prstGeom>
        </p:spPr>
        <p:txBody>
          <a:bodyPr vert="horz" wrap="square" lIns="0" tIns="37465" rIns="0" bIns="0" rtlCol="0">
            <a:spAutoFit/>
          </a:bodyPr>
          <a:lstStyle/>
          <a:p>
            <a:pPr marL="355600" marR="5715" indent="-342900" algn="just">
              <a:lnSpc>
                <a:spcPct val="90000"/>
              </a:lnSpc>
              <a:spcBef>
                <a:spcPts val="295"/>
              </a:spcBef>
              <a:buFont typeface="Arial" panose="020B0604020202020204" pitchFamily="34" charset="0"/>
              <a:buChar char="•"/>
            </a:pPr>
            <a:r>
              <a:rPr sz="2400" b="1" spc="-15" dirty="0">
                <a:latin typeface="Calibri"/>
                <a:cs typeface="Calibri"/>
              </a:rPr>
              <a:t>Generalmente,</a:t>
            </a:r>
            <a:r>
              <a:rPr sz="2400" b="1" spc="-10" dirty="0">
                <a:latin typeface="Calibri"/>
                <a:cs typeface="Calibri"/>
              </a:rPr>
              <a:t> </a:t>
            </a:r>
            <a:r>
              <a:rPr sz="2400" b="1" spc="-5" dirty="0">
                <a:latin typeface="Calibri"/>
                <a:cs typeface="Calibri"/>
              </a:rPr>
              <a:t>un </a:t>
            </a:r>
            <a:r>
              <a:rPr sz="2400" b="1" spc="-10" dirty="0">
                <a:latin typeface="Calibri"/>
                <a:cs typeface="Calibri"/>
              </a:rPr>
              <a:t>CT </a:t>
            </a:r>
            <a:r>
              <a:rPr sz="2400" b="1" spc="-5" dirty="0">
                <a:latin typeface="Calibri"/>
                <a:cs typeface="Calibri"/>
              </a:rPr>
              <a:t>no </a:t>
            </a:r>
            <a:r>
              <a:rPr sz="2400" b="1" dirty="0">
                <a:latin typeface="Calibri"/>
                <a:cs typeface="Calibri"/>
              </a:rPr>
              <a:t>tiene bobina </a:t>
            </a:r>
            <a:r>
              <a:rPr sz="2400" b="1" spc="-5" dirty="0">
                <a:latin typeface="Calibri"/>
                <a:cs typeface="Calibri"/>
              </a:rPr>
              <a:t>primaria,</a:t>
            </a:r>
            <a:r>
              <a:rPr sz="2400" b="1" dirty="0">
                <a:latin typeface="Calibri"/>
                <a:cs typeface="Calibri"/>
              </a:rPr>
              <a:t> </a:t>
            </a:r>
            <a:r>
              <a:rPr sz="2400" b="1" spc="-15" dirty="0">
                <a:latin typeface="Calibri"/>
                <a:cs typeface="Calibri"/>
              </a:rPr>
              <a:t>en</a:t>
            </a:r>
            <a:r>
              <a:rPr sz="2400" b="1" spc="350" dirty="0">
                <a:latin typeface="Calibri"/>
                <a:cs typeface="Calibri"/>
              </a:rPr>
              <a:t> </a:t>
            </a:r>
            <a:r>
              <a:rPr sz="2400" b="1" spc="-15" dirty="0">
                <a:latin typeface="Calibri"/>
                <a:cs typeface="Calibri"/>
              </a:rPr>
              <a:t>su</a:t>
            </a:r>
            <a:r>
              <a:rPr sz="2400" b="1" spc="355" dirty="0">
                <a:latin typeface="Calibri"/>
                <a:cs typeface="Calibri"/>
              </a:rPr>
              <a:t> </a:t>
            </a:r>
            <a:r>
              <a:rPr sz="2400" b="1" spc="-10" dirty="0">
                <a:latin typeface="Calibri"/>
                <a:cs typeface="Calibri"/>
              </a:rPr>
              <a:t>lugar usa</a:t>
            </a:r>
            <a:r>
              <a:rPr sz="2400" b="1" spc="365" dirty="0">
                <a:latin typeface="Calibri"/>
                <a:cs typeface="Calibri"/>
              </a:rPr>
              <a:t> </a:t>
            </a:r>
            <a:r>
              <a:rPr sz="2400" b="1" dirty="0">
                <a:latin typeface="Calibri"/>
                <a:cs typeface="Calibri"/>
              </a:rPr>
              <a:t>la </a:t>
            </a:r>
            <a:r>
              <a:rPr sz="2400" b="1" spc="-15" dirty="0">
                <a:latin typeface="Calibri"/>
                <a:cs typeface="Calibri"/>
              </a:rPr>
              <a:t>propia </a:t>
            </a:r>
            <a:r>
              <a:rPr sz="2400" b="1" spc="-10" dirty="0">
                <a:latin typeface="Calibri"/>
                <a:cs typeface="Calibri"/>
              </a:rPr>
              <a:t> </a:t>
            </a:r>
            <a:r>
              <a:rPr sz="2400" b="1" spc="-5" dirty="0">
                <a:latin typeface="Calibri"/>
                <a:cs typeface="Calibri"/>
              </a:rPr>
              <a:t>línea </a:t>
            </a:r>
            <a:r>
              <a:rPr sz="2400" b="1" dirty="0">
                <a:latin typeface="Calibri"/>
                <a:cs typeface="Calibri"/>
              </a:rPr>
              <a:t>de </a:t>
            </a:r>
            <a:r>
              <a:rPr sz="2400" b="1" spc="-10" dirty="0">
                <a:latin typeface="Calibri"/>
                <a:cs typeface="Calibri"/>
              </a:rPr>
              <a:t>voltaje </a:t>
            </a:r>
            <a:r>
              <a:rPr sz="2400" b="1" dirty="0">
                <a:latin typeface="Calibri"/>
                <a:cs typeface="Calibri"/>
              </a:rPr>
              <a:t>como </a:t>
            </a:r>
            <a:r>
              <a:rPr sz="2400" b="1" spc="-15" dirty="0">
                <a:latin typeface="Calibri"/>
                <a:cs typeface="Calibri"/>
              </a:rPr>
              <a:t>su </a:t>
            </a:r>
            <a:r>
              <a:rPr sz="2400" b="1" spc="-5" dirty="0">
                <a:latin typeface="Calibri"/>
                <a:cs typeface="Calibri"/>
              </a:rPr>
              <a:t>bobinado primario y </a:t>
            </a:r>
            <a:r>
              <a:rPr sz="2400" b="1" spc="-10" dirty="0">
                <a:latin typeface="Calibri"/>
                <a:cs typeface="Calibri"/>
              </a:rPr>
              <a:t>como </a:t>
            </a:r>
            <a:r>
              <a:rPr sz="2400" b="1" spc="-5" dirty="0">
                <a:latin typeface="Calibri"/>
                <a:cs typeface="Calibri"/>
              </a:rPr>
              <a:t>bobinado </a:t>
            </a:r>
            <a:r>
              <a:rPr sz="2400" b="1" spc="-10" dirty="0">
                <a:latin typeface="Calibri"/>
                <a:cs typeface="Calibri"/>
              </a:rPr>
              <a:t>secundario </a:t>
            </a:r>
            <a:r>
              <a:rPr sz="2400" b="1" spc="-5" dirty="0">
                <a:latin typeface="Calibri"/>
                <a:cs typeface="Calibri"/>
              </a:rPr>
              <a:t> tiene</a:t>
            </a:r>
            <a:r>
              <a:rPr sz="2400" b="1" dirty="0">
                <a:latin typeface="Calibri"/>
                <a:cs typeface="Calibri"/>
              </a:rPr>
              <a:t> múltiples</a:t>
            </a:r>
            <a:r>
              <a:rPr sz="2400" b="1" spc="5" dirty="0">
                <a:latin typeface="Calibri"/>
                <a:cs typeface="Calibri"/>
              </a:rPr>
              <a:t> </a:t>
            </a:r>
            <a:r>
              <a:rPr sz="2400" b="1" spc="-10" dirty="0">
                <a:latin typeface="Calibri"/>
                <a:cs typeface="Calibri"/>
              </a:rPr>
              <a:t>vueltas</a:t>
            </a:r>
            <a:r>
              <a:rPr sz="2400" b="1" spc="-5" dirty="0">
                <a:latin typeface="Calibri"/>
                <a:cs typeface="Calibri"/>
              </a:rPr>
              <a:t> de</a:t>
            </a:r>
            <a:r>
              <a:rPr sz="2400" b="1" dirty="0">
                <a:latin typeface="Calibri"/>
                <a:cs typeface="Calibri"/>
              </a:rPr>
              <a:t> </a:t>
            </a:r>
            <a:r>
              <a:rPr sz="2400" b="1" spc="-5" dirty="0">
                <a:latin typeface="Calibri"/>
                <a:cs typeface="Calibri"/>
              </a:rPr>
              <a:t>alambre</a:t>
            </a:r>
            <a:r>
              <a:rPr sz="2400" b="1" dirty="0">
                <a:latin typeface="Calibri"/>
                <a:cs typeface="Calibri"/>
              </a:rPr>
              <a:t> </a:t>
            </a:r>
            <a:r>
              <a:rPr sz="2400" b="1" spc="-10" dirty="0">
                <a:latin typeface="Calibri"/>
                <a:cs typeface="Calibri"/>
              </a:rPr>
              <a:t>alrededor</a:t>
            </a:r>
            <a:r>
              <a:rPr sz="2400" b="1" spc="-5" dirty="0">
                <a:latin typeface="Calibri"/>
                <a:cs typeface="Calibri"/>
              </a:rPr>
              <a:t> </a:t>
            </a:r>
            <a:r>
              <a:rPr sz="2400" b="1" spc="15" dirty="0">
                <a:latin typeface="Calibri"/>
                <a:cs typeface="Calibri"/>
              </a:rPr>
              <a:t>de</a:t>
            </a:r>
            <a:r>
              <a:rPr sz="2400" b="1" spc="20" dirty="0">
                <a:latin typeface="Calibri"/>
                <a:cs typeface="Calibri"/>
              </a:rPr>
              <a:t> </a:t>
            </a:r>
            <a:r>
              <a:rPr sz="2400" b="1" spc="-5" dirty="0">
                <a:latin typeface="Calibri"/>
                <a:cs typeface="Calibri"/>
              </a:rPr>
              <a:t>un</a:t>
            </a:r>
            <a:r>
              <a:rPr sz="2400" b="1" dirty="0">
                <a:latin typeface="Calibri"/>
                <a:cs typeface="Calibri"/>
              </a:rPr>
              <a:t> </a:t>
            </a:r>
            <a:r>
              <a:rPr sz="2400" b="1" spc="-5" dirty="0">
                <a:latin typeface="Calibri"/>
                <a:cs typeface="Calibri"/>
              </a:rPr>
              <a:t>núcleo</a:t>
            </a:r>
            <a:r>
              <a:rPr sz="2400" b="1" spc="370" dirty="0">
                <a:latin typeface="Calibri"/>
                <a:cs typeface="Calibri"/>
              </a:rPr>
              <a:t> </a:t>
            </a:r>
            <a:r>
              <a:rPr sz="2400" b="1" spc="-5" dirty="0">
                <a:latin typeface="Calibri"/>
                <a:cs typeface="Calibri"/>
              </a:rPr>
              <a:t>magnético </a:t>
            </a:r>
            <a:r>
              <a:rPr sz="2400" b="1" dirty="0">
                <a:latin typeface="Calibri"/>
                <a:cs typeface="Calibri"/>
              </a:rPr>
              <a:t> </a:t>
            </a:r>
            <a:r>
              <a:rPr sz="2400" b="1" spc="-10" dirty="0">
                <a:latin typeface="Calibri"/>
                <a:cs typeface="Calibri"/>
              </a:rPr>
              <a:t>toroide.</a:t>
            </a:r>
            <a:endParaRPr sz="2400" b="1" dirty="0">
              <a:latin typeface="Calibri"/>
              <a:cs typeface="Calibri"/>
            </a:endParaRPr>
          </a:p>
          <a:p>
            <a:pPr marL="355600" marR="5080" indent="-342900" algn="just">
              <a:lnSpc>
                <a:spcPct val="90000"/>
              </a:lnSpc>
              <a:spcBef>
                <a:spcPts val="400"/>
              </a:spcBef>
              <a:buFont typeface="Arial" panose="020B0604020202020204" pitchFamily="34" charset="0"/>
              <a:buChar char="•"/>
            </a:pPr>
            <a:r>
              <a:rPr sz="2400" b="1" dirty="0">
                <a:latin typeface="Calibri"/>
                <a:cs typeface="Calibri"/>
              </a:rPr>
              <a:t>La </a:t>
            </a:r>
            <a:r>
              <a:rPr sz="2400" b="1" spc="-10" dirty="0">
                <a:latin typeface="Calibri"/>
                <a:cs typeface="Calibri"/>
              </a:rPr>
              <a:t>relación </a:t>
            </a:r>
            <a:r>
              <a:rPr sz="2400" b="1" spc="-5" dirty="0">
                <a:latin typeface="Calibri"/>
                <a:cs typeface="Calibri"/>
              </a:rPr>
              <a:t>de </a:t>
            </a:r>
            <a:r>
              <a:rPr sz="2400" b="1" spc="-10" dirty="0">
                <a:latin typeface="Calibri"/>
                <a:cs typeface="Calibri"/>
              </a:rPr>
              <a:t>transformación </a:t>
            </a:r>
            <a:r>
              <a:rPr sz="2400" b="1" spc="-15" dirty="0">
                <a:latin typeface="Calibri"/>
                <a:cs typeface="Calibri"/>
              </a:rPr>
              <a:t>entre </a:t>
            </a:r>
            <a:r>
              <a:rPr sz="2400" b="1" dirty="0">
                <a:latin typeface="Calibri"/>
                <a:cs typeface="Calibri"/>
              </a:rPr>
              <a:t>las </a:t>
            </a:r>
            <a:r>
              <a:rPr sz="2400" b="1" spc="-10" dirty="0">
                <a:latin typeface="Calibri"/>
                <a:cs typeface="Calibri"/>
              </a:rPr>
              <a:t>bobinas del CT se configuran </a:t>
            </a:r>
            <a:r>
              <a:rPr sz="2400" b="1" spc="-5" dirty="0">
                <a:latin typeface="Calibri"/>
                <a:cs typeface="Calibri"/>
              </a:rPr>
              <a:t>de </a:t>
            </a:r>
            <a:r>
              <a:rPr sz="2400" b="1" spc="-10" dirty="0">
                <a:latin typeface="Calibri"/>
                <a:cs typeface="Calibri"/>
              </a:rPr>
              <a:t>tal </a:t>
            </a:r>
            <a:r>
              <a:rPr sz="2400" b="1" spc="-5" dirty="0">
                <a:latin typeface="Calibri"/>
                <a:cs typeface="Calibri"/>
              </a:rPr>
              <a:t> </a:t>
            </a:r>
            <a:r>
              <a:rPr sz="2400" b="1" spc="-15" dirty="0">
                <a:latin typeface="Calibri"/>
                <a:cs typeface="Calibri"/>
              </a:rPr>
              <a:t>forma</a:t>
            </a:r>
            <a:r>
              <a:rPr sz="2400" b="1" spc="-10" dirty="0">
                <a:latin typeface="Calibri"/>
                <a:cs typeface="Calibri"/>
              </a:rPr>
              <a:t> </a:t>
            </a:r>
            <a:r>
              <a:rPr sz="2400" b="1" dirty="0">
                <a:latin typeface="Calibri"/>
                <a:cs typeface="Calibri"/>
              </a:rPr>
              <a:t>que</a:t>
            </a:r>
            <a:r>
              <a:rPr sz="2400" b="1" spc="5" dirty="0">
                <a:latin typeface="Calibri"/>
                <a:cs typeface="Calibri"/>
              </a:rPr>
              <a:t> </a:t>
            </a:r>
            <a:r>
              <a:rPr sz="2400" b="1" spc="-15" dirty="0">
                <a:latin typeface="Calibri"/>
                <a:cs typeface="Calibri"/>
              </a:rPr>
              <a:t>se</a:t>
            </a:r>
            <a:r>
              <a:rPr sz="2400" b="1" spc="-10" dirty="0">
                <a:latin typeface="Calibri"/>
                <a:cs typeface="Calibri"/>
              </a:rPr>
              <a:t> </a:t>
            </a:r>
            <a:r>
              <a:rPr sz="2400" b="1" spc="-5" dirty="0">
                <a:latin typeface="Calibri"/>
                <a:cs typeface="Calibri"/>
              </a:rPr>
              <a:t>pueda</a:t>
            </a:r>
            <a:r>
              <a:rPr sz="2400" b="1" dirty="0">
                <a:latin typeface="Calibri"/>
                <a:cs typeface="Calibri"/>
              </a:rPr>
              <a:t> </a:t>
            </a:r>
            <a:r>
              <a:rPr sz="2400" b="1" spc="-15" dirty="0">
                <a:latin typeface="Calibri"/>
                <a:cs typeface="Calibri"/>
              </a:rPr>
              <a:t>obtener</a:t>
            </a:r>
            <a:r>
              <a:rPr sz="2400" b="1" spc="-10" dirty="0">
                <a:latin typeface="Calibri"/>
                <a:cs typeface="Calibri"/>
              </a:rPr>
              <a:t> </a:t>
            </a:r>
            <a:r>
              <a:rPr sz="2400" b="1" dirty="0">
                <a:latin typeface="Calibri"/>
                <a:cs typeface="Calibri"/>
              </a:rPr>
              <a:t>una</a:t>
            </a:r>
            <a:r>
              <a:rPr sz="2400" b="1" spc="5" dirty="0">
                <a:latin typeface="Calibri"/>
                <a:cs typeface="Calibri"/>
              </a:rPr>
              <a:t> </a:t>
            </a:r>
            <a:r>
              <a:rPr sz="2400" b="1" spc="-10" dirty="0">
                <a:latin typeface="Calibri"/>
                <a:cs typeface="Calibri"/>
              </a:rPr>
              <a:t>corriente</a:t>
            </a:r>
            <a:r>
              <a:rPr sz="2400" b="1" spc="-5" dirty="0">
                <a:latin typeface="Calibri"/>
                <a:cs typeface="Calibri"/>
              </a:rPr>
              <a:t> </a:t>
            </a:r>
            <a:r>
              <a:rPr sz="2400" b="1" dirty="0">
                <a:latin typeface="Calibri"/>
                <a:cs typeface="Calibri"/>
              </a:rPr>
              <a:t>nominal</a:t>
            </a:r>
            <a:r>
              <a:rPr sz="2400" b="1" spc="5" dirty="0">
                <a:latin typeface="Calibri"/>
                <a:cs typeface="Calibri"/>
              </a:rPr>
              <a:t> </a:t>
            </a:r>
            <a:r>
              <a:rPr sz="2400" b="1" spc="-15" dirty="0">
                <a:latin typeface="Calibri"/>
                <a:cs typeface="Calibri"/>
              </a:rPr>
              <a:t>en</a:t>
            </a:r>
            <a:r>
              <a:rPr sz="2400" b="1" spc="-10" dirty="0">
                <a:latin typeface="Calibri"/>
                <a:cs typeface="Calibri"/>
              </a:rPr>
              <a:t> </a:t>
            </a:r>
            <a:r>
              <a:rPr sz="2400" b="1" spc="-15" dirty="0">
                <a:latin typeface="Calibri"/>
                <a:cs typeface="Calibri"/>
              </a:rPr>
              <a:t>el</a:t>
            </a:r>
            <a:r>
              <a:rPr sz="2400" b="1" spc="355" dirty="0">
                <a:latin typeface="Calibri"/>
                <a:cs typeface="Calibri"/>
              </a:rPr>
              <a:t> </a:t>
            </a:r>
            <a:r>
              <a:rPr sz="2400" b="1" spc="-10" dirty="0">
                <a:latin typeface="Calibri"/>
                <a:cs typeface="Calibri"/>
              </a:rPr>
              <a:t>bobinado </a:t>
            </a:r>
            <a:r>
              <a:rPr sz="2400" b="1" spc="-5" dirty="0">
                <a:latin typeface="Calibri"/>
                <a:cs typeface="Calibri"/>
              </a:rPr>
              <a:t> secundario</a:t>
            </a:r>
            <a:r>
              <a:rPr sz="2400" b="1" spc="-10" dirty="0">
                <a:latin typeface="Calibri"/>
                <a:cs typeface="Calibri"/>
              </a:rPr>
              <a:t> </a:t>
            </a:r>
            <a:r>
              <a:rPr sz="2400" b="1" spc="-5" dirty="0">
                <a:latin typeface="Calibri"/>
                <a:cs typeface="Calibri"/>
              </a:rPr>
              <a:t>de 5</a:t>
            </a:r>
            <a:r>
              <a:rPr sz="2400" b="1" spc="-20" dirty="0">
                <a:latin typeface="Calibri"/>
                <a:cs typeface="Calibri"/>
              </a:rPr>
              <a:t> </a:t>
            </a:r>
            <a:r>
              <a:rPr sz="2400" b="1" spc="-5" dirty="0">
                <a:latin typeface="Calibri"/>
                <a:cs typeface="Calibri"/>
              </a:rPr>
              <a:t>amperios,</a:t>
            </a:r>
            <a:r>
              <a:rPr sz="2400" b="1" spc="35" dirty="0">
                <a:latin typeface="Calibri"/>
                <a:cs typeface="Calibri"/>
              </a:rPr>
              <a:t> </a:t>
            </a:r>
            <a:r>
              <a:rPr sz="2400" b="1" spc="-15" dirty="0">
                <a:latin typeface="Calibri"/>
                <a:cs typeface="Calibri"/>
              </a:rPr>
              <a:t>el</a:t>
            </a:r>
            <a:r>
              <a:rPr sz="2400" b="1" spc="15" dirty="0">
                <a:latin typeface="Calibri"/>
                <a:cs typeface="Calibri"/>
              </a:rPr>
              <a:t> </a:t>
            </a:r>
            <a:r>
              <a:rPr sz="2400" b="1" dirty="0">
                <a:latin typeface="Calibri"/>
                <a:cs typeface="Calibri"/>
              </a:rPr>
              <a:t>cual</a:t>
            </a:r>
            <a:r>
              <a:rPr sz="2400" b="1" spc="-15" dirty="0">
                <a:latin typeface="Calibri"/>
                <a:cs typeface="Calibri"/>
              </a:rPr>
              <a:t> es</a:t>
            </a:r>
            <a:r>
              <a:rPr sz="2400" b="1" spc="30" dirty="0">
                <a:latin typeface="Calibri"/>
                <a:cs typeface="Calibri"/>
              </a:rPr>
              <a:t> </a:t>
            </a:r>
            <a:r>
              <a:rPr sz="2400" b="1" spc="-15" dirty="0">
                <a:latin typeface="Calibri"/>
                <a:cs typeface="Calibri"/>
              </a:rPr>
              <a:t>el</a:t>
            </a:r>
            <a:r>
              <a:rPr sz="2400" b="1" spc="25" dirty="0">
                <a:latin typeface="Calibri"/>
                <a:cs typeface="Calibri"/>
              </a:rPr>
              <a:t> </a:t>
            </a:r>
            <a:r>
              <a:rPr sz="2400" b="1" spc="-10" dirty="0">
                <a:latin typeface="Calibri"/>
                <a:cs typeface="Calibri"/>
              </a:rPr>
              <a:t>valor</a:t>
            </a:r>
            <a:r>
              <a:rPr sz="2400" b="1" dirty="0">
                <a:latin typeface="Calibri"/>
                <a:cs typeface="Calibri"/>
              </a:rPr>
              <a:t> </a:t>
            </a:r>
            <a:r>
              <a:rPr sz="2400" b="1" spc="-5" dirty="0">
                <a:latin typeface="Calibri"/>
                <a:cs typeface="Calibri"/>
              </a:rPr>
              <a:t>de salida</a:t>
            </a:r>
            <a:r>
              <a:rPr sz="2400" b="1" spc="-30" dirty="0">
                <a:latin typeface="Calibri"/>
                <a:cs typeface="Calibri"/>
              </a:rPr>
              <a:t> </a:t>
            </a:r>
            <a:r>
              <a:rPr sz="2400" b="1" spc="-10" dirty="0">
                <a:latin typeface="Calibri"/>
                <a:cs typeface="Calibri"/>
              </a:rPr>
              <a:t>estándar</a:t>
            </a:r>
            <a:r>
              <a:rPr sz="2400" b="1" spc="40" dirty="0">
                <a:latin typeface="Calibri"/>
                <a:cs typeface="Calibri"/>
              </a:rPr>
              <a:t> </a:t>
            </a:r>
            <a:r>
              <a:rPr sz="2400" b="1" spc="-5" dirty="0">
                <a:latin typeface="Calibri"/>
                <a:cs typeface="Calibri"/>
              </a:rPr>
              <a:t>de un</a:t>
            </a:r>
            <a:r>
              <a:rPr sz="2400" b="1" spc="-15" dirty="0">
                <a:latin typeface="Calibri"/>
                <a:cs typeface="Calibri"/>
              </a:rPr>
              <a:t> </a:t>
            </a:r>
            <a:r>
              <a:rPr sz="2400" b="1" spc="-65" dirty="0">
                <a:latin typeface="Calibri"/>
                <a:cs typeface="Calibri"/>
              </a:rPr>
              <a:t>CT.</a:t>
            </a:r>
            <a:endParaRPr sz="2400" b="1" dirty="0">
              <a:latin typeface="Calibri"/>
              <a:cs typeface="Calibri"/>
            </a:endParaRPr>
          </a:p>
        </p:txBody>
      </p:sp>
    </p:spTree>
    <p:extLst>
      <p:ext uri="{BB962C8B-B14F-4D97-AF65-F5344CB8AC3E}">
        <p14:creationId xmlns:p14="http://schemas.microsoft.com/office/powerpoint/2010/main" val="141848538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1086" y="405142"/>
            <a:ext cx="10752056" cy="875881"/>
          </a:xfrm>
          <a:prstGeom prst="rect">
            <a:avLst/>
          </a:prstGeom>
        </p:spPr>
        <p:txBody>
          <a:bodyPr vert="horz" wrap="square" lIns="0" tIns="13970" rIns="0" bIns="0" rtlCol="0">
            <a:spAutoFit/>
          </a:bodyPr>
          <a:lstStyle/>
          <a:p>
            <a:pPr marR="5080" algn="ctr">
              <a:spcBef>
                <a:spcPts val="110"/>
              </a:spcBef>
            </a:pPr>
            <a:r>
              <a:rPr spc="-5" dirty="0"/>
              <a:t>TRANSFORMADORES </a:t>
            </a:r>
            <a:r>
              <a:rPr dirty="0"/>
              <a:t>DE </a:t>
            </a:r>
            <a:r>
              <a:rPr spc="-20" dirty="0"/>
              <a:t>INSTRUMENTACIÓN: </a:t>
            </a:r>
            <a:r>
              <a:rPr spc="-625" dirty="0"/>
              <a:t> </a:t>
            </a:r>
            <a:r>
              <a:rPr spc="-5" dirty="0"/>
              <a:t>TRANSFORMADOR</a:t>
            </a:r>
            <a:r>
              <a:rPr spc="-95" dirty="0"/>
              <a:t> </a:t>
            </a:r>
            <a:r>
              <a:rPr dirty="0"/>
              <a:t>DE </a:t>
            </a:r>
            <a:r>
              <a:rPr spc="-5" dirty="0"/>
              <a:t>CORRIENTE</a:t>
            </a: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95</a:t>
            </a:fld>
            <a:endParaRPr spc="15" dirty="0"/>
          </a:p>
        </p:txBody>
      </p:sp>
      <p:pic>
        <p:nvPicPr>
          <p:cNvPr id="10" name="Imagen 9"/>
          <p:cNvPicPr>
            <a:picLocks noChangeAspect="1"/>
          </p:cNvPicPr>
          <p:nvPr/>
        </p:nvPicPr>
        <p:blipFill>
          <a:blip r:embed="rId2"/>
          <a:stretch>
            <a:fillRect/>
          </a:stretch>
        </p:blipFill>
        <p:spPr>
          <a:xfrm>
            <a:off x="2209800" y="1281023"/>
            <a:ext cx="7620000" cy="5186554"/>
          </a:xfrm>
          <a:prstGeom prst="rect">
            <a:avLst/>
          </a:prstGeom>
        </p:spPr>
      </p:pic>
    </p:spTree>
    <p:extLst>
      <p:ext uri="{BB962C8B-B14F-4D97-AF65-F5344CB8AC3E}">
        <p14:creationId xmlns:p14="http://schemas.microsoft.com/office/powerpoint/2010/main" val="286143794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1086" y="405142"/>
            <a:ext cx="10752056" cy="875881"/>
          </a:xfrm>
          <a:prstGeom prst="rect">
            <a:avLst/>
          </a:prstGeom>
        </p:spPr>
        <p:txBody>
          <a:bodyPr vert="horz" wrap="square" lIns="0" tIns="13970" rIns="0" bIns="0" rtlCol="0">
            <a:spAutoFit/>
          </a:bodyPr>
          <a:lstStyle/>
          <a:p>
            <a:pPr marR="5080" algn="ctr">
              <a:spcBef>
                <a:spcPts val="110"/>
              </a:spcBef>
            </a:pPr>
            <a:r>
              <a:rPr spc="-5" dirty="0"/>
              <a:t>TRANSFORMADORES </a:t>
            </a:r>
            <a:r>
              <a:rPr dirty="0"/>
              <a:t>DE </a:t>
            </a:r>
            <a:r>
              <a:rPr spc="-20" dirty="0"/>
              <a:t>INSTRUMENTACIÓN: </a:t>
            </a:r>
            <a:r>
              <a:rPr spc="-625" dirty="0"/>
              <a:t> </a:t>
            </a:r>
            <a:r>
              <a:rPr spc="-5" dirty="0"/>
              <a:t>TRANSFORMADOR</a:t>
            </a:r>
            <a:r>
              <a:rPr spc="-95" dirty="0"/>
              <a:t> </a:t>
            </a:r>
            <a:r>
              <a:rPr dirty="0"/>
              <a:t>DE </a:t>
            </a:r>
            <a:r>
              <a:rPr spc="-5" dirty="0"/>
              <a:t>CORRIENTE</a:t>
            </a:r>
          </a:p>
        </p:txBody>
      </p:sp>
      <p:pic>
        <p:nvPicPr>
          <p:cNvPr id="3" name="object 3"/>
          <p:cNvPicPr/>
          <p:nvPr/>
        </p:nvPicPr>
        <p:blipFill>
          <a:blip r:embed="rId2" cstate="print"/>
          <a:stretch>
            <a:fillRect/>
          </a:stretch>
        </p:blipFill>
        <p:spPr>
          <a:xfrm>
            <a:off x="3352800" y="4147310"/>
            <a:ext cx="3578098" cy="2347976"/>
          </a:xfrm>
          <a:prstGeom prst="rect">
            <a:avLst/>
          </a:prstGeom>
        </p:spPr>
      </p:pic>
      <p:pic>
        <p:nvPicPr>
          <p:cNvPr id="4" name="object 4"/>
          <p:cNvPicPr/>
          <p:nvPr/>
        </p:nvPicPr>
        <p:blipFill>
          <a:blip r:embed="rId3" cstate="print"/>
          <a:stretch>
            <a:fillRect/>
          </a:stretch>
        </p:blipFill>
        <p:spPr>
          <a:xfrm>
            <a:off x="761086" y="1466368"/>
            <a:ext cx="2214626" cy="4788154"/>
          </a:xfrm>
          <a:prstGeom prst="rect">
            <a:avLst/>
          </a:prstGeom>
        </p:spPr>
      </p:pic>
      <p:pic>
        <p:nvPicPr>
          <p:cNvPr id="5" name="object 5"/>
          <p:cNvPicPr/>
          <p:nvPr/>
        </p:nvPicPr>
        <p:blipFill>
          <a:blip r:embed="rId4" cstate="print"/>
          <a:stretch>
            <a:fillRect/>
          </a:stretch>
        </p:blipFill>
        <p:spPr>
          <a:xfrm>
            <a:off x="3352800" y="1463978"/>
            <a:ext cx="3126613" cy="2424176"/>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96</a:t>
            </a:fld>
            <a:endParaRPr spc="15" dirty="0"/>
          </a:p>
        </p:txBody>
      </p:sp>
      <p:pic>
        <p:nvPicPr>
          <p:cNvPr id="7" name="Imagen 6"/>
          <p:cNvPicPr>
            <a:picLocks noChangeAspect="1"/>
          </p:cNvPicPr>
          <p:nvPr/>
        </p:nvPicPr>
        <p:blipFill rotWithShape="1">
          <a:blip r:embed="rId5"/>
          <a:srcRect r="41439"/>
          <a:stretch/>
        </p:blipFill>
        <p:spPr>
          <a:xfrm>
            <a:off x="7307986" y="843083"/>
            <a:ext cx="3893414" cy="3045072"/>
          </a:xfrm>
          <a:prstGeom prst="rect">
            <a:avLst/>
          </a:prstGeom>
        </p:spPr>
      </p:pic>
      <p:pic>
        <p:nvPicPr>
          <p:cNvPr id="8" name="Imagen 7"/>
          <p:cNvPicPr>
            <a:picLocks noChangeAspect="1"/>
          </p:cNvPicPr>
          <p:nvPr/>
        </p:nvPicPr>
        <p:blipFill rotWithShape="1">
          <a:blip r:embed="rId5"/>
          <a:srcRect l="62000"/>
          <a:stretch/>
        </p:blipFill>
        <p:spPr>
          <a:xfrm>
            <a:off x="8077199" y="3888154"/>
            <a:ext cx="2209801" cy="2733311"/>
          </a:xfrm>
          <a:prstGeom prst="rect">
            <a:avLst/>
          </a:prstGeom>
        </p:spPr>
      </p:pic>
    </p:spTree>
    <p:extLst>
      <p:ext uri="{BB962C8B-B14F-4D97-AF65-F5344CB8AC3E}">
        <p14:creationId xmlns:p14="http://schemas.microsoft.com/office/powerpoint/2010/main" val="364616286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827399" y="618902"/>
            <a:ext cx="9003927" cy="875881"/>
          </a:xfrm>
          <a:prstGeom prst="rect">
            <a:avLst/>
          </a:prstGeom>
        </p:spPr>
        <p:txBody>
          <a:bodyPr vert="horz" wrap="square" lIns="0" tIns="13970" rIns="0" bIns="0" rtlCol="0">
            <a:spAutoFit/>
          </a:bodyPr>
          <a:lstStyle/>
          <a:p>
            <a:pPr marR="5080" indent="12700" algn="ctr">
              <a:spcBef>
                <a:spcPts val="110"/>
              </a:spcBef>
            </a:pPr>
            <a:r>
              <a:rPr spc="-5" dirty="0"/>
              <a:t>TRANSFORMADORES </a:t>
            </a:r>
            <a:r>
              <a:rPr dirty="0"/>
              <a:t>DE </a:t>
            </a:r>
            <a:r>
              <a:rPr spc="-20" dirty="0"/>
              <a:t>INSTRUMENTACIÓN: </a:t>
            </a:r>
            <a:r>
              <a:rPr spc="-625" dirty="0"/>
              <a:t> </a:t>
            </a:r>
            <a:r>
              <a:rPr spc="-5" dirty="0"/>
              <a:t>TRANSFORMADOR</a:t>
            </a:r>
            <a:r>
              <a:rPr spc="-95" dirty="0"/>
              <a:t> </a:t>
            </a:r>
            <a:r>
              <a:rPr dirty="0"/>
              <a:t>DE </a:t>
            </a:r>
            <a:r>
              <a:rPr spc="-5" dirty="0"/>
              <a:t>CORRIENTE</a:t>
            </a:r>
          </a:p>
        </p:txBody>
      </p:sp>
      <p:sp>
        <p:nvSpPr>
          <p:cNvPr id="3" name="object 3"/>
          <p:cNvSpPr txBox="1"/>
          <p:nvPr/>
        </p:nvSpPr>
        <p:spPr>
          <a:xfrm>
            <a:off x="4744593" y="1694180"/>
            <a:ext cx="3085465" cy="393065"/>
          </a:xfrm>
          <a:prstGeom prst="rect">
            <a:avLst/>
          </a:prstGeom>
        </p:spPr>
        <p:txBody>
          <a:bodyPr vert="horz" wrap="square" lIns="0" tIns="13970" rIns="0" bIns="0" rtlCol="0">
            <a:spAutoFit/>
          </a:bodyPr>
          <a:lstStyle/>
          <a:p>
            <a:pPr marL="12700">
              <a:spcBef>
                <a:spcPts val="110"/>
              </a:spcBef>
            </a:pPr>
            <a:r>
              <a:rPr sz="2400" b="1" spc="15" dirty="0">
                <a:latin typeface="Calibri"/>
                <a:cs typeface="Calibri"/>
              </a:rPr>
              <a:t>S</a:t>
            </a:r>
            <a:r>
              <a:rPr sz="2400" b="1" dirty="0">
                <a:latin typeface="Calibri"/>
                <a:cs typeface="Calibri"/>
              </a:rPr>
              <a:t>I</a:t>
            </a:r>
            <a:r>
              <a:rPr sz="2400" b="1" spc="25" dirty="0">
                <a:latin typeface="Calibri"/>
                <a:cs typeface="Calibri"/>
              </a:rPr>
              <a:t>M</a:t>
            </a:r>
            <a:r>
              <a:rPr sz="2400" b="1" spc="15" dirty="0">
                <a:latin typeface="Calibri"/>
                <a:cs typeface="Calibri"/>
              </a:rPr>
              <a:t>B</a:t>
            </a:r>
            <a:r>
              <a:rPr sz="2400" b="1" spc="-10" dirty="0">
                <a:latin typeface="Calibri"/>
                <a:cs typeface="Calibri"/>
              </a:rPr>
              <a:t>O</a:t>
            </a:r>
            <a:r>
              <a:rPr sz="2400" b="1" spc="-45" dirty="0">
                <a:latin typeface="Calibri"/>
                <a:cs typeface="Calibri"/>
              </a:rPr>
              <a:t>L</a:t>
            </a:r>
            <a:r>
              <a:rPr sz="2400" b="1" spc="-10" dirty="0">
                <a:latin typeface="Calibri"/>
                <a:cs typeface="Calibri"/>
              </a:rPr>
              <a:t>O</a:t>
            </a:r>
            <a:r>
              <a:rPr sz="2400" b="1" spc="10" dirty="0">
                <a:latin typeface="Calibri"/>
                <a:cs typeface="Calibri"/>
              </a:rPr>
              <a:t>G</a:t>
            </a:r>
            <a:r>
              <a:rPr sz="2400" b="1" spc="5" dirty="0">
                <a:latin typeface="Calibri"/>
                <a:cs typeface="Calibri"/>
              </a:rPr>
              <a:t>ÍA</a:t>
            </a:r>
            <a:r>
              <a:rPr sz="2400" b="1" spc="-130" dirty="0">
                <a:latin typeface="Calibri"/>
                <a:cs typeface="Calibri"/>
              </a:rPr>
              <a:t> </a:t>
            </a:r>
            <a:r>
              <a:rPr sz="2400" b="1" spc="15" dirty="0">
                <a:latin typeface="Calibri"/>
                <a:cs typeface="Calibri"/>
              </a:rPr>
              <a:t>E</a:t>
            </a:r>
            <a:r>
              <a:rPr sz="2400" b="1" spc="-10" dirty="0">
                <a:latin typeface="Calibri"/>
                <a:cs typeface="Calibri"/>
              </a:rPr>
              <a:t>L</a:t>
            </a:r>
            <a:r>
              <a:rPr sz="2400" b="1" spc="-20" dirty="0">
                <a:latin typeface="Calibri"/>
                <a:cs typeface="Calibri"/>
              </a:rPr>
              <a:t>É</a:t>
            </a:r>
            <a:r>
              <a:rPr sz="2400" b="1" spc="-15" dirty="0">
                <a:latin typeface="Calibri"/>
                <a:cs typeface="Calibri"/>
              </a:rPr>
              <a:t>C</a:t>
            </a:r>
            <a:r>
              <a:rPr sz="2400" b="1" dirty="0">
                <a:latin typeface="Calibri"/>
                <a:cs typeface="Calibri"/>
              </a:rPr>
              <a:t>TRI</a:t>
            </a:r>
            <a:r>
              <a:rPr sz="2400" b="1" spc="-15" dirty="0">
                <a:latin typeface="Calibri"/>
                <a:cs typeface="Calibri"/>
              </a:rPr>
              <a:t>C</a:t>
            </a:r>
            <a:r>
              <a:rPr sz="2400" b="1" spc="5" dirty="0">
                <a:latin typeface="Calibri"/>
                <a:cs typeface="Calibri"/>
              </a:rPr>
              <a:t>A</a:t>
            </a:r>
            <a:endParaRPr sz="2400">
              <a:latin typeface="Calibri"/>
              <a:cs typeface="Calibri"/>
            </a:endParaRPr>
          </a:p>
        </p:txBody>
      </p:sp>
      <p:pic>
        <p:nvPicPr>
          <p:cNvPr id="4" name="object 4"/>
          <p:cNvPicPr/>
          <p:nvPr/>
        </p:nvPicPr>
        <p:blipFill>
          <a:blip r:embed="rId2" cstate="print"/>
          <a:stretch>
            <a:fillRect/>
          </a:stretch>
        </p:blipFill>
        <p:spPr>
          <a:xfrm>
            <a:off x="3895726" y="2486038"/>
            <a:ext cx="4867275" cy="3286125"/>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97</a:t>
            </a:fld>
            <a:endParaRPr spc="15" dirty="0"/>
          </a:p>
        </p:txBody>
      </p:sp>
    </p:spTree>
    <p:extLst>
      <p:ext uri="{BB962C8B-B14F-4D97-AF65-F5344CB8AC3E}">
        <p14:creationId xmlns:p14="http://schemas.microsoft.com/office/powerpoint/2010/main" val="12578238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86000" y="228600"/>
            <a:ext cx="7719998" cy="584775"/>
          </a:xfrm>
          <a:prstGeom prst="rect">
            <a:avLst/>
          </a:prstGeom>
        </p:spPr>
        <p:txBody>
          <a:bodyPr wrap="none">
            <a:spAutoFit/>
          </a:bodyPr>
          <a:lstStyle/>
          <a:p>
            <a:pPr algn="ctr"/>
            <a:r>
              <a:rPr lang="es-ES" sz="3200" b="1" dirty="0">
                <a:solidFill>
                  <a:schemeClr val="accent6">
                    <a:lumMod val="75000"/>
                  </a:schemeClr>
                </a:solidFill>
              </a:rPr>
              <a:t>Transformadores</a:t>
            </a:r>
            <a:r>
              <a:rPr lang="es-ES" sz="3200" b="1" spc="-30" dirty="0">
                <a:solidFill>
                  <a:schemeClr val="accent6">
                    <a:lumMod val="75000"/>
                  </a:schemeClr>
                </a:solidFill>
              </a:rPr>
              <a:t> </a:t>
            </a:r>
            <a:r>
              <a:rPr lang="es-ES" sz="3200" b="1" dirty="0">
                <a:solidFill>
                  <a:schemeClr val="accent6">
                    <a:lumMod val="75000"/>
                  </a:schemeClr>
                </a:solidFill>
              </a:rPr>
              <a:t>de</a:t>
            </a:r>
            <a:r>
              <a:rPr lang="es-ES" sz="3200" b="1" spc="-20" dirty="0">
                <a:solidFill>
                  <a:schemeClr val="accent6">
                    <a:lumMod val="75000"/>
                  </a:schemeClr>
                </a:solidFill>
              </a:rPr>
              <a:t> </a:t>
            </a:r>
            <a:r>
              <a:rPr lang="es-ES" sz="3200" b="1" dirty="0">
                <a:solidFill>
                  <a:schemeClr val="accent6">
                    <a:lumMod val="75000"/>
                  </a:schemeClr>
                </a:solidFill>
              </a:rPr>
              <a:t>Tensión</a:t>
            </a:r>
            <a:r>
              <a:rPr lang="es-ES" sz="3200" b="1" spc="-30" dirty="0">
                <a:solidFill>
                  <a:schemeClr val="accent6">
                    <a:lumMod val="75000"/>
                  </a:schemeClr>
                </a:solidFill>
              </a:rPr>
              <a:t> </a:t>
            </a:r>
            <a:r>
              <a:rPr lang="es-ES" sz="3200" b="1" dirty="0">
                <a:solidFill>
                  <a:schemeClr val="accent6">
                    <a:lumMod val="75000"/>
                  </a:schemeClr>
                </a:solidFill>
              </a:rPr>
              <a:t>para</a:t>
            </a:r>
            <a:r>
              <a:rPr lang="es-ES" sz="3200" b="1" spc="-15" dirty="0">
                <a:solidFill>
                  <a:schemeClr val="accent6">
                    <a:lumMod val="75000"/>
                  </a:schemeClr>
                </a:solidFill>
              </a:rPr>
              <a:t> </a:t>
            </a:r>
            <a:r>
              <a:rPr lang="es-ES" sz="3200" b="1" dirty="0">
                <a:solidFill>
                  <a:schemeClr val="accent6">
                    <a:lumMod val="75000"/>
                  </a:schemeClr>
                </a:solidFill>
              </a:rPr>
              <a:t>Protección</a:t>
            </a:r>
            <a:endParaRPr lang="en-US" sz="3200" b="1" dirty="0">
              <a:solidFill>
                <a:schemeClr val="accent6">
                  <a:lumMod val="75000"/>
                </a:schemeClr>
              </a:solidFill>
            </a:endParaRPr>
          </a:p>
        </p:txBody>
      </p:sp>
      <p:pic>
        <p:nvPicPr>
          <p:cNvPr id="8" name="object 4"/>
          <p:cNvPicPr/>
          <p:nvPr/>
        </p:nvPicPr>
        <p:blipFill rotWithShape="1">
          <a:blip r:embed="rId2" cstate="print"/>
          <a:srcRect l="3171" t="5854" r="2669" b="9258"/>
          <a:stretch/>
        </p:blipFill>
        <p:spPr>
          <a:xfrm>
            <a:off x="1447800" y="1219200"/>
            <a:ext cx="9372600" cy="5181600"/>
          </a:xfrm>
          <a:prstGeom prst="rect">
            <a:avLst/>
          </a:prstGeom>
        </p:spPr>
      </p:pic>
    </p:spTree>
    <p:extLst>
      <p:ext uri="{BB962C8B-B14F-4D97-AF65-F5344CB8AC3E}">
        <p14:creationId xmlns:p14="http://schemas.microsoft.com/office/powerpoint/2010/main" val="33561426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5486400" y="1806458"/>
            <a:ext cx="3308735" cy="4629388"/>
          </a:xfrm>
          <a:prstGeom prst="rect">
            <a:avLst/>
          </a:prstGeom>
        </p:spPr>
      </p:pic>
      <p:sp>
        <p:nvSpPr>
          <p:cNvPr id="3" name="object 3"/>
          <p:cNvSpPr txBox="1">
            <a:spLocks noGrp="1"/>
          </p:cNvSpPr>
          <p:nvPr>
            <p:ph type="title"/>
          </p:nvPr>
        </p:nvSpPr>
        <p:spPr>
          <a:xfrm>
            <a:off x="794517" y="533400"/>
            <a:ext cx="10752056" cy="875881"/>
          </a:xfrm>
          <a:prstGeom prst="rect">
            <a:avLst/>
          </a:prstGeom>
        </p:spPr>
        <p:txBody>
          <a:bodyPr vert="horz" wrap="square" lIns="0" tIns="13970" rIns="0" bIns="0" rtlCol="0">
            <a:spAutoFit/>
          </a:bodyPr>
          <a:lstStyle/>
          <a:p>
            <a:pPr marR="5080" algn="ctr">
              <a:spcBef>
                <a:spcPts val="110"/>
              </a:spcBef>
            </a:pPr>
            <a:r>
              <a:rPr spc="-5" dirty="0"/>
              <a:t>TRANSFORMADORES </a:t>
            </a:r>
            <a:r>
              <a:rPr dirty="0"/>
              <a:t>DE </a:t>
            </a:r>
            <a:r>
              <a:rPr spc="-20" dirty="0"/>
              <a:t>INSTRUMENTACIÓN: </a:t>
            </a:r>
            <a:r>
              <a:rPr spc="-625" dirty="0"/>
              <a:t> </a:t>
            </a:r>
            <a:r>
              <a:rPr spc="-5" dirty="0"/>
              <a:t>TRANSFORMADOR</a:t>
            </a:r>
            <a:r>
              <a:rPr spc="-100" dirty="0"/>
              <a:t> </a:t>
            </a:r>
            <a:r>
              <a:rPr dirty="0"/>
              <a:t>DE </a:t>
            </a:r>
            <a:r>
              <a:rPr spc="-5" dirty="0"/>
              <a:t>POTENCIAL</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99</a:t>
            </a:fld>
            <a:endParaRPr spc="15" dirty="0"/>
          </a:p>
        </p:txBody>
      </p:sp>
      <p:pic>
        <p:nvPicPr>
          <p:cNvPr id="6" name="Imagen 5"/>
          <p:cNvPicPr>
            <a:picLocks noChangeAspect="1"/>
          </p:cNvPicPr>
          <p:nvPr/>
        </p:nvPicPr>
        <p:blipFill>
          <a:blip r:embed="rId4"/>
          <a:stretch>
            <a:fillRect/>
          </a:stretch>
        </p:blipFill>
        <p:spPr>
          <a:xfrm>
            <a:off x="381000" y="1752600"/>
            <a:ext cx="4912567" cy="4752556"/>
          </a:xfrm>
          <a:prstGeom prst="rect">
            <a:avLst/>
          </a:prstGeom>
        </p:spPr>
      </p:pic>
      <p:pic>
        <p:nvPicPr>
          <p:cNvPr id="7" name="Imagen 6"/>
          <p:cNvPicPr>
            <a:picLocks noChangeAspect="1"/>
          </p:cNvPicPr>
          <p:nvPr/>
        </p:nvPicPr>
        <p:blipFill>
          <a:blip r:embed="rId5"/>
          <a:stretch>
            <a:fillRect/>
          </a:stretch>
        </p:blipFill>
        <p:spPr>
          <a:xfrm>
            <a:off x="8987968" y="1620840"/>
            <a:ext cx="2895600" cy="5000625"/>
          </a:xfrm>
          <a:prstGeom prst="rect">
            <a:avLst/>
          </a:prstGeom>
        </p:spPr>
      </p:pic>
    </p:spTree>
    <p:extLst>
      <p:ext uri="{BB962C8B-B14F-4D97-AF65-F5344CB8AC3E}">
        <p14:creationId xmlns:p14="http://schemas.microsoft.com/office/powerpoint/2010/main" val="26785209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785361" y="646835"/>
            <a:ext cx="9003927" cy="875881"/>
          </a:xfrm>
          <a:prstGeom prst="rect">
            <a:avLst/>
          </a:prstGeom>
        </p:spPr>
        <p:txBody>
          <a:bodyPr vert="horz" wrap="square" lIns="0" tIns="13970" rIns="0" bIns="0" rtlCol="0">
            <a:spAutoFit/>
          </a:bodyPr>
          <a:lstStyle/>
          <a:p>
            <a:pPr marR="5080" indent="12700" algn="ctr">
              <a:spcBef>
                <a:spcPts val="110"/>
              </a:spcBef>
            </a:pPr>
            <a:r>
              <a:rPr spc="-5" dirty="0"/>
              <a:t>TRANSFORMADORES </a:t>
            </a:r>
            <a:r>
              <a:rPr dirty="0"/>
              <a:t>DE </a:t>
            </a:r>
            <a:r>
              <a:rPr spc="-20" dirty="0"/>
              <a:t>INSTRUMENTACIÓN: </a:t>
            </a:r>
            <a:r>
              <a:rPr spc="-625" dirty="0"/>
              <a:t> </a:t>
            </a:r>
            <a:r>
              <a:rPr spc="-5" dirty="0"/>
              <a:t>TRANSFORMADOR</a:t>
            </a:r>
            <a:r>
              <a:rPr spc="-100" dirty="0"/>
              <a:t> </a:t>
            </a:r>
            <a:r>
              <a:rPr dirty="0"/>
              <a:t>DE </a:t>
            </a:r>
            <a:r>
              <a:rPr spc="-5" dirty="0"/>
              <a:t>POTENCIAL</a:t>
            </a:r>
          </a:p>
        </p:txBody>
      </p:sp>
      <p:sp>
        <p:nvSpPr>
          <p:cNvPr id="3" name="object 3"/>
          <p:cNvSpPr txBox="1"/>
          <p:nvPr/>
        </p:nvSpPr>
        <p:spPr>
          <a:xfrm>
            <a:off x="4744593" y="1694180"/>
            <a:ext cx="3085465" cy="393065"/>
          </a:xfrm>
          <a:prstGeom prst="rect">
            <a:avLst/>
          </a:prstGeom>
        </p:spPr>
        <p:txBody>
          <a:bodyPr vert="horz" wrap="square" lIns="0" tIns="13970" rIns="0" bIns="0" rtlCol="0">
            <a:spAutoFit/>
          </a:bodyPr>
          <a:lstStyle/>
          <a:p>
            <a:pPr marL="12700">
              <a:spcBef>
                <a:spcPts val="110"/>
              </a:spcBef>
            </a:pPr>
            <a:r>
              <a:rPr sz="2400" b="1" spc="15" dirty="0">
                <a:latin typeface="Calibri"/>
                <a:cs typeface="Calibri"/>
              </a:rPr>
              <a:t>S</a:t>
            </a:r>
            <a:r>
              <a:rPr sz="2400" b="1" dirty="0">
                <a:latin typeface="Calibri"/>
                <a:cs typeface="Calibri"/>
              </a:rPr>
              <a:t>I</a:t>
            </a:r>
            <a:r>
              <a:rPr sz="2400" b="1" spc="25" dirty="0">
                <a:latin typeface="Calibri"/>
                <a:cs typeface="Calibri"/>
              </a:rPr>
              <a:t>M</a:t>
            </a:r>
            <a:r>
              <a:rPr sz="2400" b="1" spc="15" dirty="0">
                <a:latin typeface="Calibri"/>
                <a:cs typeface="Calibri"/>
              </a:rPr>
              <a:t>B</a:t>
            </a:r>
            <a:r>
              <a:rPr sz="2400" b="1" spc="-10" dirty="0">
                <a:latin typeface="Calibri"/>
                <a:cs typeface="Calibri"/>
              </a:rPr>
              <a:t>O</a:t>
            </a:r>
            <a:r>
              <a:rPr sz="2400" b="1" spc="-45" dirty="0">
                <a:latin typeface="Calibri"/>
                <a:cs typeface="Calibri"/>
              </a:rPr>
              <a:t>L</a:t>
            </a:r>
            <a:r>
              <a:rPr sz="2400" b="1" spc="-10" dirty="0">
                <a:latin typeface="Calibri"/>
                <a:cs typeface="Calibri"/>
              </a:rPr>
              <a:t>O</a:t>
            </a:r>
            <a:r>
              <a:rPr sz="2400" b="1" spc="10" dirty="0">
                <a:latin typeface="Calibri"/>
                <a:cs typeface="Calibri"/>
              </a:rPr>
              <a:t>G</a:t>
            </a:r>
            <a:r>
              <a:rPr sz="2400" b="1" spc="5" dirty="0">
                <a:latin typeface="Calibri"/>
                <a:cs typeface="Calibri"/>
              </a:rPr>
              <a:t>ÍA</a:t>
            </a:r>
            <a:r>
              <a:rPr sz="2400" b="1" spc="-130" dirty="0">
                <a:latin typeface="Calibri"/>
                <a:cs typeface="Calibri"/>
              </a:rPr>
              <a:t> </a:t>
            </a:r>
            <a:r>
              <a:rPr sz="2400" b="1" spc="15" dirty="0">
                <a:latin typeface="Calibri"/>
                <a:cs typeface="Calibri"/>
              </a:rPr>
              <a:t>E</a:t>
            </a:r>
            <a:r>
              <a:rPr sz="2400" b="1" spc="-10" dirty="0">
                <a:latin typeface="Calibri"/>
                <a:cs typeface="Calibri"/>
              </a:rPr>
              <a:t>L</a:t>
            </a:r>
            <a:r>
              <a:rPr sz="2400" b="1" spc="-20" dirty="0">
                <a:latin typeface="Calibri"/>
                <a:cs typeface="Calibri"/>
              </a:rPr>
              <a:t>É</a:t>
            </a:r>
            <a:r>
              <a:rPr sz="2400" b="1" spc="-15" dirty="0">
                <a:latin typeface="Calibri"/>
                <a:cs typeface="Calibri"/>
              </a:rPr>
              <a:t>C</a:t>
            </a:r>
            <a:r>
              <a:rPr sz="2400" b="1" dirty="0">
                <a:latin typeface="Calibri"/>
                <a:cs typeface="Calibri"/>
              </a:rPr>
              <a:t>TRI</a:t>
            </a:r>
            <a:r>
              <a:rPr sz="2400" b="1" spc="-15" dirty="0">
                <a:latin typeface="Calibri"/>
                <a:cs typeface="Calibri"/>
              </a:rPr>
              <a:t>C</a:t>
            </a:r>
            <a:r>
              <a:rPr sz="2400" b="1" spc="5" dirty="0">
                <a:latin typeface="Calibri"/>
                <a:cs typeface="Calibri"/>
              </a:rPr>
              <a:t>A</a:t>
            </a:r>
            <a:endParaRPr sz="2400">
              <a:latin typeface="Calibri"/>
              <a:cs typeface="Calibri"/>
            </a:endParaRPr>
          </a:p>
        </p:txBody>
      </p:sp>
      <p:pic>
        <p:nvPicPr>
          <p:cNvPr id="4" name="object 4"/>
          <p:cNvPicPr/>
          <p:nvPr/>
        </p:nvPicPr>
        <p:blipFill>
          <a:blip r:embed="rId2" cstate="print"/>
          <a:stretch>
            <a:fillRect/>
          </a:stretch>
        </p:blipFill>
        <p:spPr>
          <a:xfrm>
            <a:off x="3200400" y="2430171"/>
            <a:ext cx="5715000" cy="4037405"/>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100</a:t>
            </a:fld>
            <a:endParaRPr spc="15" dirty="0"/>
          </a:p>
        </p:txBody>
      </p:sp>
    </p:spTree>
    <p:extLst>
      <p:ext uri="{BB962C8B-B14F-4D97-AF65-F5344CB8AC3E}">
        <p14:creationId xmlns:p14="http://schemas.microsoft.com/office/powerpoint/2010/main" val="127401056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752600" y="381000"/>
            <a:ext cx="8686800" cy="6096000"/>
          </a:xfrm>
          <a:prstGeom prst="rect">
            <a:avLst/>
          </a:prstGeom>
        </p:spPr>
      </p:pic>
    </p:spTree>
    <p:extLst>
      <p:ext uri="{BB962C8B-B14F-4D97-AF65-F5344CB8AC3E}">
        <p14:creationId xmlns:p14="http://schemas.microsoft.com/office/powerpoint/2010/main" val="500176636"/>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294967295"/>
          </p:nvPr>
        </p:nvSpPr>
        <p:spPr/>
        <p:txBody>
          <a:bodyPr/>
          <a:lstStyle/>
          <a:p>
            <a:pPr>
              <a:defRPr/>
            </a:pPr>
            <a:fld id="{A9A9398E-2CD2-4670-BE45-3A391902D18E}" type="slidenum">
              <a:rPr lang="es-AR" smtClean="0"/>
              <a:pPr>
                <a:defRPr/>
              </a:pPr>
              <a:t>102</a:t>
            </a:fld>
            <a:endParaRPr lang="es-AR" dirty="0"/>
          </a:p>
        </p:txBody>
      </p:sp>
      <p:pic>
        <p:nvPicPr>
          <p:cNvPr id="59397" name="Imagen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6690" y="2001798"/>
            <a:ext cx="5857875" cy="475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609600" y="1447800"/>
            <a:ext cx="10752056" cy="553998"/>
          </a:xfrm>
        </p:spPr>
        <p:txBody>
          <a:bodyPr/>
          <a:lstStyle/>
          <a:p>
            <a:pPr algn="ctr"/>
            <a:r>
              <a:rPr lang="es-ES" sz="3600" spc="-5" dirty="0" smtClean="0">
                <a:solidFill>
                  <a:srgbClr val="FF0000"/>
                </a:solidFill>
              </a:rPr>
              <a:t>INTERRUPTORES DE POTENCIA O BREAKERS</a:t>
            </a:r>
            <a:endParaRPr lang="en-US" sz="3600" dirty="0">
              <a:solidFill>
                <a:srgbClr val="FF0000"/>
              </a:solidFill>
            </a:endParaRPr>
          </a:p>
        </p:txBody>
      </p:sp>
    </p:spTree>
    <p:extLst>
      <p:ext uri="{BB962C8B-B14F-4D97-AF65-F5344CB8AC3E}">
        <p14:creationId xmlns:p14="http://schemas.microsoft.com/office/powerpoint/2010/main" val="361232600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70279" y="685800"/>
            <a:ext cx="7543799" cy="444994"/>
          </a:xfrm>
          <a:prstGeom prst="rect">
            <a:avLst/>
          </a:prstGeom>
        </p:spPr>
        <p:txBody>
          <a:bodyPr vert="horz" wrap="square" lIns="0" tIns="13970" rIns="0" bIns="0" rtlCol="0">
            <a:spAutoFit/>
          </a:bodyPr>
          <a:lstStyle/>
          <a:p>
            <a:pPr marL="1297940" marR="5080" indent="-1285875" algn="ctr">
              <a:spcBef>
                <a:spcPts val="110"/>
              </a:spcBef>
            </a:pPr>
            <a:r>
              <a:rPr spc="5" dirty="0"/>
              <a:t>INTERRU</a:t>
            </a:r>
            <a:r>
              <a:rPr spc="25" dirty="0"/>
              <a:t>P</a:t>
            </a:r>
            <a:r>
              <a:rPr spc="-55" dirty="0"/>
              <a:t>T</a:t>
            </a:r>
            <a:r>
              <a:rPr spc="10" dirty="0"/>
              <a:t>O</a:t>
            </a:r>
            <a:r>
              <a:rPr spc="5" dirty="0"/>
              <a:t>R</a:t>
            </a:r>
            <a:r>
              <a:rPr spc="-35" dirty="0"/>
              <a:t>E</a:t>
            </a:r>
            <a:r>
              <a:rPr dirty="0"/>
              <a:t>S</a:t>
            </a:r>
            <a:r>
              <a:rPr spc="-165" dirty="0"/>
              <a:t> </a:t>
            </a:r>
            <a:r>
              <a:rPr dirty="0"/>
              <a:t>D</a:t>
            </a:r>
            <a:r>
              <a:rPr spc="5" dirty="0"/>
              <a:t>E</a:t>
            </a:r>
            <a:r>
              <a:rPr dirty="0"/>
              <a:t> </a:t>
            </a:r>
            <a:r>
              <a:rPr spc="20" dirty="0"/>
              <a:t>P</a:t>
            </a:r>
            <a:r>
              <a:rPr spc="-60" dirty="0"/>
              <a:t>O</a:t>
            </a:r>
            <a:r>
              <a:rPr spc="15" dirty="0"/>
              <a:t>T</a:t>
            </a:r>
            <a:r>
              <a:rPr spc="5" dirty="0"/>
              <a:t>E</a:t>
            </a:r>
            <a:r>
              <a:rPr spc="-15" dirty="0"/>
              <a:t>N</a:t>
            </a:r>
            <a:r>
              <a:rPr spc="-10" dirty="0"/>
              <a:t>C</a:t>
            </a:r>
            <a:r>
              <a:rPr dirty="0"/>
              <a:t>IA  </a:t>
            </a:r>
            <a:r>
              <a:rPr spc="5" dirty="0"/>
              <a:t>O</a:t>
            </a:r>
            <a:r>
              <a:rPr spc="-55" dirty="0"/>
              <a:t> </a:t>
            </a:r>
            <a:r>
              <a:rPr spc="-5" dirty="0"/>
              <a:t>BREAKERS.</a:t>
            </a:r>
          </a:p>
        </p:txBody>
      </p:sp>
      <p:pic>
        <p:nvPicPr>
          <p:cNvPr id="4" name="object 4"/>
          <p:cNvPicPr/>
          <p:nvPr/>
        </p:nvPicPr>
        <p:blipFill>
          <a:blip r:embed="rId3" cstate="print"/>
          <a:stretch>
            <a:fillRect/>
          </a:stretch>
        </p:blipFill>
        <p:spPr>
          <a:xfrm>
            <a:off x="376934" y="1717486"/>
            <a:ext cx="4039056" cy="4159522"/>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103</a:t>
            </a:fld>
            <a:endParaRPr spc="15" dirty="0"/>
          </a:p>
        </p:txBody>
      </p:sp>
      <p:sp>
        <p:nvSpPr>
          <p:cNvPr id="6" name="object 3"/>
          <p:cNvSpPr txBox="1"/>
          <p:nvPr/>
        </p:nvSpPr>
        <p:spPr>
          <a:xfrm>
            <a:off x="4997927" y="1125107"/>
            <a:ext cx="2100580" cy="393700"/>
          </a:xfrm>
          <a:prstGeom prst="rect">
            <a:avLst/>
          </a:prstGeom>
        </p:spPr>
        <p:txBody>
          <a:bodyPr vert="horz" wrap="square" lIns="0" tIns="14605" rIns="0" bIns="0" rtlCol="0">
            <a:spAutoFit/>
          </a:bodyPr>
          <a:lstStyle/>
          <a:p>
            <a:pPr marL="12700">
              <a:spcBef>
                <a:spcPts val="115"/>
              </a:spcBef>
            </a:pPr>
            <a:r>
              <a:rPr sz="2400" b="1" spc="20" dirty="0">
                <a:latin typeface="Calibri"/>
                <a:cs typeface="Calibri"/>
              </a:rPr>
              <a:t>M</a:t>
            </a:r>
            <a:r>
              <a:rPr sz="2400" b="1" spc="10" dirty="0">
                <a:latin typeface="Calibri"/>
                <a:cs typeface="Calibri"/>
              </a:rPr>
              <a:t>E</a:t>
            </a:r>
            <a:r>
              <a:rPr sz="2400" b="1" spc="-10" dirty="0">
                <a:latin typeface="Calibri"/>
                <a:cs typeface="Calibri"/>
              </a:rPr>
              <a:t>D</a:t>
            </a:r>
            <a:r>
              <a:rPr sz="2400" b="1" spc="5" dirty="0">
                <a:latin typeface="Calibri"/>
                <a:cs typeface="Calibri"/>
              </a:rPr>
              <a:t>IA</a:t>
            </a:r>
            <a:r>
              <a:rPr sz="2400" b="1" spc="-95" dirty="0">
                <a:latin typeface="Calibri"/>
                <a:cs typeface="Calibri"/>
              </a:rPr>
              <a:t> </a:t>
            </a:r>
            <a:r>
              <a:rPr sz="2400" b="1" dirty="0">
                <a:latin typeface="Calibri"/>
                <a:cs typeface="Calibri"/>
              </a:rPr>
              <a:t>TENS</a:t>
            </a:r>
            <a:r>
              <a:rPr sz="2400" b="1" spc="5" dirty="0">
                <a:latin typeface="Calibri"/>
                <a:cs typeface="Calibri"/>
              </a:rPr>
              <a:t>I</a:t>
            </a:r>
            <a:r>
              <a:rPr sz="2400" b="1" spc="-10" dirty="0">
                <a:latin typeface="Calibri"/>
                <a:cs typeface="Calibri"/>
              </a:rPr>
              <a:t>Ó</a:t>
            </a:r>
            <a:r>
              <a:rPr sz="2400" b="1" spc="5" dirty="0">
                <a:latin typeface="Calibri"/>
                <a:cs typeface="Calibri"/>
              </a:rPr>
              <a:t>N</a:t>
            </a:r>
            <a:endParaRPr sz="2400">
              <a:latin typeface="Calibri"/>
              <a:cs typeface="Calibri"/>
            </a:endParaRPr>
          </a:p>
        </p:txBody>
      </p:sp>
      <p:sp>
        <p:nvSpPr>
          <p:cNvPr id="7" name="object 4"/>
          <p:cNvSpPr txBox="1"/>
          <p:nvPr/>
        </p:nvSpPr>
        <p:spPr>
          <a:xfrm>
            <a:off x="8765269" y="1162743"/>
            <a:ext cx="1826260" cy="393700"/>
          </a:xfrm>
          <a:prstGeom prst="rect">
            <a:avLst/>
          </a:prstGeom>
        </p:spPr>
        <p:txBody>
          <a:bodyPr vert="horz" wrap="square" lIns="0" tIns="14605" rIns="0" bIns="0" rtlCol="0">
            <a:spAutoFit/>
          </a:bodyPr>
          <a:lstStyle/>
          <a:p>
            <a:pPr marL="12700">
              <a:spcBef>
                <a:spcPts val="115"/>
              </a:spcBef>
            </a:pPr>
            <a:r>
              <a:rPr sz="2400" b="1" spc="10" dirty="0">
                <a:latin typeface="Calibri"/>
                <a:cs typeface="Calibri"/>
              </a:rPr>
              <a:t>A</a:t>
            </a:r>
            <a:r>
              <a:rPr sz="2400" b="1" spc="-190" dirty="0">
                <a:latin typeface="Calibri"/>
                <a:cs typeface="Calibri"/>
              </a:rPr>
              <a:t>L</a:t>
            </a:r>
            <a:r>
              <a:rPr sz="2400" b="1" spc="-185" dirty="0">
                <a:latin typeface="Calibri"/>
                <a:cs typeface="Calibri"/>
              </a:rPr>
              <a:t>T</a:t>
            </a:r>
            <a:r>
              <a:rPr sz="2400" b="1" spc="5" dirty="0">
                <a:latin typeface="Calibri"/>
                <a:cs typeface="Calibri"/>
              </a:rPr>
              <a:t>A</a:t>
            </a:r>
            <a:r>
              <a:rPr sz="2400" b="1" spc="-105" dirty="0">
                <a:latin typeface="Calibri"/>
                <a:cs typeface="Calibri"/>
              </a:rPr>
              <a:t> </a:t>
            </a:r>
            <a:r>
              <a:rPr sz="2400" b="1" dirty="0">
                <a:latin typeface="Calibri"/>
                <a:cs typeface="Calibri"/>
              </a:rPr>
              <a:t>TENS</a:t>
            </a:r>
            <a:r>
              <a:rPr sz="2400" b="1" spc="5" dirty="0">
                <a:latin typeface="Calibri"/>
                <a:cs typeface="Calibri"/>
              </a:rPr>
              <a:t>I</a:t>
            </a:r>
            <a:r>
              <a:rPr sz="2400" b="1" spc="-10" dirty="0">
                <a:latin typeface="Calibri"/>
                <a:cs typeface="Calibri"/>
              </a:rPr>
              <a:t>Ó</a:t>
            </a:r>
            <a:r>
              <a:rPr sz="2400" b="1" spc="5" dirty="0">
                <a:latin typeface="Calibri"/>
                <a:cs typeface="Calibri"/>
              </a:rPr>
              <a:t>N</a:t>
            </a:r>
            <a:endParaRPr sz="2400">
              <a:latin typeface="Calibri"/>
              <a:cs typeface="Calibri"/>
            </a:endParaRPr>
          </a:p>
        </p:txBody>
      </p:sp>
      <p:pic>
        <p:nvPicPr>
          <p:cNvPr id="8" name="object 5"/>
          <p:cNvPicPr/>
          <p:nvPr/>
        </p:nvPicPr>
        <p:blipFill>
          <a:blip r:embed="rId4" cstate="print"/>
          <a:stretch>
            <a:fillRect/>
          </a:stretch>
        </p:blipFill>
        <p:spPr>
          <a:xfrm>
            <a:off x="4716724" y="1717486"/>
            <a:ext cx="2571750" cy="1771395"/>
          </a:xfrm>
          <a:prstGeom prst="rect">
            <a:avLst/>
          </a:prstGeom>
        </p:spPr>
      </p:pic>
      <p:pic>
        <p:nvPicPr>
          <p:cNvPr id="9" name="object 6"/>
          <p:cNvPicPr/>
          <p:nvPr/>
        </p:nvPicPr>
        <p:blipFill>
          <a:blip r:embed="rId5" cstate="print"/>
          <a:stretch>
            <a:fillRect/>
          </a:stretch>
        </p:blipFill>
        <p:spPr>
          <a:xfrm>
            <a:off x="4707529" y="3717735"/>
            <a:ext cx="2585720" cy="2290826"/>
          </a:xfrm>
          <a:prstGeom prst="rect">
            <a:avLst/>
          </a:prstGeom>
        </p:spPr>
      </p:pic>
      <p:sp>
        <p:nvSpPr>
          <p:cNvPr id="10" name="object 7"/>
          <p:cNvSpPr/>
          <p:nvPr/>
        </p:nvSpPr>
        <p:spPr>
          <a:xfrm>
            <a:off x="7589209" y="1721676"/>
            <a:ext cx="1905" cy="4286885"/>
          </a:xfrm>
          <a:custGeom>
            <a:avLst/>
            <a:gdLst/>
            <a:ahLst/>
            <a:cxnLst/>
            <a:rect l="l" t="t" r="r" b="b"/>
            <a:pathLst>
              <a:path w="1904" h="4286885">
                <a:moveTo>
                  <a:pt x="1650" y="0"/>
                </a:moveTo>
                <a:lnTo>
                  <a:pt x="0" y="4286300"/>
                </a:lnTo>
              </a:path>
            </a:pathLst>
          </a:custGeom>
          <a:ln w="38100">
            <a:solidFill>
              <a:srgbClr val="E36C09"/>
            </a:solidFill>
          </a:ln>
        </p:spPr>
        <p:txBody>
          <a:bodyPr wrap="square" lIns="0" tIns="0" rIns="0" bIns="0" rtlCol="0"/>
          <a:lstStyle/>
          <a:p>
            <a:endParaRPr/>
          </a:p>
        </p:txBody>
      </p:sp>
      <p:pic>
        <p:nvPicPr>
          <p:cNvPr id="11" name="object 8"/>
          <p:cNvPicPr/>
          <p:nvPr/>
        </p:nvPicPr>
        <p:blipFill>
          <a:blip r:embed="rId6" cstate="print"/>
          <a:stretch>
            <a:fillRect/>
          </a:stretch>
        </p:blipFill>
        <p:spPr>
          <a:xfrm>
            <a:off x="7900578" y="4365435"/>
            <a:ext cx="1543558" cy="1643126"/>
          </a:xfrm>
          <a:prstGeom prst="rect">
            <a:avLst/>
          </a:prstGeom>
        </p:spPr>
      </p:pic>
      <p:pic>
        <p:nvPicPr>
          <p:cNvPr id="12" name="object 9"/>
          <p:cNvPicPr/>
          <p:nvPr/>
        </p:nvPicPr>
        <p:blipFill>
          <a:blip r:embed="rId7" cstate="print"/>
          <a:stretch>
            <a:fillRect/>
          </a:stretch>
        </p:blipFill>
        <p:spPr>
          <a:xfrm>
            <a:off x="8765269" y="1665453"/>
            <a:ext cx="1500251" cy="2481961"/>
          </a:xfrm>
          <a:prstGeom prst="rect">
            <a:avLst/>
          </a:prstGeom>
        </p:spPr>
      </p:pic>
      <p:pic>
        <p:nvPicPr>
          <p:cNvPr id="13" name="object 10"/>
          <p:cNvPicPr/>
          <p:nvPr/>
        </p:nvPicPr>
        <p:blipFill>
          <a:blip r:embed="rId8" cstate="print"/>
          <a:stretch>
            <a:fillRect/>
          </a:stretch>
        </p:blipFill>
        <p:spPr>
          <a:xfrm>
            <a:off x="9753600" y="4365435"/>
            <a:ext cx="2084704" cy="1643126"/>
          </a:xfrm>
          <a:prstGeom prst="rect">
            <a:avLst/>
          </a:prstGeom>
        </p:spPr>
      </p:pic>
      <p:sp>
        <p:nvSpPr>
          <p:cNvPr id="14" name="object 11"/>
          <p:cNvSpPr txBox="1">
            <a:spLocks/>
          </p:cNvSpPr>
          <p:nvPr/>
        </p:nvSpPr>
        <p:spPr>
          <a:xfrm>
            <a:off x="13253859" y="6256314"/>
            <a:ext cx="309033" cy="153888"/>
          </a:xfrm>
          <a:prstGeom prst="rect">
            <a:avLst/>
          </a:prstGeom>
        </p:spPr>
        <p:txBody>
          <a:bodyPr vert="horz" wrap="square" lIns="0" tIns="0" rIns="0" bIns="0" rtlCol="0">
            <a:spAutoFit/>
          </a:bodyPr>
          <a:lstStyle>
            <a:defPPr>
              <a:defRPr lang="en-US"/>
            </a:defPPr>
            <a:lvl1pPr marL="0" algn="l" defTabSz="914400" rtl="0" eaLnBrk="1" latinLnBrk="0" hangingPunct="1">
              <a:defRPr sz="115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20"/>
              </a:lnSpc>
            </a:pPr>
            <a:fld id="{81D60167-4931-47E6-BA6A-407CBD079E47}" type="slidenum">
              <a:rPr lang="en-US" spc="15" smtClean="0"/>
              <a:pPr marL="38100">
                <a:lnSpc>
                  <a:spcPts val="1220"/>
                </a:lnSpc>
              </a:pPr>
              <a:t>103</a:t>
            </a:fld>
            <a:endParaRPr lang="en-US" spc="15"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676400" y="762000"/>
            <a:ext cx="7696200" cy="4267200"/>
          </a:xfrm>
          <a:prstGeom prst="rect">
            <a:avLst/>
          </a:prstGeom>
        </p:spPr>
      </p:pic>
    </p:spTree>
    <p:extLst>
      <p:ext uri="{BB962C8B-B14F-4D97-AF65-F5344CB8AC3E}">
        <p14:creationId xmlns:p14="http://schemas.microsoft.com/office/powerpoint/2010/main" val="9041891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33400" y="533400"/>
            <a:ext cx="5562600" cy="2971800"/>
          </a:xfrm>
          <a:prstGeom prst="rect">
            <a:avLst/>
          </a:prstGeom>
        </p:spPr>
      </p:pic>
      <p:pic>
        <p:nvPicPr>
          <p:cNvPr id="5" name="Imagen 4"/>
          <p:cNvPicPr>
            <a:picLocks noChangeAspect="1"/>
          </p:cNvPicPr>
          <p:nvPr/>
        </p:nvPicPr>
        <p:blipFill rotWithShape="1">
          <a:blip r:embed="rId3"/>
          <a:srcRect b="2574"/>
          <a:stretch/>
        </p:blipFill>
        <p:spPr>
          <a:xfrm>
            <a:off x="6096000" y="1828800"/>
            <a:ext cx="5848350" cy="4876800"/>
          </a:xfrm>
          <a:prstGeom prst="rect">
            <a:avLst/>
          </a:prstGeom>
        </p:spPr>
      </p:pic>
    </p:spTree>
    <p:extLst>
      <p:ext uri="{BB962C8B-B14F-4D97-AF65-F5344CB8AC3E}">
        <p14:creationId xmlns:p14="http://schemas.microsoft.com/office/powerpoint/2010/main" val="22532683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57201" y="381000"/>
            <a:ext cx="5638800" cy="3886200"/>
          </a:xfrm>
          <a:prstGeom prst="rect">
            <a:avLst/>
          </a:prstGeom>
        </p:spPr>
      </p:pic>
      <p:pic>
        <p:nvPicPr>
          <p:cNvPr id="5" name="Imagen 4"/>
          <p:cNvPicPr>
            <a:picLocks noChangeAspect="1"/>
          </p:cNvPicPr>
          <p:nvPr/>
        </p:nvPicPr>
        <p:blipFill>
          <a:blip r:embed="rId3"/>
          <a:stretch>
            <a:fillRect/>
          </a:stretch>
        </p:blipFill>
        <p:spPr>
          <a:xfrm>
            <a:off x="7772400" y="2667000"/>
            <a:ext cx="3533775" cy="3924300"/>
          </a:xfrm>
          <a:prstGeom prst="rect">
            <a:avLst/>
          </a:prstGeom>
        </p:spPr>
      </p:pic>
    </p:spTree>
    <p:extLst>
      <p:ext uri="{BB962C8B-B14F-4D97-AF65-F5344CB8AC3E}">
        <p14:creationId xmlns:p14="http://schemas.microsoft.com/office/powerpoint/2010/main" val="18223078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71800" y="714529"/>
            <a:ext cx="7467599" cy="444994"/>
          </a:xfrm>
          <a:prstGeom prst="rect">
            <a:avLst/>
          </a:prstGeom>
        </p:spPr>
        <p:txBody>
          <a:bodyPr vert="horz" wrap="square" lIns="0" tIns="13970" rIns="0" bIns="0" rtlCol="0">
            <a:spAutoFit/>
          </a:bodyPr>
          <a:lstStyle/>
          <a:p>
            <a:pPr marL="1297940" marR="5080" indent="-1285875">
              <a:spcBef>
                <a:spcPts val="110"/>
              </a:spcBef>
            </a:pPr>
            <a:r>
              <a:rPr spc="5" dirty="0"/>
              <a:t>INTERRU</a:t>
            </a:r>
            <a:r>
              <a:rPr spc="25" dirty="0"/>
              <a:t>P</a:t>
            </a:r>
            <a:r>
              <a:rPr spc="-55" dirty="0"/>
              <a:t>T</a:t>
            </a:r>
            <a:r>
              <a:rPr spc="10" dirty="0"/>
              <a:t>O</a:t>
            </a:r>
            <a:r>
              <a:rPr spc="5" dirty="0"/>
              <a:t>R</a:t>
            </a:r>
            <a:r>
              <a:rPr spc="-35" dirty="0"/>
              <a:t>E</a:t>
            </a:r>
            <a:r>
              <a:rPr dirty="0"/>
              <a:t>S</a:t>
            </a:r>
            <a:r>
              <a:rPr spc="-165" dirty="0"/>
              <a:t> </a:t>
            </a:r>
            <a:r>
              <a:rPr dirty="0"/>
              <a:t>D</a:t>
            </a:r>
            <a:r>
              <a:rPr spc="5" dirty="0"/>
              <a:t>E</a:t>
            </a:r>
            <a:r>
              <a:rPr dirty="0"/>
              <a:t> </a:t>
            </a:r>
            <a:r>
              <a:rPr spc="20" dirty="0"/>
              <a:t>P</a:t>
            </a:r>
            <a:r>
              <a:rPr spc="-60" dirty="0"/>
              <a:t>O</a:t>
            </a:r>
            <a:r>
              <a:rPr spc="15" dirty="0"/>
              <a:t>T</a:t>
            </a:r>
            <a:r>
              <a:rPr spc="5" dirty="0"/>
              <a:t>E</a:t>
            </a:r>
            <a:r>
              <a:rPr spc="-15" dirty="0"/>
              <a:t>N</a:t>
            </a:r>
            <a:r>
              <a:rPr spc="-10" dirty="0"/>
              <a:t>C</a:t>
            </a:r>
            <a:r>
              <a:rPr dirty="0"/>
              <a:t>IA  </a:t>
            </a:r>
            <a:r>
              <a:rPr spc="5" dirty="0"/>
              <a:t>O</a:t>
            </a:r>
            <a:r>
              <a:rPr spc="-55" dirty="0"/>
              <a:t> </a:t>
            </a:r>
            <a:r>
              <a:rPr spc="-5" dirty="0"/>
              <a:t>BREAKERS.</a:t>
            </a:r>
          </a:p>
        </p:txBody>
      </p:sp>
      <p:grpSp>
        <p:nvGrpSpPr>
          <p:cNvPr id="10" name="Grupo 9"/>
          <p:cNvGrpSpPr/>
          <p:nvPr/>
        </p:nvGrpSpPr>
        <p:grpSpPr>
          <a:xfrm>
            <a:off x="990601" y="1593177"/>
            <a:ext cx="9906000" cy="4874400"/>
            <a:chOff x="2095475" y="1593177"/>
            <a:chExt cx="8209941" cy="3955657"/>
          </a:xfrm>
        </p:grpSpPr>
        <p:grpSp>
          <p:nvGrpSpPr>
            <p:cNvPr id="3" name="object 3"/>
            <p:cNvGrpSpPr/>
            <p:nvPr/>
          </p:nvGrpSpPr>
          <p:grpSpPr>
            <a:xfrm>
              <a:off x="2140572" y="1593177"/>
              <a:ext cx="6519545" cy="3588385"/>
              <a:chOff x="616571" y="1593176"/>
              <a:chExt cx="6519545" cy="3588385"/>
            </a:xfrm>
          </p:grpSpPr>
          <p:pic>
            <p:nvPicPr>
              <p:cNvPr id="4" name="object 4"/>
              <p:cNvPicPr/>
              <p:nvPr/>
            </p:nvPicPr>
            <p:blipFill>
              <a:blip r:embed="rId2" cstate="print"/>
              <a:stretch>
                <a:fillRect/>
              </a:stretch>
            </p:blipFill>
            <p:spPr>
              <a:xfrm>
                <a:off x="616571" y="1593176"/>
                <a:ext cx="6519258" cy="3588237"/>
              </a:xfrm>
              <a:prstGeom prst="rect">
                <a:avLst/>
              </a:prstGeom>
            </p:spPr>
          </p:pic>
          <p:sp>
            <p:nvSpPr>
              <p:cNvPr id="5" name="object 5"/>
              <p:cNvSpPr/>
              <p:nvPr/>
            </p:nvSpPr>
            <p:spPr>
              <a:xfrm>
                <a:off x="3786124" y="4236846"/>
                <a:ext cx="937894" cy="693420"/>
              </a:xfrm>
              <a:custGeom>
                <a:avLst/>
                <a:gdLst/>
                <a:ahLst/>
                <a:cxnLst/>
                <a:rect l="l" t="t" r="r" b="b"/>
                <a:pathLst>
                  <a:path w="937895" h="693420">
                    <a:moveTo>
                      <a:pt x="936752" y="669544"/>
                    </a:moveTo>
                    <a:lnTo>
                      <a:pt x="75311" y="83299"/>
                    </a:lnTo>
                    <a:lnTo>
                      <a:pt x="129286" y="86995"/>
                    </a:lnTo>
                    <a:lnTo>
                      <a:pt x="136144" y="81026"/>
                    </a:lnTo>
                    <a:lnTo>
                      <a:pt x="136652" y="73152"/>
                    </a:lnTo>
                    <a:lnTo>
                      <a:pt x="137287" y="65278"/>
                    </a:lnTo>
                    <a:lnTo>
                      <a:pt x="131318" y="58547"/>
                    </a:lnTo>
                    <a:lnTo>
                      <a:pt x="123444" y="57912"/>
                    </a:lnTo>
                    <a:lnTo>
                      <a:pt x="58953" y="53467"/>
                    </a:lnTo>
                    <a:lnTo>
                      <a:pt x="0" y="49403"/>
                    </a:lnTo>
                    <a:lnTo>
                      <a:pt x="53340" y="161036"/>
                    </a:lnTo>
                    <a:lnTo>
                      <a:pt x="56642" y="168148"/>
                    </a:lnTo>
                    <a:lnTo>
                      <a:pt x="65278" y="171196"/>
                    </a:lnTo>
                    <a:lnTo>
                      <a:pt x="79502" y="164338"/>
                    </a:lnTo>
                    <a:lnTo>
                      <a:pt x="82423" y="155829"/>
                    </a:lnTo>
                    <a:lnTo>
                      <a:pt x="79121" y="148717"/>
                    </a:lnTo>
                    <a:lnTo>
                      <a:pt x="59105" y="106857"/>
                    </a:lnTo>
                    <a:lnTo>
                      <a:pt x="920750" y="693166"/>
                    </a:lnTo>
                    <a:lnTo>
                      <a:pt x="936752" y="669544"/>
                    </a:lnTo>
                    <a:close/>
                  </a:path>
                  <a:path w="937895" h="693420">
                    <a:moveTo>
                      <a:pt x="937514" y="263398"/>
                    </a:moveTo>
                    <a:lnTo>
                      <a:pt x="644550" y="38125"/>
                    </a:lnTo>
                    <a:lnTo>
                      <a:pt x="698373" y="45085"/>
                    </a:lnTo>
                    <a:lnTo>
                      <a:pt x="705612" y="39497"/>
                    </a:lnTo>
                    <a:lnTo>
                      <a:pt x="707644" y="23876"/>
                    </a:lnTo>
                    <a:lnTo>
                      <a:pt x="702056" y="16764"/>
                    </a:lnTo>
                    <a:lnTo>
                      <a:pt x="617982" y="5969"/>
                    </a:lnTo>
                    <a:lnTo>
                      <a:pt x="571500" y="0"/>
                    </a:lnTo>
                    <a:lnTo>
                      <a:pt x="618236" y="114554"/>
                    </a:lnTo>
                    <a:lnTo>
                      <a:pt x="621157" y="121793"/>
                    </a:lnTo>
                    <a:lnTo>
                      <a:pt x="629539" y="125349"/>
                    </a:lnTo>
                    <a:lnTo>
                      <a:pt x="636778" y="122428"/>
                    </a:lnTo>
                    <a:lnTo>
                      <a:pt x="644144" y="119380"/>
                    </a:lnTo>
                    <a:lnTo>
                      <a:pt x="647700" y="110998"/>
                    </a:lnTo>
                    <a:lnTo>
                      <a:pt x="644652" y="103759"/>
                    </a:lnTo>
                    <a:lnTo>
                      <a:pt x="627151" y="60833"/>
                    </a:lnTo>
                    <a:lnTo>
                      <a:pt x="919988" y="286004"/>
                    </a:lnTo>
                    <a:lnTo>
                      <a:pt x="937514" y="263398"/>
                    </a:lnTo>
                    <a:close/>
                  </a:path>
                </a:pathLst>
              </a:custGeom>
              <a:solidFill>
                <a:srgbClr val="E36C09"/>
              </a:solidFill>
            </p:spPr>
            <p:txBody>
              <a:bodyPr wrap="square" lIns="0" tIns="0" rIns="0" bIns="0" rtlCol="0"/>
              <a:lstStyle/>
              <a:p>
                <a:endParaRPr/>
              </a:p>
            </p:txBody>
          </p:sp>
        </p:grpSp>
        <p:sp>
          <p:nvSpPr>
            <p:cNvPr id="6" name="object 6"/>
            <p:cNvSpPr txBox="1"/>
            <p:nvPr/>
          </p:nvSpPr>
          <p:spPr>
            <a:xfrm>
              <a:off x="5962651" y="4379799"/>
              <a:ext cx="4342765" cy="1169035"/>
            </a:xfrm>
            <a:prstGeom prst="rect">
              <a:avLst/>
            </a:prstGeom>
          </p:spPr>
          <p:txBody>
            <a:bodyPr vert="horz" wrap="square" lIns="0" tIns="13335" rIns="0" bIns="0" rtlCol="0">
              <a:spAutoFit/>
            </a:bodyPr>
            <a:lstStyle/>
            <a:p>
              <a:pPr marL="369570">
                <a:spcBef>
                  <a:spcPts val="105"/>
                </a:spcBef>
              </a:pPr>
              <a:r>
                <a:rPr sz="1400" dirty="0">
                  <a:solidFill>
                    <a:srgbClr val="0F243E"/>
                  </a:solidFill>
                  <a:latin typeface="Calibri"/>
                  <a:cs typeface="Calibri"/>
                </a:rPr>
                <a:t>Closed</a:t>
              </a:r>
              <a:r>
                <a:rPr sz="1400" spc="-50" dirty="0">
                  <a:solidFill>
                    <a:srgbClr val="0F243E"/>
                  </a:solidFill>
                  <a:latin typeface="Calibri"/>
                  <a:cs typeface="Calibri"/>
                </a:rPr>
                <a:t> </a:t>
              </a:r>
              <a:r>
                <a:rPr sz="1400" spc="5" dirty="0">
                  <a:solidFill>
                    <a:srgbClr val="0F243E"/>
                  </a:solidFill>
                  <a:latin typeface="Calibri"/>
                  <a:cs typeface="Calibri"/>
                </a:rPr>
                <a:t>Coil</a:t>
              </a:r>
              <a:r>
                <a:rPr sz="1400" spc="-30" dirty="0">
                  <a:solidFill>
                    <a:srgbClr val="0F243E"/>
                  </a:solidFill>
                  <a:latin typeface="Calibri"/>
                  <a:cs typeface="Calibri"/>
                </a:rPr>
                <a:t> </a:t>
              </a:r>
              <a:r>
                <a:rPr sz="1400" spc="5" dirty="0">
                  <a:solidFill>
                    <a:srgbClr val="0F243E"/>
                  </a:solidFill>
                  <a:latin typeface="Calibri"/>
                  <a:cs typeface="Calibri"/>
                </a:rPr>
                <a:t>(CC):</a:t>
              </a:r>
              <a:r>
                <a:rPr sz="1400" spc="-20" dirty="0">
                  <a:solidFill>
                    <a:srgbClr val="0F243E"/>
                  </a:solidFill>
                  <a:latin typeface="Calibri"/>
                  <a:cs typeface="Calibri"/>
                </a:rPr>
                <a:t> </a:t>
              </a:r>
              <a:r>
                <a:rPr sz="1400" spc="-5" dirty="0">
                  <a:solidFill>
                    <a:srgbClr val="0F243E"/>
                  </a:solidFill>
                  <a:latin typeface="Calibri"/>
                  <a:cs typeface="Calibri"/>
                </a:rPr>
                <a:t>Bobina</a:t>
              </a:r>
              <a:r>
                <a:rPr sz="1400" spc="10" dirty="0">
                  <a:solidFill>
                    <a:srgbClr val="0F243E"/>
                  </a:solidFill>
                  <a:latin typeface="Calibri"/>
                  <a:cs typeface="Calibri"/>
                </a:rPr>
                <a:t> </a:t>
              </a:r>
              <a:r>
                <a:rPr sz="1400" spc="-15" dirty="0">
                  <a:solidFill>
                    <a:srgbClr val="0F243E"/>
                  </a:solidFill>
                  <a:latin typeface="Calibri"/>
                  <a:cs typeface="Calibri"/>
                </a:rPr>
                <a:t>encargada</a:t>
              </a:r>
              <a:r>
                <a:rPr sz="1400" spc="45" dirty="0">
                  <a:solidFill>
                    <a:srgbClr val="0F243E"/>
                  </a:solidFill>
                  <a:latin typeface="Calibri"/>
                  <a:cs typeface="Calibri"/>
                </a:rPr>
                <a:t> </a:t>
              </a:r>
              <a:r>
                <a:rPr sz="1400" spc="-10" dirty="0">
                  <a:solidFill>
                    <a:srgbClr val="0F243E"/>
                  </a:solidFill>
                  <a:latin typeface="Calibri"/>
                  <a:cs typeface="Calibri"/>
                </a:rPr>
                <a:t>de</a:t>
              </a:r>
              <a:r>
                <a:rPr sz="1400" spc="-15" dirty="0">
                  <a:solidFill>
                    <a:srgbClr val="0F243E"/>
                  </a:solidFill>
                  <a:latin typeface="Calibri"/>
                  <a:cs typeface="Calibri"/>
                </a:rPr>
                <a:t> </a:t>
              </a:r>
              <a:r>
                <a:rPr sz="1400" spc="-10" dirty="0">
                  <a:solidFill>
                    <a:srgbClr val="0F243E"/>
                  </a:solidFill>
                  <a:latin typeface="Calibri"/>
                  <a:cs typeface="Calibri"/>
                </a:rPr>
                <a:t>cerrar</a:t>
              </a:r>
              <a:r>
                <a:rPr sz="1400" spc="-20" dirty="0">
                  <a:solidFill>
                    <a:srgbClr val="0F243E"/>
                  </a:solidFill>
                  <a:latin typeface="Calibri"/>
                  <a:cs typeface="Calibri"/>
                </a:rPr>
                <a:t> </a:t>
              </a:r>
              <a:r>
                <a:rPr sz="1400" spc="-10" dirty="0">
                  <a:solidFill>
                    <a:srgbClr val="0F243E"/>
                  </a:solidFill>
                  <a:latin typeface="Calibri"/>
                  <a:cs typeface="Calibri"/>
                </a:rPr>
                <a:t>el</a:t>
              </a:r>
              <a:r>
                <a:rPr sz="1400" spc="35" dirty="0">
                  <a:solidFill>
                    <a:srgbClr val="0F243E"/>
                  </a:solidFill>
                  <a:latin typeface="Calibri"/>
                  <a:cs typeface="Calibri"/>
                </a:rPr>
                <a:t> </a:t>
              </a:r>
              <a:r>
                <a:rPr sz="1400" spc="-15" dirty="0">
                  <a:solidFill>
                    <a:srgbClr val="0F243E"/>
                  </a:solidFill>
                  <a:latin typeface="Calibri"/>
                  <a:cs typeface="Calibri"/>
                </a:rPr>
                <a:t>breaker</a:t>
              </a:r>
              <a:endParaRPr sz="1400" dirty="0">
                <a:latin typeface="Calibri"/>
                <a:cs typeface="Calibri"/>
              </a:endParaRPr>
            </a:p>
            <a:p>
              <a:pPr>
                <a:spcBef>
                  <a:spcPts val="60"/>
                </a:spcBef>
              </a:pPr>
              <a:endParaRPr sz="1200" dirty="0">
                <a:latin typeface="Calibri"/>
                <a:cs typeface="Calibri"/>
              </a:endParaRPr>
            </a:p>
            <a:p>
              <a:pPr marL="369570"/>
              <a:r>
                <a:rPr sz="1400" spc="-75" dirty="0">
                  <a:solidFill>
                    <a:srgbClr val="0F243E"/>
                  </a:solidFill>
                  <a:latin typeface="Calibri"/>
                  <a:cs typeface="Calibri"/>
                </a:rPr>
                <a:t>T</a:t>
              </a:r>
              <a:r>
                <a:rPr sz="1400" spc="10" dirty="0">
                  <a:solidFill>
                    <a:srgbClr val="0F243E"/>
                  </a:solidFill>
                  <a:latin typeface="Calibri"/>
                  <a:cs typeface="Calibri"/>
                </a:rPr>
                <a:t>r</a:t>
              </a:r>
              <a:r>
                <a:rPr sz="1400" dirty="0">
                  <a:solidFill>
                    <a:srgbClr val="0F243E"/>
                  </a:solidFill>
                  <a:latin typeface="Calibri"/>
                  <a:cs typeface="Calibri"/>
                </a:rPr>
                <a:t>ip</a:t>
              </a:r>
              <a:r>
                <a:rPr sz="1400" spc="-85" dirty="0">
                  <a:solidFill>
                    <a:srgbClr val="0F243E"/>
                  </a:solidFill>
                  <a:latin typeface="Calibri"/>
                  <a:cs typeface="Calibri"/>
                </a:rPr>
                <a:t> </a:t>
              </a:r>
              <a:r>
                <a:rPr sz="1400" spc="5" dirty="0">
                  <a:solidFill>
                    <a:srgbClr val="0F243E"/>
                  </a:solidFill>
                  <a:latin typeface="Calibri"/>
                  <a:cs typeface="Calibri"/>
                </a:rPr>
                <a:t>C</a:t>
              </a:r>
              <a:r>
                <a:rPr sz="1400" spc="10" dirty="0">
                  <a:solidFill>
                    <a:srgbClr val="0F243E"/>
                  </a:solidFill>
                  <a:latin typeface="Calibri"/>
                  <a:cs typeface="Calibri"/>
                </a:rPr>
                <a:t>o</a:t>
              </a:r>
              <a:r>
                <a:rPr sz="1400" dirty="0">
                  <a:solidFill>
                    <a:srgbClr val="0F243E"/>
                  </a:solidFill>
                  <a:latin typeface="Calibri"/>
                  <a:cs typeface="Calibri"/>
                </a:rPr>
                <a:t>il</a:t>
              </a:r>
              <a:r>
                <a:rPr sz="1400" spc="-25" dirty="0">
                  <a:solidFill>
                    <a:srgbClr val="0F243E"/>
                  </a:solidFill>
                  <a:latin typeface="Calibri"/>
                  <a:cs typeface="Calibri"/>
                </a:rPr>
                <a:t> </a:t>
              </a:r>
              <a:r>
                <a:rPr sz="1400" dirty="0">
                  <a:solidFill>
                    <a:srgbClr val="0F243E"/>
                  </a:solidFill>
                  <a:latin typeface="Calibri"/>
                  <a:cs typeface="Calibri"/>
                </a:rPr>
                <a:t>(</a:t>
              </a:r>
              <a:r>
                <a:rPr sz="1400" spc="-40" dirty="0">
                  <a:solidFill>
                    <a:srgbClr val="0F243E"/>
                  </a:solidFill>
                  <a:latin typeface="Calibri"/>
                  <a:cs typeface="Calibri"/>
                </a:rPr>
                <a:t>T</a:t>
              </a:r>
              <a:r>
                <a:rPr sz="1400" spc="5" dirty="0">
                  <a:solidFill>
                    <a:srgbClr val="0F243E"/>
                  </a:solidFill>
                  <a:latin typeface="Calibri"/>
                  <a:cs typeface="Calibri"/>
                </a:rPr>
                <a:t>C</a:t>
              </a:r>
              <a:r>
                <a:rPr sz="1400" dirty="0">
                  <a:solidFill>
                    <a:srgbClr val="0F243E"/>
                  </a:solidFill>
                  <a:latin typeface="Calibri"/>
                  <a:cs typeface="Calibri"/>
                </a:rPr>
                <a:t>):</a:t>
              </a:r>
              <a:r>
                <a:rPr sz="1400" spc="-15" dirty="0">
                  <a:solidFill>
                    <a:srgbClr val="0F243E"/>
                  </a:solidFill>
                  <a:latin typeface="Calibri"/>
                  <a:cs typeface="Calibri"/>
                </a:rPr>
                <a:t> </a:t>
              </a:r>
              <a:r>
                <a:rPr sz="1400" spc="-10" dirty="0">
                  <a:solidFill>
                    <a:srgbClr val="0F243E"/>
                  </a:solidFill>
                  <a:latin typeface="Calibri"/>
                  <a:cs typeface="Calibri"/>
                </a:rPr>
                <a:t>B</a:t>
              </a:r>
              <a:r>
                <a:rPr sz="1400" spc="10" dirty="0">
                  <a:solidFill>
                    <a:srgbClr val="0F243E"/>
                  </a:solidFill>
                  <a:latin typeface="Calibri"/>
                  <a:cs typeface="Calibri"/>
                </a:rPr>
                <a:t>o</a:t>
              </a:r>
              <a:r>
                <a:rPr sz="1400" spc="-20" dirty="0">
                  <a:solidFill>
                    <a:srgbClr val="0F243E"/>
                  </a:solidFill>
                  <a:latin typeface="Calibri"/>
                  <a:cs typeface="Calibri"/>
                </a:rPr>
                <a:t>b</a:t>
              </a:r>
              <a:r>
                <a:rPr sz="1400" dirty="0">
                  <a:solidFill>
                    <a:srgbClr val="0F243E"/>
                  </a:solidFill>
                  <a:latin typeface="Calibri"/>
                  <a:cs typeface="Calibri"/>
                </a:rPr>
                <a:t>i</a:t>
              </a:r>
              <a:r>
                <a:rPr sz="1400" spc="-20" dirty="0">
                  <a:solidFill>
                    <a:srgbClr val="0F243E"/>
                  </a:solidFill>
                  <a:latin typeface="Calibri"/>
                  <a:cs typeface="Calibri"/>
                </a:rPr>
                <a:t>n</a:t>
              </a:r>
              <a:r>
                <a:rPr sz="1400" dirty="0">
                  <a:solidFill>
                    <a:srgbClr val="0F243E"/>
                  </a:solidFill>
                  <a:latin typeface="Calibri"/>
                  <a:cs typeface="Calibri"/>
                </a:rPr>
                <a:t>a</a:t>
              </a:r>
              <a:r>
                <a:rPr sz="1400" spc="10" dirty="0">
                  <a:solidFill>
                    <a:srgbClr val="0F243E"/>
                  </a:solidFill>
                  <a:latin typeface="Calibri"/>
                  <a:cs typeface="Calibri"/>
                </a:rPr>
                <a:t> </a:t>
              </a:r>
              <a:r>
                <a:rPr sz="1400" spc="-20" dirty="0">
                  <a:solidFill>
                    <a:srgbClr val="0F243E"/>
                  </a:solidFill>
                  <a:latin typeface="Calibri"/>
                  <a:cs typeface="Calibri"/>
                </a:rPr>
                <a:t>enc</a:t>
              </a:r>
              <a:r>
                <a:rPr sz="1400" spc="5" dirty="0">
                  <a:solidFill>
                    <a:srgbClr val="0F243E"/>
                  </a:solidFill>
                  <a:latin typeface="Calibri"/>
                  <a:cs typeface="Calibri"/>
                </a:rPr>
                <a:t>a</a:t>
              </a:r>
              <a:r>
                <a:rPr sz="1400" spc="-25" dirty="0">
                  <a:solidFill>
                    <a:srgbClr val="0F243E"/>
                  </a:solidFill>
                  <a:latin typeface="Calibri"/>
                  <a:cs typeface="Calibri"/>
                </a:rPr>
                <a:t>r</a:t>
              </a:r>
              <a:r>
                <a:rPr sz="1400" spc="-55" dirty="0">
                  <a:solidFill>
                    <a:srgbClr val="0F243E"/>
                  </a:solidFill>
                  <a:latin typeface="Calibri"/>
                  <a:cs typeface="Calibri"/>
                </a:rPr>
                <a:t>g</a:t>
              </a:r>
              <a:r>
                <a:rPr sz="1400" spc="5" dirty="0">
                  <a:solidFill>
                    <a:srgbClr val="0F243E"/>
                  </a:solidFill>
                  <a:latin typeface="Calibri"/>
                  <a:cs typeface="Calibri"/>
                </a:rPr>
                <a:t>a</a:t>
              </a:r>
              <a:r>
                <a:rPr sz="1400" spc="-20" dirty="0">
                  <a:solidFill>
                    <a:srgbClr val="0F243E"/>
                  </a:solidFill>
                  <a:latin typeface="Calibri"/>
                  <a:cs typeface="Calibri"/>
                </a:rPr>
                <a:t>d</a:t>
              </a:r>
              <a:r>
                <a:rPr sz="1400" dirty="0">
                  <a:solidFill>
                    <a:srgbClr val="0F243E"/>
                  </a:solidFill>
                  <a:latin typeface="Calibri"/>
                  <a:cs typeface="Calibri"/>
                </a:rPr>
                <a:t>a</a:t>
              </a:r>
              <a:r>
                <a:rPr sz="1400" spc="50" dirty="0">
                  <a:solidFill>
                    <a:srgbClr val="0F243E"/>
                  </a:solidFill>
                  <a:latin typeface="Calibri"/>
                  <a:cs typeface="Calibri"/>
                </a:rPr>
                <a:t> </a:t>
              </a:r>
              <a:r>
                <a:rPr sz="1400" spc="-20" dirty="0">
                  <a:solidFill>
                    <a:srgbClr val="0F243E"/>
                  </a:solidFill>
                  <a:latin typeface="Calibri"/>
                  <a:cs typeface="Calibri"/>
                </a:rPr>
                <a:t>d</a:t>
              </a:r>
              <a:r>
                <a:rPr sz="1400" dirty="0">
                  <a:solidFill>
                    <a:srgbClr val="0F243E"/>
                  </a:solidFill>
                  <a:latin typeface="Calibri"/>
                  <a:cs typeface="Calibri"/>
                </a:rPr>
                <a:t>e</a:t>
              </a:r>
              <a:r>
                <a:rPr sz="1400" spc="25" dirty="0">
                  <a:solidFill>
                    <a:srgbClr val="0F243E"/>
                  </a:solidFill>
                  <a:latin typeface="Calibri"/>
                  <a:cs typeface="Calibri"/>
                </a:rPr>
                <a:t> </a:t>
              </a:r>
              <a:r>
                <a:rPr sz="1400" spc="5" dirty="0">
                  <a:solidFill>
                    <a:srgbClr val="0F243E"/>
                  </a:solidFill>
                  <a:latin typeface="Calibri"/>
                  <a:cs typeface="Calibri"/>
                </a:rPr>
                <a:t>a</a:t>
              </a:r>
              <a:r>
                <a:rPr sz="1400" spc="-20" dirty="0">
                  <a:solidFill>
                    <a:srgbClr val="0F243E"/>
                  </a:solidFill>
                  <a:latin typeface="Calibri"/>
                  <a:cs typeface="Calibri"/>
                </a:rPr>
                <a:t>b</a:t>
              </a:r>
              <a:r>
                <a:rPr sz="1400" spc="10" dirty="0">
                  <a:solidFill>
                    <a:srgbClr val="0F243E"/>
                  </a:solidFill>
                  <a:latin typeface="Calibri"/>
                  <a:cs typeface="Calibri"/>
                </a:rPr>
                <a:t>r</a:t>
              </a:r>
              <a:r>
                <a:rPr sz="1400" dirty="0">
                  <a:solidFill>
                    <a:srgbClr val="0F243E"/>
                  </a:solidFill>
                  <a:latin typeface="Calibri"/>
                  <a:cs typeface="Calibri"/>
                </a:rPr>
                <a:t>ir</a:t>
              </a:r>
              <a:r>
                <a:rPr sz="1400" spc="-15" dirty="0">
                  <a:solidFill>
                    <a:srgbClr val="0F243E"/>
                  </a:solidFill>
                  <a:latin typeface="Calibri"/>
                  <a:cs typeface="Calibri"/>
                </a:rPr>
                <a:t> </a:t>
              </a:r>
              <a:r>
                <a:rPr sz="1400" spc="-20" dirty="0">
                  <a:solidFill>
                    <a:srgbClr val="0F243E"/>
                  </a:solidFill>
                  <a:latin typeface="Calibri"/>
                  <a:cs typeface="Calibri"/>
                </a:rPr>
                <a:t>e</a:t>
              </a:r>
              <a:r>
                <a:rPr sz="1400" dirty="0">
                  <a:solidFill>
                    <a:srgbClr val="0F243E"/>
                  </a:solidFill>
                  <a:latin typeface="Calibri"/>
                  <a:cs typeface="Calibri"/>
                </a:rPr>
                <a:t>l</a:t>
              </a:r>
              <a:r>
                <a:rPr sz="1400" spc="5" dirty="0">
                  <a:solidFill>
                    <a:srgbClr val="0F243E"/>
                  </a:solidFill>
                  <a:latin typeface="Calibri"/>
                  <a:cs typeface="Calibri"/>
                </a:rPr>
                <a:t> </a:t>
              </a:r>
              <a:r>
                <a:rPr sz="1400" spc="-20" dirty="0">
                  <a:solidFill>
                    <a:srgbClr val="0F243E"/>
                  </a:solidFill>
                  <a:latin typeface="Calibri"/>
                  <a:cs typeface="Calibri"/>
                </a:rPr>
                <a:t>b</a:t>
              </a:r>
              <a:r>
                <a:rPr sz="1400" spc="-25" dirty="0">
                  <a:solidFill>
                    <a:srgbClr val="0F243E"/>
                  </a:solidFill>
                  <a:latin typeface="Calibri"/>
                  <a:cs typeface="Calibri"/>
                </a:rPr>
                <a:t>r</a:t>
              </a:r>
              <a:r>
                <a:rPr sz="1400" spc="-20" dirty="0">
                  <a:solidFill>
                    <a:srgbClr val="0F243E"/>
                  </a:solidFill>
                  <a:latin typeface="Calibri"/>
                  <a:cs typeface="Calibri"/>
                </a:rPr>
                <a:t>e</a:t>
              </a:r>
              <a:r>
                <a:rPr sz="1400" spc="5" dirty="0">
                  <a:solidFill>
                    <a:srgbClr val="0F243E"/>
                  </a:solidFill>
                  <a:latin typeface="Calibri"/>
                  <a:cs typeface="Calibri"/>
                </a:rPr>
                <a:t>a</a:t>
              </a:r>
              <a:r>
                <a:rPr sz="1400" spc="-30" dirty="0">
                  <a:solidFill>
                    <a:srgbClr val="0F243E"/>
                  </a:solidFill>
                  <a:latin typeface="Calibri"/>
                  <a:cs typeface="Calibri"/>
                </a:rPr>
                <a:t>k</a:t>
              </a:r>
              <a:r>
                <a:rPr sz="1400" spc="-20" dirty="0">
                  <a:solidFill>
                    <a:srgbClr val="0F243E"/>
                  </a:solidFill>
                  <a:latin typeface="Calibri"/>
                  <a:cs typeface="Calibri"/>
                </a:rPr>
                <a:t>e</a:t>
              </a:r>
              <a:r>
                <a:rPr sz="1400" dirty="0">
                  <a:solidFill>
                    <a:srgbClr val="0F243E"/>
                  </a:solidFill>
                  <a:latin typeface="Calibri"/>
                  <a:cs typeface="Calibri"/>
                </a:rPr>
                <a:t>r</a:t>
              </a:r>
              <a:endParaRPr sz="1400" dirty="0">
                <a:latin typeface="Calibri"/>
                <a:cs typeface="Calibri"/>
              </a:endParaRPr>
            </a:p>
            <a:p>
              <a:pPr>
                <a:spcBef>
                  <a:spcPts val="50"/>
                </a:spcBef>
              </a:pPr>
              <a:endParaRPr sz="1950" dirty="0">
                <a:latin typeface="Calibri"/>
                <a:cs typeface="Calibri"/>
              </a:endParaRPr>
            </a:p>
            <a:p>
              <a:pPr marL="12700"/>
              <a:r>
                <a:rPr sz="1400" spc="-5" dirty="0">
                  <a:solidFill>
                    <a:srgbClr val="0F243E"/>
                  </a:solidFill>
                  <a:latin typeface="Calibri"/>
                  <a:cs typeface="Calibri"/>
                </a:rPr>
                <a:t>M:</a:t>
              </a:r>
              <a:r>
                <a:rPr sz="1400" spc="-45" dirty="0">
                  <a:solidFill>
                    <a:srgbClr val="0F243E"/>
                  </a:solidFill>
                  <a:latin typeface="Calibri"/>
                  <a:cs typeface="Calibri"/>
                </a:rPr>
                <a:t> </a:t>
              </a:r>
              <a:r>
                <a:rPr sz="1400" dirty="0">
                  <a:solidFill>
                    <a:srgbClr val="0F243E"/>
                  </a:solidFill>
                  <a:latin typeface="Calibri"/>
                  <a:cs typeface="Calibri"/>
                </a:rPr>
                <a:t>Motor</a:t>
              </a:r>
              <a:r>
                <a:rPr sz="1400" spc="-20" dirty="0">
                  <a:solidFill>
                    <a:srgbClr val="0F243E"/>
                  </a:solidFill>
                  <a:latin typeface="Calibri"/>
                  <a:cs typeface="Calibri"/>
                </a:rPr>
                <a:t> </a:t>
              </a:r>
              <a:r>
                <a:rPr sz="1400" spc="-15" dirty="0">
                  <a:solidFill>
                    <a:srgbClr val="0F243E"/>
                  </a:solidFill>
                  <a:latin typeface="Calibri"/>
                  <a:cs typeface="Calibri"/>
                </a:rPr>
                <a:t>cargar</a:t>
              </a:r>
              <a:r>
                <a:rPr sz="1400" spc="-20" dirty="0">
                  <a:solidFill>
                    <a:srgbClr val="0F243E"/>
                  </a:solidFill>
                  <a:latin typeface="Calibri"/>
                  <a:cs typeface="Calibri"/>
                </a:rPr>
                <a:t> </a:t>
              </a:r>
              <a:r>
                <a:rPr sz="1400" spc="-10" dirty="0">
                  <a:solidFill>
                    <a:srgbClr val="0F243E"/>
                  </a:solidFill>
                  <a:latin typeface="Calibri"/>
                  <a:cs typeface="Calibri"/>
                </a:rPr>
                <a:t>el</a:t>
              </a:r>
              <a:r>
                <a:rPr sz="1400" spc="5" dirty="0">
                  <a:solidFill>
                    <a:srgbClr val="0F243E"/>
                  </a:solidFill>
                  <a:latin typeface="Calibri"/>
                  <a:cs typeface="Calibri"/>
                </a:rPr>
                <a:t> </a:t>
              </a:r>
              <a:r>
                <a:rPr sz="1400" spc="-10" dirty="0">
                  <a:solidFill>
                    <a:srgbClr val="0F243E"/>
                  </a:solidFill>
                  <a:latin typeface="Calibri"/>
                  <a:cs typeface="Calibri"/>
                </a:rPr>
                <a:t>mecanismo</a:t>
              </a:r>
              <a:r>
                <a:rPr sz="1400" spc="15" dirty="0">
                  <a:solidFill>
                    <a:srgbClr val="0F243E"/>
                  </a:solidFill>
                  <a:latin typeface="Calibri"/>
                  <a:cs typeface="Calibri"/>
                </a:rPr>
                <a:t> </a:t>
              </a:r>
              <a:r>
                <a:rPr sz="1400" spc="-10" dirty="0">
                  <a:solidFill>
                    <a:srgbClr val="0F243E"/>
                  </a:solidFill>
                  <a:latin typeface="Calibri"/>
                  <a:cs typeface="Calibri"/>
                </a:rPr>
                <a:t>de</a:t>
              </a:r>
              <a:r>
                <a:rPr sz="1400" spc="25" dirty="0">
                  <a:solidFill>
                    <a:srgbClr val="0F243E"/>
                  </a:solidFill>
                  <a:latin typeface="Calibri"/>
                  <a:cs typeface="Calibri"/>
                </a:rPr>
                <a:t> </a:t>
              </a:r>
              <a:r>
                <a:rPr sz="1400" spc="-5" dirty="0">
                  <a:solidFill>
                    <a:srgbClr val="0F243E"/>
                  </a:solidFill>
                  <a:latin typeface="Calibri"/>
                  <a:cs typeface="Calibri"/>
                </a:rPr>
                <a:t>resorte</a:t>
              </a:r>
              <a:endParaRPr sz="1400" dirty="0">
                <a:latin typeface="Calibri"/>
                <a:cs typeface="Calibri"/>
              </a:endParaRPr>
            </a:p>
          </p:txBody>
        </p:sp>
        <p:sp>
          <p:nvSpPr>
            <p:cNvPr id="7" name="object 7"/>
            <p:cNvSpPr/>
            <p:nvPr/>
          </p:nvSpPr>
          <p:spPr>
            <a:xfrm>
              <a:off x="5310124" y="4929124"/>
              <a:ext cx="652145" cy="511809"/>
            </a:xfrm>
            <a:custGeom>
              <a:avLst/>
              <a:gdLst/>
              <a:ahLst/>
              <a:cxnLst/>
              <a:rect l="l" t="t" r="r" b="b"/>
              <a:pathLst>
                <a:path w="652145" h="511810">
                  <a:moveTo>
                    <a:pt x="44825" y="34862"/>
                  </a:moveTo>
                  <a:lnTo>
                    <a:pt x="55385" y="61210"/>
                  </a:lnTo>
                  <a:lnTo>
                    <a:pt x="634238" y="511428"/>
                  </a:lnTo>
                  <a:lnTo>
                    <a:pt x="651763" y="488822"/>
                  </a:lnTo>
                  <a:lnTo>
                    <a:pt x="72714" y="38569"/>
                  </a:lnTo>
                  <a:lnTo>
                    <a:pt x="44825" y="34862"/>
                  </a:lnTo>
                  <a:close/>
                </a:path>
                <a:path w="652145" h="511810">
                  <a:moveTo>
                    <a:pt x="0" y="0"/>
                  </a:moveTo>
                  <a:lnTo>
                    <a:pt x="46100" y="114807"/>
                  </a:lnTo>
                  <a:lnTo>
                    <a:pt x="49022" y="122174"/>
                  </a:lnTo>
                  <a:lnTo>
                    <a:pt x="57403" y="125730"/>
                  </a:lnTo>
                  <a:lnTo>
                    <a:pt x="72009" y="119887"/>
                  </a:lnTo>
                  <a:lnTo>
                    <a:pt x="75564" y="111506"/>
                  </a:lnTo>
                  <a:lnTo>
                    <a:pt x="72643" y="104267"/>
                  </a:lnTo>
                  <a:lnTo>
                    <a:pt x="55385" y="61210"/>
                  </a:lnTo>
                  <a:lnTo>
                    <a:pt x="13588" y="28701"/>
                  </a:lnTo>
                  <a:lnTo>
                    <a:pt x="31114" y="6223"/>
                  </a:lnTo>
                  <a:lnTo>
                    <a:pt x="46600" y="6223"/>
                  </a:lnTo>
                  <a:lnTo>
                    <a:pt x="0" y="0"/>
                  </a:lnTo>
                  <a:close/>
                </a:path>
                <a:path w="652145" h="511810">
                  <a:moveTo>
                    <a:pt x="31114" y="6223"/>
                  </a:moveTo>
                  <a:lnTo>
                    <a:pt x="13588" y="28701"/>
                  </a:lnTo>
                  <a:lnTo>
                    <a:pt x="55385" y="61210"/>
                  </a:lnTo>
                  <a:lnTo>
                    <a:pt x="44825" y="34862"/>
                  </a:lnTo>
                  <a:lnTo>
                    <a:pt x="20447" y="31623"/>
                  </a:lnTo>
                  <a:lnTo>
                    <a:pt x="35687" y="12064"/>
                  </a:lnTo>
                  <a:lnTo>
                    <a:pt x="38628" y="12064"/>
                  </a:lnTo>
                  <a:lnTo>
                    <a:pt x="31114" y="6223"/>
                  </a:lnTo>
                  <a:close/>
                </a:path>
                <a:path w="652145" h="511810">
                  <a:moveTo>
                    <a:pt x="46600" y="6223"/>
                  </a:moveTo>
                  <a:lnTo>
                    <a:pt x="31114" y="6223"/>
                  </a:lnTo>
                  <a:lnTo>
                    <a:pt x="72714" y="38569"/>
                  </a:lnTo>
                  <a:lnTo>
                    <a:pt x="118872" y="44703"/>
                  </a:lnTo>
                  <a:lnTo>
                    <a:pt x="126746" y="45846"/>
                  </a:lnTo>
                  <a:lnTo>
                    <a:pt x="133858" y="40258"/>
                  </a:lnTo>
                  <a:lnTo>
                    <a:pt x="134874" y="32512"/>
                  </a:lnTo>
                  <a:lnTo>
                    <a:pt x="136016" y="24637"/>
                  </a:lnTo>
                  <a:lnTo>
                    <a:pt x="130428" y="17525"/>
                  </a:lnTo>
                  <a:lnTo>
                    <a:pt x="122681" y="16382"/>
                  </a:lnTo>
                  <a:lnTo>
                    <a:pt x="46600" y="6223"/>
                  </a:lnTo>
                  <a:close/>
                </a:path>
                <a:path w="652145" h="511810">
                  <a:moveTo>
                    <a:pt x="38628" y="12064"/>
                  </a:moveTo>
                  <a:lnTo>
                    <a:pt x="35687" y="12064"/>
                  </a:lnTo>
                  <a:lnTo>
                    <a:pt x="44825" y="34862"/>
                  </a:lnTo>
                  <a:lnTo>
                    <a:pt x="72714" y="38569"/>
                  </a:lnTo>
                  <a:lnTo>
                    <a:pt x="38628" y="12064"/>
                  </a:lnTo>
                  <a:close/>
                </a:path>
                <a:path w="652145" h="511810">
                  <a:moveTo>
                    <a:pt x="35687" y="12064"/>
                  </a:moveTo>
                  <a:lnTo>
                    <a:pt x="20447" y="31623"/>
                  </a:lnTo>
                  <a:lnTo>
                    <a:pt x="44825" y="34862"/>
                  </a:lnTo>
                  <a:lnTo>
                    <a:pt x="35687" y="12064"/>
                  </a:lnTo>
                  <a:close/>
                </a:path>
              </a:pathLst>
            </a:custGeom>
            <a:solidFill>
              <a:srgbClr val="E36C09"/>
            </a:solidFill>
          </p:spPr>
          <p:txBody>
            <a:bodyPr wrap="square" lIns="0" tIns="0" rIns="0" bIns="0" rtlCol="0"/>
            <a:lstStyle/>
            <a:p>
              <a:endParaRPr/>
            </a:p>
          </p:txBody>
        </p:sp>
        <p:sp>
          <p:nvSpPr>
            <p:cNvPr id="8" name="object 8"/>
            <p:cNvSpPr txBox="1"/>
            <p:nvPr/>
          </p:nvSpPr>
          <p:spPr>
            <a:xfrm>
              <a:off x="2095475" y="2286001"/>
              <a:ext cx="1500505" cy="436017"/>
            </a:xfrm>
            <a:prstGeom prst="rect">
              <a:avLst/>
            </a:prstGeom>
            <a:solidFill>
              <a:srgbClr val="4F81BC"/>
            </a:solidFill>
            <a:ln w="25400">
              <a:solidFill>
                <a:srgbClr val="385D89"/>
              </a:solidFill>
            </a:ln>
          </p:spPr>
          <p:txBody>
            <a:bodyPr vert="horz" wrap="square" lIns="0" tIns="0" rIns="0" bIns="0" rtlCol="0">
              <a:spAutoFit/>
            </a:bodyPr>
            <a:lstStyle/>
            <a:p>
              <a:pPr marL="3175" algn="ctr">
                <a:lnSpc>
                  <a:spcPts val="1600"/>
                </a:lnSpc>
              </a:pPr>
              <a:r>
                <a:rPr sz="1550" spc="15" dirty="0">
                  <a:solidFill>
                    <a:srgbClr val="FFFFFF"/>
                  </a:solidFill>
                  <a:latin typeface="Calibri"/>
                  <a:cs typeface="Calibri"/>
                </a:rPr>
                <a:t>RELÉ</a:t>
              </a:r>
              <a:r>
                <a:rPr sz="1550" spc="-15" dirty="0">
                  <a:solidFill>
                    <a:srgbClr val="FFFFFF"/>
                  </a:solidFill>
                  <a:latin typeface="Calibri"/>
                  <a:cs typeface="Calibri"/>
                </a:rPr>
                <a:t> </a:t>
              </a:r>
              <a:r>
                <a:rPr sz="1550" spc="10" dirty="0">
                  <a:solidFill>
                    <a:srgbClr val="FFFFFF"/>
                  </a:solidFill>
                  <a:latin typeface="Calibri"/>
                  <a:cs typeface="Calibri"/>
                </a:rPr>
                <a:t>DE</a:t>
              </a:r>
              <a:endParaRPr sz="1550">
                <a:latin typeface="Calibri"/>
                <a:cs typeface="Calibri"/>
              </a:endParaRPr>
            </a:p>
            <a:p>
              <a:pPr marL="2540" algn="ctr">
                <a:lnSpc>
                  <a:spcPts val="1725"/>
                </a:lnSpc>
                <a:spcBef>
                  <a:spcPts val="50"/>
                </a:spcBef>
              </a:pPr>
              <a:r>
                <a:rPr sz="1550" dirty="0">
                  <a:solidFill>
                    <a:srgbClr val="FFFFFF"/>
                  </a:solidFill>
                  <a:latin typeface="Calibri"/>
                  <a:cs typeface="Calibri"/>
                </a:rPr>
                <a:t>PROTECCIÓN</a:t>
              </a:r>
              <a:endParaRPr sz="1550">
                <a:latin typeface="Calibri"/>
                <a:cs typeface="Calibri"/>
              </a:endParaRPr>
            </a:p>
          </p:txBody>
        </p:sp>
      </p:gr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107</a:t>
            </a:fld>
            <a:endParaRPr spc="15"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294967295"/>
          </p:nvPr>
        </p:nvSpPr>
        <p:spPr/>
        <p:txBody>
          <a:bodyPr/>
          <a:lstStyle/>
          <a:p>
            <a:pPr>
              <a:defRPr/>
            </a:pPr>
            <a:fld id="{A9A9398E-2CD2-4670-BE45-3A391902D18E}" type="slidenum">
              <a:rPr lang="es-AR" smtClean="0"/>
              <a:pPr>
                <a:defRPr/>
              </a:pPr>
              <a:t>108</a:t>
            </a:fld>
            <a:endParaRPr lang="es-AR" dirty="0"/>
          </a:p>
        </p:txBody>
      </p:sp>
      <p:pic>
        <p:nvPicPr>
          <p:cNvPr id="59397" name="Imagen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6690" y="2001798"/>
            <a:ext cx="5857875" cy="475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609600" y="1447800"/>
            <a:ext cx="10752056" cy="553998"/>
          </a:xfrm>
        </p:spPr>
        <p:txBody>
          <a:bodyPr/>
          <a:lstStyle/>
          <a:p>
            <a:pPr algn="ctr"/>
            <a:r>
              <a:rPr lang="es-ES" sz="3600" spc="-5" dirty="0" smtClean="0">
                <a:solidFill>
                  <a:srgbClr val="FF0000"/>
                </a:solidFill>
              </a:rPr>
              <a:t>RELES </a:t>
            </a:r>
            <a:r>
              <a:rPr lang="es-ES" sz="3600" dirty="0" smtClean="0">
                <a:solidFill>
                  <a:srgbClr val="FF0000"/>
                </a:solidFill>
              </a:rPr>
              <a:t>DE</a:t>
            </a:r>
            <a:r>
              <a:rPr lang="es-ES" sz="3600" spc="-5" dirty="0" smtClean="0">
                <a:solidFill>
                  <a:srgbClr val="FF0000"/>
                </a:solidFill>
              </a:rPr>
              <a:t> </a:t>
            </a:r>
            <a:r>
              <a:rPr lang="es-ES" sz="3600" spc="-10" dirty="0">
                <a:solidFill>
                  <a:srgbClr val="FF0000"/>
                </a:solidFill>
              </a:rPr>
              <a:t>PROTECCIÓN</a:t>
            </a:r>
            <a:endParaRPr lang="en-US" sz="3600" dirty="0">
              <a:solidFill>
                <a:srgbClr val="FF0000"/>
              </a:solidFill>
            </a:endParaRPr>
          </a:p>
        </p:txBody>
      </p:sp>
    </p:spTree>
    <p:extLst>
      <p:ext uri="{BB962C8B-B14F-4D97-AF65-F5344CB8AC3E}">
        <p14:creationId xmlns:p14="http://schemas.microsoft.com/office/powerpoint/2010/main" val="283720438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087829" y="1110335"/>
            <a:ext cx="8229600" cy="5357242"/>
            <a:chOff x="669036" y="1469136"/>
            <a:chExt cx="6687820" cy="5031105"/>
          </a:xfrm>
        </p:grpSpPr>
        <p:pic>
          <p:nvPicPr>
            <p:cNvPr id="3" name="object 3"/>
            <p:cNvPicPr/>
            <p:nvPr/>
          </p:nvPicPr>
          <p:blipFill>
            <a:blip r:embed="rId2" cstate="print"/>
            <a:stretch>
              <a:fillRect/>
            </a:stretch>
          </p:blipFill>
          <p:spPr>
            <a:xfrm>
              <a:off x="697992" y="1498092"/>
              <a:ext cx="6629400" cy="4972812"/>
            </a:xfrm>
            <a:prstGeom prst="rect">
              <a:avLst/>
            </a:prstGeom>
          </p:spPr>
        </p:pic>
        <p:sp>
          <p:nvSpPr>
            <p:cNvPr id="4" name="object 4"/>
            <p:cNvSpPr/>
            <p:nvPr/>
          </p:nvSpPr>
          <p:spPr>
            <a:xfrm>
              <a:off x="683514" y="1483614"/>
              <a:ext cx="6658609" cy="5001895"/>
            </a:xfrm>
            <a:custGeom>
              <a:avLst/>
              <a:gdLst/>
              <a:ahLst/>
              <a:cxnLst/>
              <a:rect l="l" t="t" r="r" b="b"/>
              <a:pathLst>
                <a:path w="6658609" h="5001895">
                  <a:moveTo>
                    <a:pt x="0" y="5001768"/>
                  </a:moveTo>
                  <a:lnTo>
                    <a:pt x="6658356" y="5001768"/>
                  </a:lnTo>
                  <a:lnTo>
                    <a:pt x="6658356" y="0"/>
                  </a:lnTo>
                  <a:lnTo>
                    <a:pt x="0" y="0"/>
                  </a:lnTo>
                  <a:lnTo>
                    <a:pt x="0" y="5001768"/>
                  </a:lnTo>
                  <a:close/>
                </a:path>
              </a:pathLst>
            </a:custGeom>
            <a:ln w="28956">
              <a:solidFill>
                <a:srgbClr val="000000"/>
              </a:solidFill>
            </a:ln>
          </p:spPr>
          <p:txBody>
            <a:bodyPr wrap="square" lIns="0" tIns="0" rIns="0" bIns="0" rtlCol="0"/>
            <a:lstStyle/>
            <a:p>
              <a:endParaRPr/>
            </a:p>
          </p:txBody>
        </p:sp>
      </p:grpSp>
      <p:sp>
        <p:nvSpPr>
          <p:cNvPr id="5" name="object 5"/>
          <p:cNvSpPr txBox="1">
            <a:spLocks noGrp="1"/>
          </p:cNvSpPr>
          <p:nvPr>
            <p:ph type="title"/>
          </p:nvPr>
        </p:nvSpPr>
        <p:spPr>
          <a:xfrm>
            <a:off x="3733800" y="381000"/>
            <a:ext cx="4937659" cy="505267"/>
          </a:xfrm>
          <a:prstGeom prst="rect">
            <a:avLst/>
          </a:prstGeom>
        </p:spPr>
        <p:txBody>
          <a:bodyPr vert="horz" wrap="square" lIns="0" tIns="12700" rIns="0" bIns="0" rtlCol="0">
            <a:spAutoFit/>
          </a:bodyPr>
          <a:lstStyle/>
          <a:p>
            <a:pPr marL="12700" algn="ctr">
              <a:spcBef>
                <a:spcPts val="100"/>
              </a:spcBef>
            </a:pPr>
            <a:r>
              <a:rPr sz="3200" spc="-215" dirty="0">
                <a:solidFill>
                  <a:srgbClr val="0070C0"/>
                </a:solidFill>
                <a:latin typeface="Arial Unicode MS"/>
                <a:cs typeface="Arial Unicode MS"/>
              </a:rPr>
              <a:t>RELÉS</a:t>
            </a:r>
            <a:r>
              <a:rPr sz="3200" spc="-15" dirty="0">
                <a:solidFill>
                  <a:srgbClr val="0070C0"/>
                </a:solidFill>
                <a:latin typeface="Arial Unicode MS"/>
                <a:cs typeface="Arial Unicode MS"/>
              </a:rPr>
              <a:t> </a:t>
            </a:r>
            <a:r>
              <a:rPr sz="3200" spc="-125" dirty="0">
                <a:solidFill>
                  <a:srgbClr val="0070C0"/>
                </a:solidFill>
                <a:latin typeface="Arial Unicode MS"/>
                <a:cs typeface="Arial Unicode MS"/>
              </a:rPr>
              <a:t>DE</a:t>
            </a:r>
            <a:r>
              <a:rPr sz="3200" spc="-10" dirty="0">
                <a:solidFill>
                  <a:srgbClr val="0070C0"/>
                </a:solidFill>
                <a:latin typeface="Arial Unicode MS"/>
                <a:cs typeface="Arial Unicode MS"/>
              </a:rPr>
              <a:t> </a:t>
            </a:r>
            <a:r>
              <a:rPr sz="3200" spc="-80" dirty="0">
                <a:solidFill>
                  <a:srgbClr val="0070C0"/>
                </a:solidFill>
                <a:latin typeface="Arial Unicode MS"/>
                <a:cs typeface="Arial Unicode MS"/>
              </a:rPr>
              <a:t>PROTECCIÓN</a:t>
            </a:r>
            <a:endParaRPr sz="3200" dirty="0">
              <a:solidFill>
                <a:srgbClr val="0070C0"/>
              </a:solidFill>
              <a:latin typeface="Arial Unicode MS"/>
              <a:cs typeface="Arial Unicode MS"/>
            </a:endParaRPr>
          </a:p>
        </p:txBody>
      </p:sp>
      <p:sp>
        <p:nvSpPr>
          <p:cNvPr id="6" name="object 6"/>
          <p:cNvSpPr txBox="1">
            <a:spLocks noGrp="1"/>
          </p:cNvSpPr>
          <p:nvPr>
            <p:ph type="sldNum" sz="quarter" idx="7"/>
          </p:nvPr>
        </p:nvSpPr>
        <p:spPr>
          <a:xfrm>
            <a:off x="14252109" y="6467577"/>
            <a:ext cx="309033" cy="198772"/>
          </a:xfrm>
          <a:prstGeom prst="rect">
            <a:avLst/>
          </a:prstGeom>
        </p:spPr>
        <p:txBody>
          <a:bodyPr vert="horz" wrap="square" lIns="0" tIns="21590" rIns="0" bIns="0" rtlCol="0">
            <a:spAutoFit/>
          </a:bodyPr>
          <a:lstStyle/>
          <a:p>
            <a:pPr marL="38100">
              <a:spcBef>
                <a:spcPts val="170"/>
              </a:spcBef>
            </a:pPr>
            <a:r>
              <a:rPr spc="-25" dirty="0"/>
              <a:t>38</a:t>
            </a:r>
          </a:p>
        </p:txBody>
      </p:sp>
    </p:spTree>
    <p:extLst>
      <p:ext uri="{BB962C8B-B14F-4D97-AF65-F5344CB8AC3E}">
        <p14:creationId xmlns:p14="http://schemas.microsoft.com/office/powerpoint/2010/main" val="26516726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1371600"/>
            <a:ext cx="5163820" cy="3800563"/>
            <a:chOff x="428244" y="1595627"/>
            <a:chExt cx="4706620" cy="3208020"/>
          </a:xfrm>
        </p:grpSpPr>
        <p:pic>
          <p:nvPicPr>
            <p:cNvPr id="3" name="object 3"/>
            <p:cNvPicPr/>
            <p:nvPr/>
          </p:nvPicPr>
          <p:blipFill>
            <a:blip r:embed="rId2" cstate="print"/>
            <a:stretch>
              <a:fillRect/>
            </a:stretch>
          </p:blipFill>
          <p:spPr>
            <a:xfrm>
              <a:off x="457200" y="1624583"/>
              <a:ext cx="4648200" cy="3150108"/>
            </a:xfrm>
            <a:prstGeom prst="rect">
              <a:avLst/>
            </a:prstGeom>
          </p:spPr>
        </p:pic>
        <p:sp>
          <p:nvSpPr>
            <p:cNvPr id="4" name="object 4"/>
            <p:cNvSpPr/>
            <p:nvPr/>
          </p:nvSpPr>
          <p:spPr>
            <a:xfrm>
              <a:off x="442722" y="1610105"/>
              <a:ext cx="4677410" cy="3179445"/>
            </a:xfrm>
            <a:custGeom>
              <a:avLst/>
              <a:gdLst/>
              <a:ahLst/>
              <a:cxnLst/>
              <a:rect l="l" t="t" r="r" b="b"/>
              <a:pathLst>
                <a:path w="4677410" h="3179445">
                  <a:moveTo>
                    <a:pt x="0" y="3179064"/>
                  </a:moveTo>
                  <a:lnTo>
                    <a:pt x="4677156" y="3179064"/>
                  </a:lnTo>
                  <a:lnTo>
                    <a:pt x="4677156" y="0"/>
                  </a:lnTo>
                  <a:lnTo>
                    <a:pt x="0" y="0"/>
                  </a:lnTo>
                  <a:lnTo>
                    <a:pt x="0" y="3179064"/>
                  </a:lnTo>
                  <a:close/>
                </a:path>
              </a:pathLst>
            </a:custGeom>
            <a:ln w="28956">
              <a:solidFill>
                <a:srgbClr val="000000"/>
              </a:solidFill>
            </a:ln>
          </p:spPr>
          <p:txBody>
            <a:bodyPr wrap="square" lIns="0" tIns="0" rIns="0" bIns="0" rtlCol="0"/>
            <a:lstStyle/>
            <a:p>
              <a:endParaRPr/>
            </a:p>
          </p:txBody>
        </p:sp>
      </p:grpSp>
      <p:pic>
        <p:nvPicPr>
          <p:cNvPr id="5" name="object 5"/>
          <p:cNvPicPr/>
          <p:nvPr/>
        </p:nvPicPr>
        <p:blipFill>
          <a:blip r:embed="rId3" cstate="print"/>
          <a:stretch>
            <a:fillRect/>
          </a:stretch>
        </p:blipFill>
        <p:spPr>
          <a:xfrm>
            <a:off x="7088672" y="3352800"/>
            <a:ext cx="3426927" cy="1304544"/>
          </a:xfrm>
          <a:prstGeom prst="rect">
            <a:avLst/>
          </a:prstGeom>
        </p:spPr>
      </p:pic>
      <p:sp>
        <p:nvSpPr>
          <p:cNvPr id="6" name="object 6"/>
          <p:cNvSpPr txBox="1"/>
          <p:nvPr/>
        </p:nvSpPr>
        <p:spPr>
          <a:xfrm>
            <a:off x="4030733" y="609600"/>
            <a:ext cx="4424985" cy="335989"/>
          </a:xfrm>
          <a:prstGeom prst="rect">
            <a:avLst/>
          </a:prstGeom>
        </p:spPr>
        <p:txBody>
          <a:bodyPr vert="horz" wrap="square" lIns="0" tIns="12700" rIns="0" bIns="0" rtlCol="0">
            <a:spAutoFit/>
          </a:bodyPr>
          <a:lstStyle/>
          <a:p>
            <a:pPr marL="12700" algn="ctr">
              <a:spcBef>
                <a:spcPts val="100"/>
              </a:spcBef>
            </a:pPr>
            <a:r>
              <a:rPr sz="2100" b="1" spc="-160" dirty="0">
                <a:solidFill>
                  <a:srgbClr val="0070C0"/>
                </a:solidFill>
                <a:latin typeface="Arial Unicode MS"/>
                <a:cs typeface="Arial Unicode MS"/>
              </a:rPr>
              <a:t>EJEMPLOS</a:t>
            </a:r>
            <a:r>
              <a:rPr sz="2100" b="1" spc="-10" dirty="0">
                <a:solidFill>
                  <a:srgbClr val="0070C0"/>
                </a:solidFill>
                <a:latin typeface="Arial Unicode MS"/>
                <a:cs typeface="Arial Unicode MS"/>
              </a:rPr>
              <a:t> </a:t>
            </a:r>
            <a:r>
              <a:rPr sz="2100" b="1" spc="-125" dirty="0">
                <a:solidFill>
                  <a:srgbClr val="0070C0"/>
                </a:solidFill>
                <a:latin typeface="Arial Unicode MS"/>
                <a:cs typeface="Arial Unicode MS"/>
              </a:rPr>
              <a:t>DE</a:t>
            </a:r>
            <a:r>
              <a:rPr sz="2100" b="1" spc="-10" dirty="0">
                <a:solidFill>
                  <a:srgbClr val="0070C0"/>
                </a:solidFill>
                <a:latin typeface="Arial Unicode MS"/>
                <a:cs typeface="Arial Unicode MS"/>
              </a:rPr>
              <a:t> </a:t>
            </a:r>
            <a:r>
              <a:rPr sz="2100" b="1" spc="-145" dirty="0">
                <a:solidFill>
                  <a:srgbClr val="0070C0"/>
                </a:solidFill>
                <a:latin typeface="Arial Unicode MS"/>
                <a:cs typeface="Arial Unicode MS"/>
              </a:rPr>
              <a:t>PANELES</a:t>
            </a:r>
            <a:r>
              <a:rPr sz="2100" b="1" spc="-5" dirty="0">
                <a:solidFill>
                  <a:srgbClr val="0070C0"/>
                </a:solidFill>
                <a:latin typeface="Arial Unicode MS"/>
                <a:cs typeface="Arial Unicode MS"/>
              </a:rPr>
              <a:t> </a:t>
            </a:r>
            <a:r>
              <a:rPr sz="2100" b="1" spc="-125" dirty="0">
                <a:solidFill>
                  <a:srgbClr val="0070C0"/>
                </a:solidFill>
                <a:latin typeface="Arial Unicode MS"/>
                <a:cs typeface="Arial Unicode MS"/>
              </a:rPr>
              <a:t>DE</a:t>
            </a:r>
            <a:r>
              <a:rPr sz="2100" b="1" spc="-10" dirty="0">
                <a:solidFill>
                  <a:srgbClr val="0070C0"/>
                </a:solidFill>
                <a:latin typeface="Arial Unicode MS"/>
                <a:cs typeface="Arial Unicode MS"/>
              </a:rPr>
              <a:t> </a:t>
            </a:r>
            <a:r>
              <a:rPr sz="2100" b="1" spc="-170" dirty="0">
                <a:solidFill>
                  <a:srgbClr val="0070C0"/>
                </a:solidFill>
                <a:latin typeface="Arial Unicode MS"/>
                <a:cs typeface="Arial Unicode MS"/>
              </a:rPr>
              <a:t>RELÉS</a:t>
            </a:r>
            <a:endParaRPr sz="2100" b="1" dirty="0">
              <a:solidFill>
                <a:srgbClr val="0070C0"/>
              </a:solidFill>
              <a:latin typeface="Arial Unicode MS"/>
              <a:cs typeface="Arial Unicode MS"/>
            </a:endParaRPr>
          </a:p>
        </p:txBody>
      </p:sp>
      <p:sp>
        <p:nvSpPr>
          <p:cNvPr id="9" name="object 9"/>
          <p:cNvSpPr txBox="1">
            <a:spLocks noGrp="1"/>
          </p:cNvSpPr>
          <p:nvPr>
            <p:ph type="sldNum" sz="quarter" idx="7"/>
          </p:nvPr>
        </p:nvSpPr>
        <p:spPr>
          <a:xfrm>
            <a:off x="14252109" y="6467577"/>
            <a:ext cx="309033" cy="198772"/>
          </a:xfrm>
          <a:prstGeom prst="rect">
            <a:avLst/>
          </a:prstGeom>
        </p:spPr>
        <p:txBody>
          <a:bodyPr vert="horz" wrap="square" lIns="0" tIns="21590" rIns="0" bIns="0" rtlCol="0">
            <a:spAutoFit/>
          </a:bodyPr>
          <a:lstStyle/>
          <a:p>
            <a:pPr marL="38100">
              <a:spcBef>
                <a:spcPts val="170"/>
              </a:spcBef>
            </a:pPr>
            <a:r>
              <a:rPr spc="-25" dirty="0"/>
              <a:t>39</a:t>
            </a:r>
          </a:p>
        </p:txBody>
      </p:sp>
      <p:sp>
        <p:nvSpPr>
          <p:cNvPr id="7" name="object 7"/>
          <p:cNvSpPr txBox="1"/>
          <p:nvPr/>
        </p:nvSpPr>
        <p:spPr>
          <a:xfrm>
            <a:off x="7620000" y="4901883"/>
            <a:ext cx="2142490" cy="994502"/>
          </a:xfrm>
          <a:prstGeom prst="rect">
            <a:avLst/>
          </a:prstGeom>
        </p:spPr>
        <p:txBody>
          <a:bodyPr vert="horz" wrap="square" lIns="0" tIns="32384" rIns="0" bIns="0" rtlCol="0">
            <a:spAutoFit/>
          </a:bodyPr>
          <a:lstStyle/>
          <a:p>
            <a:pPr algn="ctr">
              <a:spcBef>
                <a:spcPts val="254"/>
              </a:spcBef>
            </a:pPr>
            <a:r>
              <a:rPr lang="en-US" sz="2000" spc="-10" dirty="0" err="1">
                <a:latin typeface="Arial Unicode MS"/>
                <a:cs typeface="Arial Unicode MS"/>
              </a:rPr>
              <a:t>Relé</a:t>
            </a:r>
            <a:r>
              <a:rPr lang="en-US" sz="2000" spc="-150" dirty="0">
                <a:latin typeface="Arial Unicode MS"/>
                <a:cs typeface="Arial Unicode MS"/>
              </a:rPr>
              <a:t> </a:t>
            </a:r>
            <a:r>
              <a:rPr lang="en-US" sz="2000" spc="40" dirty="0" err="1">
                <a:latin typeface="Arial Unicode MS"/>
                <a:cs typeface="Arial Unicode MS"/>
              </a:rPr>
              <a:t>basado</a:t>
            </a:r>
            <a:endParaRPr lang="en-US" sz="2000" dirty="0">
              <a:latin typeface="Arial Unicode MS"/>
              <a:cs typeface="Arial Unicode MS"/>
            </a:endParaRPr>
          </a:p>
          <a:p>
            <a:pPr algn="ctr">
              <a:spcBef>
                <a:spcPts val="254"/>
              </a:spcBef>
            </a:pPr>
            <a:r>
              <a:rPr lang="es-ES" sz="2000" spc="55" dirty="0">
                <a:latin typeface="Arial Unicode MS"/>
                <a:cs typeface="Arial Unicode MS"/>
              </a:rPr>
              <a:t>En </a:t>
            </a:r>
            <a:r>
              <a:rPr sz="2000" spc="55" dirty="0" err="1">
                <a:latin typeface="Arial Unicode MS"/>
                <a:cs typeface="Arial Unicode MS"/>
              </a:rPr>
              <a:t>Microprocesador</a:t>
            </a:r>
            <a:endParaRPr sz="2000" dirty="0">
              <a:latin typeface="Arial Unicode MS"/>
              <a:cs typeface="Arial Unicode MS"/>
            </a:endParaRPr>
          </a:p>
        </p:txBody>
      </p:sp>
      <p:sp>
        <p:nvSpPr>
          <p:cNvPr id="8" name="object 8"/>
          <p:cNvSpPr txBox="1"/>
          <p:nvPr/>
        </p:nvSpPr>
        <p:spPr>
          <a:xfrm>
            <a:off x="2392433" y="5399134"/>
            <a:ext cx="3276599" cy="360680"/>
          </a:xfrm>
          <a:prstGeom prst="rect">
            <a:avLst/>
          </a:prstGeom>
        </p:spPr>
        <p:txBody>
          <a:bodyPr vert="horz" wrap="square" lIns="0" tIns="12700" rIns="0" bIns="0" rtlCol="0">
            <a:spAutoFit/>
          </a:bodyPr>
          <a:lstStyle/>
          <a:p>
            <a:pPr marL="12700">
              <a:spcBef>
                <a:spcPts val="100"/>
              </a:spcBef>
            </a:pPr>
            <a:r>
              <a:rPr sz="2200" spc="-10" dirty="0" err="1" smtClean="0">
                <a:latin typeface="Arial Unicode MS"/>
                <a:cs typeface="Arial Unicode MS"/>
              </a:rPr>
              <a:t>Electromecánico</a:t>
            </a:r>
            <a:r>
              <a:rPr lang="es-ES" sz="2200" spc="-10" dirty="0" smtClean="0">
                <a:latin typeface="Arial Unicode MS"/>
                <a:cs typeface="Arial Unicode MS"/>
              </a:rPr>
              <a:t>s </a:t>
            </a:r>
            <a:r>
              <a:rPr lang="en-US" sz="2200" dirty="0" err="1" smtClean="0">
                <a:latin typeface="Arial Unicode MS"/>
                <a:cs typeface="Arial Unicode MS"/>
              </a:rPr>
              <a:t>Viejos</a:t>
            </a:r>
            <a:endParaRPr sz="2200" dirty="0">
              <a:latin typeface="Arial Unicode MS"/>
              <a:cs typeface="Arial Unicode MS"/>
            </a:endParaRPr>
          </a:p>
        </p:txBody>
      </p:sp>
    </p:spTree>
    <p:extLst>
      <p:ext uri="{BB962C8B-B14F-4D97-AF65-F5344CB8AC3E}">
        <p14:creationId xmlns:p14="http://schemas.microsoft.com/office/powerpoint/2010/main" val="240730078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381000" y="724662"/>
            <a:ext cx="4800600" cy="3617993"/>
          </a:xfrm>
          <a:prstGeom prst="rect">
            <a:avLst/>
          </a:prstGeom>
        </p:spPr>
      </p:pic>
      <p:sp>
        <p:nvSpPr>
          <p:cNvPr id="3" name="object 3"/>
          <p:cNvSpPr txBox="1">
            <a:spLocks noGrp="1"/>
          </p:cNvSpPr>
          <p:nvPr>
            <p:ph type="title"/>
          </p:nvPr>
        </p:nvSpPr>
        <p:spPr>
          <a:xfrm>
            <a:off x="4604131" y="320167"/>
            <a:ext cx="2987675" cy="404495"/>
          </a:xfrm>
          <a:prstGeom prst="rect">
            <a:avLst/>
          </a:prstGeom>
        </p:spPr>
        <p:txBody>
          <a:bodyPr vert="horz" wrap="square" lIns="0" tIns="17145" rIns="0" bIns="0" rtlCol="0">
            <a:spAutoFit/>
          </a:bodyPr>
          <a:lstStyle/>
          <a:p>
            <a:pPr marL="12700">
              <a:spcBef>
                <a:spcPts val="135"/>
              </a:spcBef>
            </a:pPr>
            <a:r>
              <a:rPr sz="2450" spc="10" dirty="0"/>
              <a:t>RELÉS</a:t>
            </a:r>
            <a:r>
              <a:rPr sz="2450" spc="-5" dirty="0"/>
              <a:t> </a:t>
            </a:r>
            <a:r>
              <a:rPr sz="2450" spc="25" dirty="0"/>
              <a:t>DE</a:t>
            </a:r>
            <a:r>
              <a:rPr sz="2450" spc="-35" dirty="0"/>
              <a:t> </a:t>
            </a:r>
            <a:r>
              <a:rPr sz="2450" spc="5" dirty="0"/>
              <a:t>PROTECCIÓN</a:t>
            </a:r>
            <a:endParaRPr sz="245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111</a:t>
            </a:fld>
            <a:endParaRPr spc="15" dirty="0"/>
          </a:p>
        </p:txBody>
      </p:sp>
      <p:pic>
        <p:nvPicPr>
          <p:cNvPr id="4" name="Imagen 3"/>
          <p:cNvPicPr>
            <a:picLocks noChangeAspect="1"/>
          </p:cNvPicPr>
          <p:nvPr/>
        </p:nvPicPr>
        <p:blipFill>
          <a:blip r:embed="rId4"/>
          <a:stretch>
            <a:fillRect/>
          </a:stretch>
        </p:blipFill>
        <p:spPr>
          <a:xfrm>
            <a:off x="4604131" y="1811340"/>
            <a:ext cx="7283069" cy="4810125"/>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55520" y="384125"/>
            <a:ext cx="6880225" cy="879475"/>
          </a:xfrm>
          <a:prstGeom prst="rect">
            <a:avLst/>
          </a:prstGeom>
        </p:spPr>
        <p:txBody>
          <a:bodyPr vert="horz" wrap="square" lIns="0" tIns="13970" rIns="0" bIns="0" rtlCol="0">
            <a:spAutoFit/>
          </a:bodyPr>
          <a:lstStyle/>
          <a:p>
            <a:pPr marL="12700" marR="5080" indent="1710689">
              <a:spcBef>
                <a:spcPts val="110"/>
              </a:spcBef>
            </a:pPr>
            <a:r>
              <a:rPr spc="-5" dirty="0"/>
              <a:t>RELÉS </a:t>
            </a:r>
            <a:r>
              <a:rPr dirty="0"/>
              <a:t>DE </a:t>
            </a:r>
            <a:r>
              <a:rPr spc="-10" dirty="0"/>
              <a:t>PROTECCIÓN: </a:t>
            </a:r>
            <a:r>
              <a:rPr spc="-5" dirty="0"/>
              <a:t> CLASIFICACIÓN</a:t>
            </a:r>
            <a:r>
              <a:rPr spc="-45" dirty="0"/>
              <a:t> </a:t>
            </a:r>
            <a:r>
              <a:rPr dirty="0"/>
              <a:t>DE</a:t>
            </a:r>
            <a:r>
              <a:rPr spc="-10" dirty="0"/>
              <a:t> LOS</a:t>
            </a:r>
            <a:r>
              <a:rPr spc="-50" dirty="0"/>
              <a:t> </a:t>
            </a:r>
            <a:r>
              <a:rPr spc="-5" dirty="0"/>
              <a:t>RELÉS</a:t>
            </a:r>
            <a:r>
              <a:rPr spc="-25" dirty="0"/>
              <a:t> </a:t>
            </a:r>
            <a:r>
              <a:rPr dirty="0"/>
              <a:t>DE</a:t>
            </a:r>
            <a:r>
              <a:rPr spc="-10" dirty="0"/>
              <a:t> PROTECCIÓN.</a:t>
            </a:r>
          </a:p>
        </p:txBody>
      </p:sp>
      <p:pic>
        <p:nvPicPr>
          <p:cNvPr id="3" name="object 3"/>
          <p:cNvPicPr/>
          <p:nvPr/>
        </p:nvPicPr>
        <p:blipFill>
          <a:blip r:embed="rId2" cstate="print"/>
          <a:stretch>
            <a:fillRect/>
          </a:stretch>
        </p:blipFill>
        <p:spPr>
          <a:xfrm>
            <a:off x="2133600" y="1263601"/>
            <a:ext cx="7924800" cy="5203976"/>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112</a:t>
            </a:fld>
            <a:endParaRPr spc="15"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55520" y="384125"/>
            <a:ext cx="6880225" cy="879475"/>
          </a:xfrm>
          <a:prstGeom prst="rect">
            <a:avLst/>
          </a:prstGeom>
        </p:spPr>
        <p:txBody>
          <a:bodyPr vert="horz" wrap="square" lIns="0" tIns="13970" rIns="0" bIns="0" rtlCol="0">
            <a:spAutoFit/>
          </a:bodyPr>
          <a:lstStyle/>
          <a:p>
            <a:pPr marL="12700" marR="5080" indent="1710689">
              <a:spcBef>
                <a:spcPts val="110"/>
              </a:spcBef>
            </a:pPr>
            <a:r>
              <a:rPr spc="-5" dirty="0"/>
              <a:t>RELÉS </a:t>
            </a:r>
            <a:r>
              <a:rPr dirty="0"/>
              <a:t>DE </a:t>
            </a:r>
            <a:r>
              <a:rPr spc="-10" dirty="0"/>
              <a:t>PROTECCIÓN: </a:t>
            </a:r>
            <a:r>
              <a:rPr spc="-5" dirty="0"/>
              <a:t> CLASIFICACIÓN</a:t>
            </a:r>
            <a:r>
              <a:rPr spc="-45" dirty="0"/>
              <a:t> </a:t>
            </a:r>
            <a:r>
              <a:rPr dirty="0"/>
              <a:t>DE</a:t>
            </a:r>
            <a:r>
              <a:rPr spc="-10" dirty="0"/>
              <a:t> LOS</a:t>
            </a:r>
            <a:r>
              <a:rPr spc="-50" dirty="0"/>
              <a:t> </a:t>
            </a:r>
            <a:r>
              <a:rPr spc="-5" dirty="0"/>
              <a:t>RELÉS</a:t>
            </a:r>
            <a:r>
              <a:rPr spc="-25" dirty="0"/>
              <a:t> </a:t>
            </a:r>
            <a:r>
              <a:rPr dirty="0"/>
              <a:t>DE</a:t>
            </a:r>
            <a:r>
              <a:rPr spc="-10" dirty="0"/>
              <a:t> PROTECCIÓN.</a:t>
            </a:r>
          </a:p>
        </p:txBody>
      </p:sp>
      <p:pic>
        <p:nvPicPr>
          <p:cNvPr id="3" name="object 3"/>
          <p:cNvPicPr/>
          <p:nvPr/>
        </p:nvPicPr>
        <p:blipFill>
          <a:blip r:embed="rId2" cstate="print"/>
          <a:stretch>
            <a:fillRect/>
          </a:stretch>
        </p:blipFill>
        <p:spPr>
          <a:xfrm>
            <a:off x="441806" y="2768410"/>
            <a:ext cx="3181350" cy="3719475"/>
          </a:xfrm>
          <a:prstGeom prst="rect">
            <a:avLst/>
          </a:prstGeom>
        </p:spPr>
      </p:pic>
      <p:sp>
        <p:nvSpPr>
          <p:cNvPr id="4" name="object 4"/>
          <p:cNvSpPr/>
          <p:nvPr/>
        </p:nvSpPr>
        <p:spPr>
          <a:xfrm>
            <a:off x="3572911" y="2918516"/>
            <a:ext cx="45719" cy="3258225"/>
          </a:xfrm>
          <a:custGeom>
            <a:avLst/>
            <a:gdLst/>
            <a:ahLst/>
            <a:cxnLst/>
            <a:rect l="l" t="t" r="r" b="b"/>
            <a:pathLst>
              <a:path w="1270" h="3930015">
                <a:moveTo>
                  <a:pt x="762" y="0"/>
                </a:moveTo>
                <a:lnTo>
                  <a:pt x="0" y="3929938"/>
                </a:lnTo>
              </a:path>
            </a:pathLst>
          </a:custGeom>
          <a:ln w="38100">
            <a:solidFill>
              <a:srgbClr val="00AF50"/>
            </a:solidFill>
          </a:ln>
        </p:spPr>
        <p:txBody>
          <a:bodyPr wrap="square" lIns="0" tIns="0" rIns="0" bIns="0" rtlCol="0"/>
          <a:lstStyle/>
          <a:p>
            <a:endParaRPr/>
          </a:p>
        </p:txBody>
      </p:sp>
      <p:pic>
        <p:nvPicPr>
          <p:cNvPr id="5" name="object 5"/>
          <p:cNvPicPr/>
          <p:nvPr/>
        </p:nvPicPr>
        <p:blipFill rotWithShape="1">
          <a:blip r:embed="rId3" cstate="print"/>
          <a:srcRect b="91442"/>
          <a:stretch/>
        </p:blipFill>
        <p:spPr>
          <a:xfrm>
            <a:off x="3797534" y="2362200"/>
            <a:ext cx="4162425" cy="304800"/>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113</a:t>
            </a:fld>
            <a:endParaRPr spc="15" dirty="0"/>
          </a:p>
        </p:txBody>
      </p:sp>
      <p:sp>
        <p:nvSpPr>
          <p:cNvPr id="7" name="Rectángulo 6"/>
          <p:cNvSpPr/>
          <p:nvPr/>
        </p:nvSpPr>
        <p:spPr>
          <a:xfrm>
            <a:off x="8035444" y="2583231"/>
            <a:ext cx="6096000" cy="3440942"/>
          </a:xfrm>
          <a:prstGeom prst="rect">
            <a:avLst/>
          </a:prstGeom>
        </p:spPr>
        <p:txBody>
          <a:bodyPr>
            <a:spAutoFit/>
          </a:bodyPr>
          <a:lstStyle/>
          <a:p>
            <a:pPr algn="just">
              <a:lnSpc>
                <a:spcPct val="100000"/>
              </a:lnSpc>
              <a:spcBef>
                <a:spcPct val="40000"/>
              </a:spcBef>
              <a:buClr>
                <a:schemeClr val="accent1"/>
              </a:buClr>
              <a:buSzPct val="80000"/>
            </a:pPr>
            <a:r>
              <a:rPr kumimoji="1" lang="en-GB" altLang="en-US" b="1" dirty="0">
                <a:solidFill>
                  <a:schemeClr val="accent6">
                    <a:lumMod val="50000"/>
                  </a:schemeClr>
                </a:solidFill>
                <a:latin typeface="Arial" panose="020B0604020202020204" pitchFamily="34" charset="0"/>
              </a:rPr>
              <a:t>Operating Principle or </a:t>
            </a:r>
            <a:r>
              <a:rPr kumimoji="1" lang="en-GB" altLang="en-US" b="1" dirty="0" smtClean="0">
                <a:solidFill>
                  <a:schemeClr val="accent6">
                    <a:lumMod val="50000"/>
                  </a:schemeClr>
                </a:solidFill>
                <a:latin typeface="Arial" panose="020B0604020202020204" pitchFamily="34" charset="0"/>
              </a:rPr>
              <a:t>Structures</a:t>
            </a:r>
          </a:p>
          <a:p>
            <a:pPr algn="just">
              <a:lnSpc>
                <a:spcPct val="100000"/>
              </a:lnSpc>
              <a:spcBef>
                <a:spcPct val="40000"/>
              </a:spcBef>
              <a:buClr>
                <a:schemeClr val="accent1"/>
              </a:buClr>
              <a:buSzPct val="80000"/>
            </a:pPr>
            <a:endParaRPr kumimoji="1" lang="en-GB" altLang="en-US" sz="1600" b="1" dirty="0">
              <a:latin typeface="Arial" panose="020B0604020202020204" pitchFamily="34" charset="0"/>
            </a:endParaRPr>
          </a:p>
          <a:p>
            <a:pPr marL="742950" lvl="1" indent="-285750" algn="just">
              <a:lnSpc>
                <a:spcPct val="100000"/>
              </a:lnSpc>
              <a:spcBef>
                <a:spcPct val="40000"/>
              </a:spcBef>
              <a:buClr>
                <a:schemeClr val="accent1"/>
              </a:buClr>
              <a:buSzPct val="80000"/>
              <a:buFont typeface="Arial" panose="020B0604020202020204" pitchFamily="34" charset="0"/>
              <a:buChar char="•"/>
            </a:pPr>
            <a:r>
              <a:rPr kumimoji="1" lang="en-GB" altLang="en-US" sz="1600" b="1" dirty="0">
                <a:latin typeface="Arial" panose="020B0604020202020204" pitchFamily="34" charset="0"/>
              </a:rPr>
              <a:t>Current balance Percentage</a:t>
            </a:r>
          </a:p>
          <a:p>
            <a:pPr marL="742950" lvl="1" indent="-285750" algn="just">
              <a:lnSpc>
                <a:spcPct val="100000"/>
              </a:lnSpc>
              <a:spcBef>
                <a:spcPct val="40000"/>
              </a:spcBef>
              <a:buClr>
                <a:schemeClr val="accent1"/>
              </a:buClr>
              <a:buSzPct val="80000"/>
              <a:buFont typeface="Arial" panose="020B0604020202020204" pitchFamily="34" charset="0"/>
              <a:buChar char="•"/>
            </a:pPr>
            <a:r>
              <a:rPr kumimoji="1" lang="en-GB" altLang="en-US" sz="1600" b="1" dirty="0" err="1">
                <a:latin typeface="Arial" panose="020B0604020202020204" pitchFamily="34" charset="0"/>
              </a:rPr>
              <a:t>Multirestraint</a:t>
            </a:r>
            <a:endParaRPr kumimoji="1" lang="en-GB" altLang="en-US" sz="1600" b="1" dirty="0">
              <a:latin typeface="Arial" panose="020B0604020202020204" pitchFamily="34" charset="0"/>
            </a:endParaRPr>
          </a:p>
          <a:p>
            <a:pPr marL="742950" lvl="1" indent="-285750" algn="just">
              <a:lnSpc>
                <a:spcPct val="100000"/>
              </a:lnSpc>
              <a:spcBef>
                <a:spcPct val="40000"/>
              </a:spcBef>
              <a:buClr>
                <a:schemeClr val="accent1"/>
              </a:buClr>
              <a:buSzPct val="80000"/>
              <a:buFont typeface="Arial" panose="020B0604020202020204" pitchFamily="34" charset="0"/>
              <a:buChar char="•"/>
            </a:pPr>
            <a:r>
              <a:rPr kumimoji="1" lang="en-GB" altLang="en-US" sz="1600" b="1" dirty="0">
                <a:latin typeface="Arial" panose="020B0604020202020204" pitchFamily="34" charset="0"/>
              </a:rPr>
              <a:t>Product</a:t>
            </a:r>
          </a:p>
          <a:p>
            <a:pPr marL="742950" lvl="1" indent="-285750" algn="just">
              <a:lnSpc>
                <a:spcPct val="100000"/>
              </a:lnSpc>
              <a:spcBef>
                <a:spcPct val="40000"/>
              </a:spcBef>
              <a:buClr>
                <a:schemeClr val="accent1"/>
              </a:buClr>
              <a:buSzPct val="80000"/>
              <a:buFont typeface="Arial" panose="020B0604020202020204" pitchFamily="34" charset="0"/>
              <a:buChar char="•"/>
            </a:pPr>
            <a:r>
              <a:rPr kumimoji="1" lang="en-GB" altLang="en-US" sz="1600" b="1" dirty="0">
                <a:latin typeface="Arial" panose="020B0604020202020204" pitchFamily="34" charset="0"/>
              </a:rPr>
              <a:t>Electromechanical</a:t>
            </a:r>
          </a:p>
          <a:p>
            <a:pPr marL="742950" lvl="1" indent="-285750">
              <a:lnSpc>
                <a:spcPct val="100000"/>
              </a:lnSpc>
              <a:spcBef>
                <a:spcPct val="40000"/>
              </a:spcBef>
              <a:buClr>
                <a:schemeClr val="accent1"/>
              </a:buClr>
              <a:buSzPct val="80000"/>
              <a:buFont typeface="Arial" panose="020B0604020202020204" pitchFamily="34" charset="0"/>
              <a:buChar char="•"/>
            </a:pPr>
            <a:r>
              <a:rPr kumimoji="1" lang="en-GB" altLang="en-US" sz="1600" b="1" dirty="0">
                <a:latin typeface="Arial" panose="020B0604020202020204" pitchFamily="34" charset="0"/>
              </a:rPr>
              <a:t>Thermal</a:t>
            </a:r>
          </a:p>
          <a:p>
            <a:pPr marL="742950" lvl="1" indent="-285750" algn="just">
              <a:lnSpc>
                <a:spcPct val="100000"/>
              </a:lnSpc>
              <a:spcBef>
                <a:spcPct val="40000"/>
              </a:spcBef>
              <a:buClr>
                <a:schemeClr val="accent1"/>
              </a:buClr>
              <a:buSzPct val="80000"/>
              <a:buFont typeface="Arial" panose="020B0604020202020204" pitchFamily="34" charset="0"/>
              <a:buChar char="•"/>
            </a:pPr>
            <a:r>
              <a:rPr kumimoji="1" lang="en-GB" altLang="en-US" sz="1600" b="1" dirty="0">
                <a:latin typeface="Arial" panose="020B0604020202020204" pitchFamily="34" charset="0"/>
              </a:rPr>
              <a:t>Solid state</a:t>
            </a:r>
          </a:p>
          <a:p>
            <a:pPr marL="742950" lvl="1" indent="-285750" algn="just">
              <a:lnSpc>
                <a:spcPct val="100000"/>
              </a:lnSpc>
              <a:spcBef>
                <a:spcPct val="40000"/>
              </a:spcBef>
              <a:buClr>
                <a:schemeClr val="accent1"/>
              </a:buClr>
              <a:buSzPct val="80000"/>
              <a:buFont typeface="Arial" panose="020B0604020202020204" pitchFamily="34" charset="0"/>
              <a:buChar char="•"/>
            </a:pPr>
            <a:r>
              <a:rPr kumimoji="1" lang="en-GB" altLang="en-US" sz="1600" b="1" dirty="0">
                <a:latin typeface="Arial" panose="020B0604020202020204" pitchFamily="34" charset="0"/>
              </a:rPr>
              <a:t>Static</a:t>
            </a:r>
          </a:p>
          <a:p>
            <a:pPr marL="742950" lvl="1" indent="-285750" algn="just">
              <a:lnSpc>
                <a:spcPct val="100000"/>
              </a:lnSpc>
              <a:spcBef>
                <a:spcPct val="40000"/>
              </a:spcBef>
              <a:buClr>
                <a:schemeClr val="accent1"/>
              </a:buClr>
              <a:buSzPct val="80000"/>
              <a:buFont typeface="Arial" panose="020B0604020202020204" pitchFamily="34" charset="0"/>
              <a:buChar char="•"/>
            </a:pPr>
            <a:r>
              <a:rPr kumimoji="1" lang="en-GB" altLang="en-US" sz="1600" b="1" dirty="0">
                <a:latin typeface="Arial" panose="020B0604020202020204" pitchFamily="34" charset="0"/>
              </a:rPr>
              <a:t>Microprocessor </a:t>
            </a:r>
          </a:p>
        </p:txBody>
      </p:sp>
      <p:sp>
        <p:nvSpPr>
          <p:cNvPr id="8" name="Rectángulo 7"/>
          <p:cNvSpPr/>
          <p:nvPr/>
        </p:nvSpPr>
        <p:spPr>
          <a:xfrm>
            <a:off x="368874" y="1259792"/>
            <a:ext cx="11338712" cy="1323439"/>
          </a:xfrm>
          <a:prstGeom prst="rect">
            <a:avLst/>
          </a:prstGeom>
        </p:spPr>
        <p:txBody>
          <a:bodyPr wrap="square">
            <a:spAutoFit/>
          </a:bodyPr>
          <a:lstStyle/>
          <a:p>
            <a:pPr algn="just"/>
            <a:r>
              <a:rPr lang="en-US" sz="2000" dirty="0" err="1"/>
              <a:t>Además</a:t>
            </a:r>
            <a:r>
              <a:rPr lang="en-US" sz="2000" dirty="0"/>
              <a:t> de </a:t>
            </a:r>
            <a:r>
              <a:rPr lang="en-US" sz="2000" dirty="0" err="1"/>
              <a:t>estas</a:t>
            </a:r>
            <a:r>
              <a:rPr lang="en-US" sz="2000" dirty="0"/>
              <a:t> </a:t>
            </a:r>
            <a:r>
              <a:rPr lang="en-US" sz="2000" dirty="0" err="1"/>
              <a:t>categorías</a:t>
            </a:r>
            <a:r>
              <a:rPr lang="en-US" sz="2000" dirty="0"/>
              <a:t> </a:t>
            </a:r>
            <a:r>
              <a:rPr lang="en-US" sz="2000" dirty="0" err="1"/>
              <a:t>funcionales</a:t>
            </a:r>
            <a:r>
              <a:rPr lang="en-US" sz="2000" dirty="0"/>
              <a:t>, </a:t>
            </a:r>
            <a:r>
              <a:rPr lang="en-US" sz="2000" dirty="0" err="1"/>
              <a:t>los</a:t>
            </a:r>
            <a:r>
              <a:rPr lang="en-US" sz="2000" dirty="0"/>
              <a:t> </a:t>
            </a:r>
            <a:r>
              <a:rPr lang="en-US" sz="2000" dirty="0" err="1"/>
              <a:t>relés</a:t>
            </a:r>
            <a:r>
              <a:rPr lang="en-US" sz="2000" dirty="0"/>
              <a:t> </a:t>
            </a:r>
            <a:r>
              <a:rPr lang="en-US" sz="2000" dirty="0" err="1"/>
              <a:t>pueden</a:t>
            </a:r>
            <a:r>
              <a:rPr lang="en-US" sz="2000" dirty="0"/>
              <a:t> </a:t>
            </a:r>
            <a:r>
              <a:rPr lang="en-US" sz="2000" dirty="0" err="1"/>
              <a:t>clasificarse</a:t>
            </a:r>
            <a:r>
              <a:rPr lang="en-US" sz="2000" dirty="0"/>
              <a:t> </a:t>
            </a:r>
            <a:r>
              <a:rPr lang="en-US" sz="2000" dirty="0" err="1"/>
              <a:t>por</a:t>
            </a:r>
            <a:r>
              <a:rPr lang="en-US" sz="2000" dirty="0"/>
              <a:t> entrada, principio o </a:t>
            </a:r>
            <a:r>
              <a:rPr lang="en-US" sz="2000" dirty="0" err="1"/>
              <a:t>estructura</a:t>
            </a:r>
            <a:r>
              <a:rPr lang="en-US" sz="2000" dirty="0"/>
              <a:t> de </a:t>
            </a:r>
            <a:r>
              <a:rPr lang="en-US" sz="2000" dirty="0" err="1"/>
              <a:t>funcionamiento</a:t>
            </a:r>
            <a:r>
              <a:rPr lang="en-US" sz="2000" dirty="0"/>
              <a:t> y </a:t>
            </a:r>
            <a:r>
              <a:rPr lang="en-US" sz="2000" dirty="0" err="1"/>
              <a:t>característica</a:t>
            </a:r>
            <a:r>
              <a:rPr lang="en-US" sz="2000" dirty="0"/>
              <a:t> de </a:t>
            </a:r>
            <a:r>
              <a:rPr lang="en-US" sz="2000" dirty="0" err="1"/>
              <a:t>rendimiento</a:t>
            </a:r>
            <a:r>
              <a:rPr lang="en-US" sz="2000" dirty="0"/>
              <a:t>. Las </a:t>
            </a:r>
            <a:r>
              <a:rPr lang="en-US" sz="2000" dirty="0" err="1"/>
              <a:t>siguientes</a:t>
            </a:r>
            <a:r>
              <a:rPr lang="en-US" sz="2000" dirty="0"/>
              <a:t> son </a:t>
            </a:r>
            <a:r>
              <a:rPr lang="en-US" sz="2000" dirty="0" err="1"/>
              <a:t>algunas</a:t>
            </a:r>
            <a:r>
              <a:rPr lang="en-US" sz="2000" dirty="0"/>
              <a:t> de las </a:t>
            </a:r>
            <a:r>
              <a:rPr lang="en-US" sz="2000" dirty="0" err="1"/>
              <a:t>clasificaciones</a:t>
            </a:r>
            <a:r>
              <a:rPr lang="en-US" sz="2000" dirty="0"/>
              <a:t> y </a:t>
            </a:r>
            <a:r>
              <a:rPr lang="en-US" sz="2000" dirty="0" err="1"/>
              <a:t>definiciones</a:t>
            </a:r>
            <a:r>
              <a:rPr lang="en-US" sz="2000" dirty="0"/>
              <a:t> </a:t>
            </a:r>
            <a:r>
              <a:rPr lang="en-US" sz="2000" dirty="0" err="1"/>
              <a:t>descritas</a:t>
            </a:r>
            <a:r>
              <a:rPr lang="en-US" sz="2000" dirty="0"/>
              <a:t> </a:t>
            </a:r>
            <a:r>
              <a:rPr lang="en-US" sz="2000" dirty="0" err="1"/>
              <a:t>en</a:t>
            </a:r>
            <a:r>
              <a:rPr lang="en-US" sz="2000" dirty="0"/>
              <a:t> la </a:t>
            </a:r>
            <a:r>
              <a:rPr lang="en-US" sz="2000" dirty="0" err="1"/>
              <a:t>norma</a:t>
            </a:r>
            <a:r>
              <a:rPr lang="en-US" sz="2000" dirty="0"/>
              <a:t> ANSI/IEEE C37.90 (</a:t>
            </a:r>
            <a:r>
              <a:rPr lang="en-US" sz="2000" dirty="0" err="1"/>
              <a:t>consulte</a:t>
            </a:r>
            <a:r>
              <a:rPr lang="en-US" sz="2000" dirty="0"/>
              <a:t> </a:t>
            </a:r>
            <a:r>
              <a:rPr lang="en-US" sz="2000" dirty="0" err="1"/>
              <a:t>también</a:t>
            </a:r>
            <a:r>
              <a:rPr lang="en-US" sz="2000" dirty="0"/>
              <a:t> ANSI/IEEE C37.100 </a:t>
            </a:r>
            <a:r>
              <a:rPr lang="en-US" sz="2000" dirty="0" smtClean="0"/>
              <a:t>"</a:t>
            </a:r>
            <a:r>
              <a:rPr kumimoji="1" lang="en-GB" altLang="en-US" sz="2000" dirty="0" smtClean="0"/>
              <a:t>Definitions </a:t>
            </a:r>
            <a:r>
              <a:rPr kumimoji="1" lang="en-GB" altLang="en-US" sz="2000" dirty="0"/>
              <a:t>for Power </a:t>
            </a:r>
            <a:r>
              <a:rPr kumimoji="1" lang="en-GB" altLang="en-US" sz="2000" dirty="0" smtClean="0"/>
              <a:t>Switchgear</a:t>
            </a:r>
            <a:r>
              <a:rPr lang="en-US" sz="2000" dirty="0" smtClean="0"/>
              <a:t>")</a:t>
            </a:r>
            <a:endParaRPr lang="en-US" sz="2000" dirty="0"/>
          </a:p>
        </p:txBody>
      </p:sp>
      <p:sp>
        <p:nvSpPr>
          <p:cNvPr id="9" name="Rectángulo 8"/>
          <p:cNvSpPr/>
          <p:nvPr/>
        </p:nvSpPr>
        <p:spPr>
          <a:xfrm>
            <a:off x="4191000" y="2768410"/>
            <a:ext cx="3276600" cy="3693319"/>
          </a:xfrm>
          <a:prstGeom prst="rect">
            <a:avLst/>
          </a:prstGeom>
        </p:spPr>
        <p:txBody>
          <a:bodyPr wrap="square">
            <a:spAutoFit/>
          </a:bodyPr>
          <a:lstStyle/>
          <a:p>
            <a:pPr marL="285750" indent="-285750">
              <a:buFont typeface="Arial" panose="020B0604020202020204" pitchFamily="34" charset="0"/>
              <a:buChar char="•"/>
            </a:pPr>
            <a:r>
              <a:rPr lang="en-US" b="1" dirty="0" err="1" smtClean="0"/>
              <a:t>Diferencial</a:t>
            </a:r>
            <a:endParaRPr lang="en-US" b="1" dirty="0"/>
          </a:p>
          <a:p>
            <a:pPr marL="285750" indent="-285750">
              <a:buFont typeface="Arial" panose="020B0604020202020204" pitchFamily="34" charset="0"/>
              <a:buChar char="•"/>
            </a:pPr>
            <a:r>
              <a:rPr lang="en-US" b="1" dirty="0" err="1"/>
              <a:t>Distancia</a:t>
            </a:r>
            <a:endParaRPr lang="en-US" b="1" dirty="0"/>
          </a:p>
          <a:p>
            <a:pPr marL="285750" indent="-285750">
              <a:buFont typeface="Arial" panose="020B0604020202020204" pitchFamily="34" charset="0"/>
              <a:buChar char="•"/>
            </a:pPr>
            <a:r>
              <a:rPr lang="en-US" b="1" dirty="0" err="1"/>
              <a:t>Sobrecorriente</a:t>
            </a:r>
            <a:r>
              <a:rPr lang="en-US" b="1" dirty="0"/>
              <a:t> </a:t>
            </a:r>
            <a:r>
              <a:rPr lang="en-US" b="1" dirty="0" err="1" smtClean="0"/>
              <a:t>direccional</a:t>
            </a:r>
            <a:r>
              <a:rPr lang="en-US" b="1" dirty="0" smtClean="0"/>
              <a:t> </a:t>
            </a:r>
          </a:p>
          <a:p>
            <a:pPr marL="742950" lvl="1" indent="-285750">
              <a:buFont typeface="Arial" panose="020B0604020202020204" pitchFamily="34" charset="0"/>
              <a:buChar char="•"/>
            </a:pPr>
            <a:r>
              <a:rPr lang="en-US" b="1" dirty="0" err="1" smtClean="0"/>
              <a:t>Tiempo</a:t>
            </a:r>
            <a:r>
              <a:rPr lang="en-US" b="1" dirty="0" smtClean="0"/>
              <a:t> </a:t>
            </a:r>
            <a:r>
              <a:rPr lang="en-US" b="1" dirty="0" err="1" smtClean="0"/>
              <a:t>inverso</a:t>
            </a:r>
            <a:endParaRPr lang="en-US" b="1" dirty="0" smtClean="0"/>
          </a:p>
          <a:p>
            <a:pPr marL="742950" lvl="1" indent="-285750">
              <a:buFont typeface="Arial" panose="020B0604020202020204" pitchFamily="34" charset="0"/>
              <a:buChar char="•"/>
            </a:pPr>
            <a:r>
              <a:rPr lang="en-US" b="1" dirty="0" err="1" smtClean="0"/>
              <a:t>Tiempo</a:t>
            </a:r>
            <a:r>
              <a:rPr lang="en-US" b="1" dirty="0" smtClean="0"/>
              <a:t> </a:t>
            </a:r>
            <a:r>
              <a:rPr lang="en-US" b="1" dirty="0" err="1"/>
              <a:t>definido</a:t>
            </a:r>
            <a:endParaRPr lang="en-US" b="1" dirty="0"/>
          </a:p>
          <a:p>
            <a:pPr marL="285750" indent="-285750">
              <a:buFont typeface="Arial" panose="020B0604020202020204" pitchFamily="34" charset="0"/>
              <a:buChar char="•"/>
            </a:pPr>
            <a:r>
              <a:rPr lang="en-US" b="1" dirty="0" err="1" smtClean="0"/>
              <a:t>Subetensión</a:t>
            </a:r>
            <a:r>
              <a:rPr lang="en-US" b="1" dirty="0" smtClean="0"/>
              <a:t> </a:t>
            </a:r>
            <a:endParaRPr lang="en-US" b="1" dirty="0"/>
          </a:p>
          <a:p>
            <a:pPr marL="285750" indent="-285750">
              <a:buFont typeface="Arial" panose="020B0604020202020204" pitchFamily="34" charset="0"/>
              <a:buChar char="•"/>
            </a:pPr>
            <a:r>
              <a:rPr lang="en-US" b="1" dirty="0" err="1"/>
              <a:t>Sobretensión</a:t>
            </a:r>
            <a:endParaRPr lang="en-US" b="1" dirty="0"/>
          </a:p>
          <a:p>
            <a:pPr marL="285750" indent="-285750">
              <a:buFont typeface="Arial" panose="020B0604020202020204" pitchFamily="34" charset="0"/>
              <a:buChar char="•"/>
            </a:pPr>
            <a:r>
              <a:rPr lang="en-US" b="1" dirty="0"/>
              <a:t>Tierra o </a:t>
            </a:r>
            <a:r>
              <a:rPr lang="en-US" b="1" dirty="0" err="1"/>
              <a:t>fase</a:t>
            </a:r>
            <a:endParaRPr lang="en-US" b="1" dirty="0"/>
          </a:p>
          <a:p>
            <a:pPr marL="285750" indent="-285750">
              <a:buFont typeface="Arial" panose="020B0604020202020204" pitchFamily="34" charset="0"/>
              <a:buChar char="•"/>
            </a:pPr>
            <a:r>
              <a:rPr lang="en-US" b="1" dirty="0"/>
              <a:t>Alta o </a:t>
            </a:r>
            <a:r>
              <a:rPr lang="en-US" b="1" dirty="0" err="1"/>
              <a:t>baja</a:t>
            </a:r>
            <a:r>
              <a:rPr lang="en-US" b="1" dirty="0"/>
              <a:t> </a:t>
            </a:r>
            <a:r>
              <a:rPr lang="en-US" b="1" dirty="0" err="1"/>
              <a:t>velocidad</a:t>
            </a:r>
            <a:endParaRPr lang="en-US" b="1" dirty="0"/>
          </a:p>
          <a:p>
            <a:pPr marL="285750" indent="-285750">
              <a:buFont typeface="Arial" panose="020B0604020202020204" pitchFamily="34" charset="0"/>
              <a:buChar char="•"/>
            </a:pPr>
            <a:r>
              <a:rPr lang="en-US" b="1" dirty="0" err="1"/>
              <a:t>Piloto</a:t>
            </a:r>
            <a:endParaRPr lang="en-US" b="1" dirty="0"/>
          </a:p>
          <a:p>
            <a:pPr marL="742950" lvl="1" indent="-285750">
              <a:buFont typeface="Arial" panose="020B0604020202020204" pitchFamily="34" charset="0"/>
              <a:buChar char="•"/>
            </a:pPr>
            <a:r>
              <a:rPr lang="en-US" b="1" dirty="0" err="1"/>
              <a:t>Comparación</a:t>
            </a:r>
            <a:r>
              <a:rPr lang="en-US" b="1" dirty="0"/>
              <a:t> de </a:t>
            </a:r>
            <a:r>
              <a:rPr lang="en-US" b="1" dirty="0" err="1"/>
              <a:t>fase</a:t>
            </a:r>
            <a:endParaRPr lang="en-US" b="1" dirty="0"/>
          </a:p>
          <a:p>
            <a:pPr marL="742950" lvl="1" indent="-285750">
              <a:buFont typeface="Arial" panose="020B0604020202020204" pitchFamily="34" charset="0"/>
              <a:buChar char="•"/>
            </a:pPr>
            <a:r>
              <a:rPr lang="en-US" b="1" dirty="0" err="1"/>
              <a:t>Comparación</a:t>
            </a:r>
            <a:r>
              <a:rPr lang="en-US" b="1" dirty="0"/>
              <a:t> </a:t>
            </a:r>
            <a:r>
              <a:rPr lang="en-US" b="1" dirty="0" err="1"/>
              <a:t>direccional</a:t>
            </a:r>
            <a:endParaRPr lang="en-US" b="1" dirty="0"/>
          </a:p>
          <a:p>
            <a:pPr marL="285750" indent="-285750">
              <a:buFont typeface="Arial" panose="020B0604020202020204" pitchFamily="34" charset="0"/>
              <a:buChar char="•"/>
            </a:pPr>
            <a:r>
              <a:rPr lang="en-US" b="1" dirty="0" err="1"/>
              <a:t>Diferencial</a:t>
            </a:r>
            <a:r>
              <a:rPr lang="en-US" b="1" dirty="0"/>
              <a:t> de </a:t>
            </a:r>
            <a:r>
              <a:rPr lang="en-US" b="1" dirty="0" err="1"/>
              <a:t>corriente</a:t>
            </a:r>
            <a:endParaRPr lang="en-US" b="1"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01239" y="384125"/>
            <a:ext cx="6786880" cy="879475"/>
          </a:xfrm>
          <a:prstGeom prst="rect">
            <a:avLst/>
          </a:prstGeom>
        </p:spPr>
        <p:txBody>
          <a:bodyPr vert="horz" wrap="square" lIns="0" tIns="13970" rIns="0" bIns="0" rtlCol="0">
            <a:spAutoFit/>
          </a:bodyPr>
          <a:lstStyle/>
          <a:p>
            <a:pPr marL="12700" marR="5080" indent="1664970">
              <a:spcBef>
                <a:spcPts val="110"/>
              </a:spcBef>
            </a:pPr>
            <a:r>
              <a:rPr spc="-5" dirty="0"/>
              <a:t>RELÉS </a:t>
            </a:r>
            <a:r>
              <a:rPr dirty="0"/>
              <a:t>DE </a:t>
            </a:r>
            <a:r>
              <a:rPr spc="-10" dirty="0"/>
              <a:t>PROTECCIÓN: </a:t>
            </a:r>
            <a:r>
              <a:rPr spc="-5" dirty="0"/>
              <a:t> CLASIFICACIÓN</a:t>
            </a:r>
            <a:r>
              <a:rPr spc="-45" dirty="0"/>
              <a:t> </a:t>
            </a:r>
            <a:r>
              <a:rPr dirty="0"/>
              <a:t>DE</a:t>
            </a:r>
            <a:r>
              <a:rPr spc="-5" dirty="0"/>
              <a:t> </a:t>
            </a:r>
            <a:r>
              <a:rPr spc="-10" dirty="0"/>
              <a:t>LOS</a:t>
            </a:r>
            <a:r>
              <a:rPr spc="-55" dirty="0"/>
              <a:t> </a:t>
            </a:r>
            <a:r>
              <a:rPr spc="-5" dirty="0"/>
              <a:t>RELÉS</a:t>
            </a:r>
            <a:r>
              <a:rPr spc="-20" dirty="0"/>
              <a:t> </a:t>
            </a:r>
            <a:r>
              <a:rPr dirty="0"/>
              <a:t>DE</a:t>
            </a:r>
            <a:r>
              <a:rPr spc="-5" dirty="0"/>
              <a:t> </a:t>
            </a:r>
            <a:r>
              <a:rPr spc="-10" dirty="0"/>
              <a:t>PROTECCIÓN</a:t>
            </a:r>
          </a:p>
        </p:txBody>
      </p:sp>
      <p:pic>
        <p:nvPicPr>
          <p:cNvPr id="3" name="object 3"/>
          <p:cNvPicPr/>
          <p:nvPr/>
        </p:nvPicPr>
        <p:blipFill>
          <a:blip r:embed="rId2" cstate="print"/>
          <a:stretch>
            <a:fillRect/>
          </a:stretch>
        </p:blipFill>
        <p:spPr>
          <a:xfrm>
            <a:off x="2524099" y="2143125"/>
            <a:ext cx="4038600" cy="1912620"/>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04800" y="1066800"/>
            <a:ext cx="11582400" cy="5632311"/>
          </a:xfrm>
          <a:prstGeom prst="rect">
            <a:avLst/>
          </a:prstGeom>
        </p:spPr>
        <p:txBody>
          <a:bodyPr wrap="square">
            <a:spAutoFit/>
          </a:bodyPr>
          <a:lstStyle/>
          <a:p>
            <a:pPr algn="just"/>
            <a:r>
              <a:rPr lang="en-US" sz="2400" b="1" dirty="0"/>
              <a:t>Los </a:t>
            </a:r>
            <a:r>
              <a:rPr lang="en-US" sz="2400" b="1" dirty="0" err="1"/>
              <a:t>relés</a:t>
            </a:r>
            <a:r>
              <a:rPr lang="en-US" sz="2400" b="1" dirty="0"/>
              <a:t> se </a:t>
            </a:r>
            <a:r>
              <a:rPr lang="en-US" sz="2400" b="1" dirty="0" err="1"/>
              <a:t>clasifican</a:t>
            </a:r>
            <a:r>
              <a:rPr lang="en-US" sz="2400" b="1" dirty="0"/>
              <a:t> </a:t>
            </a:r>
            <a:r>
              <a:rPr lang="en-US" sz="2400" b="1" dirty="0" err="1"/>
              <a:t>generalmente</a:t>
            </a:r>
            <a:r>
              <a:rPr lang="en-US" sz="2400" b="1" dirty="0"/>
              <a:t> </a:t>
            </a:r>
            <a:r>
              <a:rPr lang="en-US" sz="2400" b="1" dirty="0" err="1"/>
              <a:t>por</a:t>
            </a:r>
            <a:r>
              <a:rPr lang="en-US" sz="2400" b="1" dirty="0"/>
              <a:t> </a:t>
            </a:r>
            <a:r>
              <a:rPr lang="en-US" sz="2400" b="1" dirty="0" err="1"/>
              <a:t>su</a:t>
            </a:r>
            <a:r>
              <a:rPr lang="en-US" sz="2400" b="1" dirty="0"/>
              <a:t> </a:t>
            </a:r>
            <a:r>
              <a:rPr lang="en-US" sz="2400" b="1" dirty="0" err="1"/>
              <a:t>velocidad</a:t>
            </a:r>
            <a:r>
              <a:rPr lang="en-US" sz="2400" b="1" dirty="0"/>
              <a:t> de </a:t>
            </a:r>
            <a:r>
              <a:rPr lang="en-US" sz="2400" b="1" dirty="0" err="1"/>
              <a:t>operación</a:t>
            </a:r>
            <a:r>
              <a:rPr lang="en-US" sz="2400" b="1" dirty="0"/>
              <a:t> de la </a:t>
            </a:r>
            <a:r>
              <a:rPr lang="en-US" sz="2400" b="1" dirty="0" err="1"/>
              <a:t>siguiente</a:t>
            </a:r>
            <a:r>
              <a:rPr lang="en-US" sz="2400" b="1" dirty="0"/>
              <a:t> </a:t>
            </a:r>
            <a:r>
              <a:rPr lang="en-US" sz="2400" b="1" dirty="0" err="1"/>
              <a:t>manera</a:t>
            </a:r>
            <a:r>
              <a:rPr lang="en-US" sz="2400" b="1" dirty="0"/>
              <a:t>:</a:t>
            </a:r>
          </a:p>
          <a:p>
            <a:pPr marL="342900" indent="-342900" algn="just">
              <a:buFont typeface="Arial" panose="020B0604020202020204" pitchFamily="34" charset="0"/>
              <a:buChar char="•"/>
            </a:pPr>
            <a:r>
              <a:rPr lang="en-US" sz="2400" b="1" dirty="0" err="1">
                <a:solidFill>
                  <a:srgbClr val="C00000"/>
                </a:solidFill>
              </a:rPr>
              <a:t>Instantáneo</a:t>
            </a:r>
            <a:endParaRPr lang="en-US" sz="2400" b="1" dirty="0">
              <a:solidFill>
                <a:srgbClr val="C00000"/>
              </a:solidFill>
            </a:endParaRPr>
          </a:p>
          <a:p>
            <a:pPr marL="800100" lvl="1" indent="-342900" algn="just">
              <a:buFont typeface="Wingdings" panose="05000000000000000000" pitchFamily="2" charset="2"/>
              <a:buChar char="ü"/>
            </a:pPr>
            <a:r>
              <a:rPr lang="en-US" sz="2400" b="1" dirty="0" smtClean="0"/>
              <a:t> </a:t>
            </a:r>
            <a:r>
              <a:rPr lang="en-US" sz="2400" b="1" dirty="0" err="1">
                <a:solidFill>
                  <a:srgbClr val="0070C0"/>
                </a:solidFill>
              </a:rPr>
              <a:t>Estos</a:t>
            </a:r>
            <a:r>
              <a:rPr lang="en-US" sz="2400" b="1" dirty="0">
                <a:solidFill>
                  <a:srgbClr val="0070C0"/>
                </a:solidFill>
              </a:rPr>
              <a:t> </a:t>
            </a:r>
            <a:r>
              <a:rPr lang="en-US" sz="2400" b="1" dirty="0" err="1">
                <a:solidFill>
                  <a:srgbClr val="0070C0"/>
                </a:solidFill>
              </a:rPr>
              <a:t>relés</a:t>
            </a:r>
            <a:r>
              <a:rPr lang="en-US" sz="2400" b="1" dirty="0">
                <a:solidFill>
                  <a:srgbClr val="0070C0"/>
                </a:solidFill>
              </a:rPr>
              <a:t> </a:t>
            </a:r>
            <a:r>
              <a:rPr lang="en-US" sz="2400" b="1" dirty="0" err="1">
                <a:solidFill>
                  <a:srgbClr val="0070C0"/>
                </a:solidFill>
              </a:rPr>
              <a:t>funcionan</a:t>
            </a:r>
            <a:r>
              <a:rPr lang="en-US" sz="2400" b="1" dirty="0">
                <a:solidFill>
                  <a:srgbClr val="0070C0"/>
                </a:solidFill>
              </a:rPr>
              <a:t> tan pronto </a:t>
            </a:r>
            <a:r>
              <a:rPr lang="en-US" sz="2400" b="1" dirty="0" err="1">
                <a:solidFill>
                  <a:srgbClr val="0070C0"/>
                </a:solidFill>
              </a:rPr>
              <a:t>como</a:t>
            </a:r>
            <a:r>
              <a:rPr lang="en-US" sz="2400" b="1" dirty="0">
                <a:solidFill>
                  <a:srgbClr val="0070C0"/>
                </a:solidFill>
              </a:rPr>
              <a:t> se </a:t>
            </a:r>
            <a:r>
              <a:rPr lang="en-US" sz="2400" b="1" dirty="0" err="1">
                <a:solidFill>
                  <a:srgbClr val="0070C0"/>
                </a:solidFill>
              </a:rPr>
              <a:t>toma</a:t>
            </a:r>
            <a:r>
              <a:rPr lang="en-US" sz="2400" b="1" dirty="0">
                <a:solidFill>
                  <a:srgbClr val="0070C0"/>
                </a:solidFill>
              </a:rPr>
              <a:t> </a:t>
            </a:r>
            <a:r>
              <a:rPr lang="en-US" sz="2400" b="1" dirty="0" err="1">
                <a:solidFill>
                  <a:srgbClr val="0070C0"/>
                </a:solidFill>
              </a:rPr>
              <a:t>una</a:t>
            </a:r>
            <a:r>
              <a:rPr lang="en-US" sz="2400" b="1" dirty="0">
                <a:solidFill>
                  <a:srgbClr val="0070C0"/>
                </a:solidFill>
              </a:rPr>
              <a:t> </a:t>
            </a:r>
            <a:r>
              <a:rPr lang="en-US" sz="2400" b="1" dirty="0" err="1">
                <a:solidFill>
                  <a:srgbClr val="0070C0"/>
                </a:solidFill>
              </a:rPr>
              <a:t>decisión</a:t>
            </a:r>
            <a:r>
              <a:rPr lang="en-US" sz="2400" b="1" dirty="0">
                <a:solidFill>
                  <a:srgbClr val="0070C0"/>
                </a:solidFill>
              </a:rPr>
              <a:t> </a:t>
            </a:r>
            <a:r>
              <a:rPr lang="en-US" sz="2400" b="1" dirty="0" err="1">
                <a:solidFill>
                  <a:srgbClr val="0070C0"/>
                </a:solidFill>
              </a:rPr>
              <a:t>segura</a:t>
            </a:r>
            <a:r>
              <a:rPr lang="en-US" sz="2400" b="1" dirty="0">
                <a:solidFill>
                  <a:srgbClr val="0070C0"/>
                </a:solidFill>
              </a:rPr>
              <a:t>.</a:t>
            </a:r>
          </a:p>
          <a:p>
            <a:pPr marL="800100" lvl="1" indent="-342900" algn="just">
              <a:buFont typeface="Wingdings" panose="05000000000000000000" pitchFamily="2" charset="2"/>
              <a:buChar char="ü"/>
            </a:pPr>
            <a:r>
              <a:rPr lang="en-US" sz="2400" b="1" dirty="0">
                <a:solidFill>
                  <a:srgbClr val="0070C0"/>
                </a:solidFill>
              </a:rPr>
              <a:t>No se introduce un </a:t>
            </a:r>
            <a:r>
              <a:rPr lang="en-US" sz="2400" b="1" dirty="0" err="1">
                <a:solidFill>
                  <a:srgbClr val="0070C0"/>
                </a:solidFill>
              </a:rPr>
              <a:t>retardo</a:t>
            </a:r>
            <a:r>
              <a:rPr lang="en-US" sz="2400" b="1" dirty="0">
                <a:solidFill>
                  <a:srgbClr val="0070C0"/>
                </a:solidFill>
              </a:rPr>
              <a:t> de </a:t>
            </a:r>
            <a:r>
              <a:rPr lang="en-US" sz="2400" b="1" dirty="0" err="1">
                <a:solidFill>
                  <a:srgbClr val="0070C0"/>
                </a:solidFill>
              </a:rPr>
              <a:t>tiempo</a:t>
            </a:r>
            <a:r>
              <a:rPr lang="en-US" sz="2400" b="1" dirty="0">
                <a:solidFill>
                  <a:srgbClr val="0070C0"/>
                </a:solidFill>
              </a:rPr>
              <a:t> </a:t>
            </a:r>
            <a:r>
              <a:rPr lang="en-US" sz="2400" b="1" dirty="0" err="1">
                <a:solidFill>
                  <a:srgbClr val="0070C0"/>
                </a:solidFill>
              </a:rPr>
              <a:t>intencional</a:t>
            </a:r>
            <a:r>
              <a:rPr lang="en-US" sz="2400" b="1" dirty="0">
                <a:solidFill>
                  <a:srgbClr val="0070C0"/>
                </a:solidFill>
              </a:rPr>
              <a:t> para </a:t>
            </a:r>
            <a:r>
              <a:rPr lang="en-US" sz="2400" b="1" dirty="0" err="1">
                <a:solidFill>
                  <a:srgbClr val="0070C0"/>
                </a:solidFill>
              </a:rPr>
              <a:t>ralentizar</a:t>
            </a:r>
            <a:r>
              <a:rPr lang="en-US" sz="2400" b="1" dirty="0">
                <a:solidFill>
                  <a:srgbClr val="0070C0"/>
                </a:solidFill>
              </a:rPr>
              <a:t> la </a:t>
            </a:r>
            <a:r>
              <a:rPr lang="en-US" sz="2400" b="1" dirty="0" err="1">
                <a:solidFill>
                  <a:srgbClr val="0070C0"/>
                </a:solidFill>
              </a:rPr>
              <a:t>respuesta</a:t>
            </a:r>
            <a:r>
              <a:rPr lang="en-US" sz="2400" b="1" dirty="0">
                <a:solidFill>
                  <a:srgbClr val="0070C0"/>
                </a:solidFill>
              </a:rPr>
              <a:t> del </a:t>
            </a:r>
            <a:r>
              <a:rPr lang="en-US" sz="2400" b="1" dirty="0" err="1">
                <a:solidFill>
                  <a:srgbClr val="0070C0"/>
                </a:solidFill>
              </a:rPr>
              <a:t>relé</a:t>
            </a:r>
            <a:endParaRPr lang="en-US" sz="2400" b="1" dirty="0">
              <a:solidFill>
                <a:srgbClr val="0070C0"/>
              </a:solidFill>
            </a:endParaRPr>
          </a:p>
          <a:p>
            <a:pPr marL="342900" indent="-342900" algn="just">
              <a:buFont typeface="Arial" panose="020B0604020202020204" pitchFamily="34" charset="0"/>
              <a:buChar char="•"/>
            </a:pPr>
            <a:r>
              <a:rPr lang="en-US" sz="2400" b="1" dirty="0" err="1">
                <a:solidFill>
                  <a:srgbClr val="C00000"/>
                </a:solidFill>
              </a:rPr>
              <a:t>Tiempo</a:t>
            </a:r>
            <a:r>
              <a:rPr lang="en-US" sz="2400" b="1" dirty="0">
                <a:solidFill>
                  <a:srgbClr val="C00000"/>
                </a:solidFill>
              </a:rPr>
              <a:t> de </a:t>
            </a:r>
            <a:r>
              <a:rPr lang="en-US" sz="2400" b="1" dirty="0" err="1">
                <a:solidFill>
                  <a:srgbClr val="C00000"/>
                </a:solidFill>
              </a:rPr>
              <a:t>retardo</a:t>
            </a:r>
            <a:endParaRPr lang="en-US" sz="2400" b="1" dirty="0">
              <a:solidFill>
                <a:srgbClr val="C00000"/>
              </a:solidFill>
            </a:endParaRPr>
          </a:p>
          <a:p>
            <a:pPr marL="800100" lvl="1" indent="-342900" algn="just">
              <a:buFont typeface="Wingdings" panose="05000000000000000000" pitchFamily="2" charset="2"/>
              <a:buChar char="ü"/>
            </a:pPr>
            <a:r>
              <a:rPr lang="en-US" sz="2400" b="1" dirty="0">
                <a:solidFill>
                  <a:srgbClr val="0070C0"/>
                </a:solidFill>
              </a:rPr>
              <a:t>Se </a:t>
            </a:r>
            <a:r>
              <a:rPr lang="en-US" sz="2400" b="1" dirty="0" err="1">
                <a:solidFill>
                  <a:srgbClr val="0070C0"/>
                </a:solidFill>
              </a:rPr>
              <a:t>inserta</a:t>
            </a:r>
            <a:r>
              <a:rPr lang="en-US" sz="2400" b="1" dirty="0">
                <a:solidFill>
                  <a:srgbClr val="0070C0"/>
                </a:solidFill>
              </a:rPr>
              <a:t> un </a:t>
            </a:r>
            <a:r>
              <a:rPr lang="en-US" sz="2400" b="1" dirty="0" err="1">
                <a:solidFill>
                  <a:srgbClr val="0070C0"/>
                </a:solidFill>
              </a:rPr>
              <a:t>retardo</a:t>
            </a:r>
            <a:r>
              <a:rPr lang="en-US" sz="2400" b="1" dirty="0">
                <a:solidFill>
                  <a:srgbClr val="0070C0"/>
                </a:solidFill>
              </a:rPr>
              <a:t> de </a:t>
            </a:r>
            <a:r>
              <a:rPr lang="en-US" sz="2400" b="1" dirty="0" err="1">
                <a:solidFill>
                  <a:srgbClr val="0070C0"/>
                </a:solidFill>
              </a:rPr>
              <a:t>tiempo</a:t>
            </a:r>
            <a:r>
              <a:rPr lang="en-US" sz="2400" b="1" dirty="0">
                <a:solidFill>
                  <a:srgbClr val="0070C0"/>
                </a:solidFill>
              </a:rPr>
              <a:t> </a:t>
            </a:r>
            <a:r>
              <a:rPr lang="en-US" sz="2400" b="1" dirty="0" err="1">
                <a:solidFill>
                  <a:srgbClr val="0070C0"/>
                </a:solidFill>
              </a:rPr>
              <a:t>intencional</a:t>
            </a:r>
            <a:r>
              <a:rPr lang="en-US" sz="2400" b="1" dirty="0">
                <a:solidFill>
                  <a:srgbClr val="0070C0"/>
                </a:solidFill>
              </a:rPr>
              <a:t> entre el </a:t>
            </a:r>
            <a:r>
              <a:rPr lang="en-US" sz="2400" b="1" dirty="0" err="1">
                <a:solidFill>
                  <a:srgbClr val="0070C0"/>
                </a:solidFill>
              </a:rPr>
              <a:t>tiempo</a:t>
            </a:r>
            <a:r>
              <a:rPr lang="en-US" sz="2400" b="1" dirty="0">
                <a:solidFill>
                  <a:srgbClr val="0070C0"/>
                </a:solidFill>
              </a:rPr>
              <a:t> de </a:t>
            </a:r>
            <a:r>
              <a:rPr lang="en-US" sz="2400" b="1" dirty="0" err="1">
                <a:solidFill>
                  <a:srgbClr val="0070C0"/>
                </a:solidFill>
              </a:rPr>
              <a:t>decisión</a:t>
            </a:r>
            <a:r>
              <a:rPr lang="en-US" sz="2400" b="1" dirty="0">
                <a:solidFill>
                  <a:srgbClr val="0070C0"/>
                </a:solidFill>
              </a:rPr>
              <a:t> del </a:t>
            </a:r>
            <a:r>
              <a:rPr lang="en-US" sz="2400" b="1" dirty="0" err="1">
                <a:solidFill>
                  <a:srgbClr val="0070C0"/>
                </a:solidFill>
              </a:rPr>
              <a:t>relé</a:t>
            </a:r>
            <a:r>
              <a:rPr lang="en-US" sz="2400" b="1" dirty="0">
                <a:solidFill>
                  <a:srgbClr val="0070C0"/>
                </a:solidFill>
              </a:rPr>
              <a:t> y el </a:t>
            </a:r>
            <a:r>
              <a:rPr lang="en-US" sz="2400" b="1" dirty="0" err="1">
                <a:solidFill>
                  <a:srgbClr val="0070C0"/>
                </a:solidFill>
              </a:rPr>
              <a:t>inicio</a:t>
            </a:r>
            <a:r>
              <a:rPr lang="en-US" sz="2400" b="1" dirty="0">
                <a:solidFill>
                  <a:srgbClr val="0070C0"/>
                </a:solidFill>
              </a:rPr>
              <a:t> de la </a:t>
            </a:r>
            <a:r>
              <a:rPr lang="en-US" sz="2400" b="1" dirty="0" err="1">
                <a:solidFill>
                  <a:srgbClr val="0070C0"/>
                </a:solidFill>
              </a:rPr>
              <a:t>acción</a:t>
            </a:r>
            <a:r>
              <a:rPr lang="en-US" sz="2400" b="1" dirty="0">
                <a:solidFill>
                  <a:srgbClr val="0070C0"/>
                </a:solidFill>
              </a:rPr>
              <a:t> de </a:t>
            </a:r>
            <a:r>
              <a:rPr lang="en-US" sz="2400" b="1" dirty="0" err="1">
                <a:solidFill>
                  <a:srgbClr val="0070C0"/>
                </a:solidFill>
              </a:rPr>
              <a:t>disparo</a:t>
            </a:r>
            <a:r>
              <a:rPr lang="en-US" sz="2400" b="1" dirty="0">
                <a:solidFill>
                  <a:srgbClr val="0070C0"/>
                </a:solidFill>
              </a:rPr>
              <a:t>.</a:t>
            </a:r>
          </a:p>
          <a:p>
            <a:pPr marL="800100" lvl="1" indent="-342900" algn="just">
              <a:buFont typeface="Wingdings" panose="05000000000000000000" pitchFamily="2" charset="2"/>
              <a:buChar char="ü"/>
            </a:pPr>
            <a:r>
              <a:rPr lang="en-US" sz="2400" b="1" dirty="0">
                <a:solidFill>
                  <a:srgbClr val="0070C0"/>
                </a:solidFill>
              </a:rPr>
              <a:t>Este </a:t>
            </a:r>
            <a:r>
              <a:rPr lang="en-US" sz="2400" b="1" dirty="0" err="1">
                <a:solidFill>
                  <a:srgbClr val="0070C0"/>
                </a:solidFill>
              </a:rPr>
              <a:t>retardo</a:t>
            </a:r>
            <a:r>
              <a:rPr lang="en-US" sz="2400" b="1" dirty="0">
                <a:solidFill>
                  <a:srgbClr val="0070C0"/>
                </a:solidFill>
              </a:rPr>
              <a:t> de </a:t>
            </a:r>
            <a:r>
              <a:rPr lang="en-US" sz="2400" b="1" dirty="0" err="1">
                <a:solidFill>
                  <a:srgbClr val="0070C0"/>
                </a:solidFill>
              </a:rPr>
              <a:t>tiempo</a:t>
            </a:r>
            <a:r>
              <a:rPr lang="en-US" sz="2400" b="1" dirty="0">
                <a:solidFill>
                  <a:srgbClr val="0070C0"/>
                </a:solidFill>
              </a:rPr>
              <a:t> </a:t>
            </a:r>
            <a:r>
              <a:rPr lang="en-US" sz="2400" b="1" dirty="0" err="1">
                <a:solidFill>
                  <a:srgbClr val="0070C0"/>
                </a:solidFill>
              </a:rPr>
              <a:t>puede</a:t>
            </a:r>
            <a:r>
              <a:rPr lang="en-US" sz="2400" b="1" dirty="0">
                <a:solidFill>
                  <a:srgbClr val="0070C0"/>
                </a:solidFill>
              </a:rPr>
              <a:t> </a:t>
            </a:r>
            <a:r>
              <a:rPr lang="en-US" sz="2400" b="1" dirty="0" err="1">
                <a:solidFill>
                  <a:srgbClr val="0070C0"/>
                </a:solidFill>
              </a:rPr>
              <a:t>ser</a:t>
            </a:r>
            <a:r>
              <a:rPr lang="en-US" sz="2400" b="1" dirty="0">
                <a:solidFill>
                  <a:srgbClr val="0070C0"/>
                </a:solidFill>
              </a:rPr>
              <a:t> </a:t>
            </a:r>
            <a:r>
              <a:rPr lang="en-US" sz="2400" b="1" dirty="0" err="1">
                <a:solidFill>
                  <a:srgbClr val="0070C0"/>
                </a:solidFill>
              </a:rPr>
              <a:t>dependiente</a:t>
            </a:r>
            <a:r>
              <a:rPr lang="en-US" sz="2400" b="1" dirty="0">
                <a:solidFill>
                  <a:srgbClr val="0070C0"/>
                </a:solidFill>
              </a:rPr>
              <a:t> de </a:t>
            </a:r>
            <a:r>
              <a:rPr lang="en-US" sz="2400" b="1" dirty="0" err="1">
                <a:solidFill>
                  <a:srgbClr val="0070C0"/>
                </a:solidFill>
              </a:rPr>
              <a:t>algún</a:t>
            </a:r>
            <a:r>
              <a:rPr lang="en-US" sz="2400" b="1" dirty="0">
                <a:solidFill>
                  <a:srgbClr val="0070C0"/>
                </a:solidFill>
              </a:rPr>
              <a:t> </a:t>
            </a:r>
            <a:r>
              <a:rPr lang="en-US" sz="2400" b="1" dirty="0" err="1">
                <a:solidFill>
                  <a:srgbClr val="0070C0"/>
                </a:solidFill>
              </a:rPr>
              <a:t>parámetro</a:t>
            </a:r>
            <a:r>
              <a:rPr lang="en-US" sz="2400" b="1" dirty="0">
                <a:solidFill>
                  <a:srgbClr val="0070C0"/>
                </a:solidFill>
              </a:rPr>
              <a:t> (</a:t>
            </a:r>
            <a:r>
              <a:rPr lang="en-US" sz="2400" b="1" dirty="0" err="1">
                <a:solidFill>
                  <a:srgbClr val="0070C0"/>
                </a:solidFill>
              </a:rPr>
              <a:t>generalmente</a:t>
            </a:r>
            <a:r>
              <a:rPr lang="en-US" sz="2400" b="1" dirty="0">
                <a:solidFill>
                  <a:srgbClr val="0070C0"/>
                </a:solidFill>
              </a:rPr>
              <a:t> </a:t>
            </a:r>
            <a:r>
              <a:rPr lang="en-US" sz="2400" b="1" dirty="0" err="1" smtClean="0">
                <a:solidFill>
                  <a:srgbClr val="0070C0"/>
                </a:solidFill>
              </a:rPr>
              <a:t>dependiente</a:t>
            </a:r>
            <a:r>
              <a:rPr lang="en-US" sz="2400" b="1" dirty="0" smtClean="0">
                <a:solidFill>
                  <a:srgbClr val="0070C0"/>
                </a:solidFill>
              </a:rPr>
              <a:t> </a:t>
            </a:r>
            <a:r>
              <a:rPr lang="en-US" sz="2400" b="1" dirty="0">
                <a:solidFill>
                  <a:srgbClr val="0070C0"/>
                </a:solidFill>
              </a:rPr>
              <a:t>del </a:t>
            </a:r>
            <a:r>
              <a:rPr lang="en-US" sz="2400" b="1" dirty="0" err="1">
                <a:solidFill>
                  <a:srgbClr val="0070C0"/>
                </a:solidFill>
              </a:rPr>
              <a:t>tiempo</a:t>
            </a:r>
            <a:r>
              <a:rPr lang="en-US" sz="2400" b="1" dirty="0">
                <a:solidFill>
                  <a:srgbClr val="0070C0"/>
                </a:solidFill>
              </a:rPr>
              <a:t> </a:t>
            </a:r>
            <a:r>
              <a:rPr lang="en-US" sz="2400" b="1" dirty="0" err="1">
                <a:solidFill>
                  <a:srgbClr val="0070C0"/>
                </a:solidFill>
              </a:rPr>
              <a:t>inverso</a:t>
            </a:r>
            <a:r>
              <a:rPr lang="en-US" sz="2400" b="1" dirty="0">
                <a:solidFill>
                  <a:srgbClr val="0070C0"/>
                </a:solidFill>
              </a:rPr>
              <a:t>) o </a:t>
            </a:r>
            <a:r>
              <a:rPr lang="en-US" sz="2400" b="1" dirty="0" err="1" smtClean="0">
                <a:solidFill>
                  <a:srgbClr val="0070C0"/>
                </a:solidFill>
              </a:rPr>
              <a:t>independiente</a:t>
            </a:r>
            <a:r>
              <a:rPr lang="en-US" sz="2400" b="1" dirty="0" smtClean="0">
                <a:solidFill>
                  <a:srgbClr val="0070C0"/>
                </a:solidFill>
              </a:rPr>
              <a:t> </a:t>
            </a:r>
            <a:endParaRPr lang="en-US" sz="2400" b="1" dirty="0">
              <a:solidFill>
                <a:srgbClr val="0070C0"/>
              </a:solidFill>
            </a:endParaRPr>
          </a:p>
          <a:p>
            <a:pPr marL="342900" indent="-342900" algn="just">
              <a:buFont typeface="Arial" panose="020B0604020202020204" pitchFamily="34" charset="0"/>
              <a:buChar char="•"/>
            </a:pPr>
            <a:r>
              <a:rPr lang="en-US" sz="2400" b="1" dirty="0">
                <a:solidFill>
                  <a:srgbClr val="C00000"/>
                </a:solidFill>
              </a:rPr>
              <a:t>Alta </a:t>
            </a:r>
            <a:r>
              <a:rPr lang="en-US" sz="2400" b="1" dirty="0" err="1">
                <a:solidFill>
                  <a:srgbClr val="C00000"/>
                </a:solidFill>
              </a:rPr>
              <a:t>velocidad</a:t>
            </a:r>
            <a:endParaRPr lang="en-US" sz="2400" b="1" dirty="0">
              <a:solidFill>
                <a:srgbClr val="C00000"/>
              </a:solidFill>
            </a:endParaRPr>
          </a:p>
          <a:p>
            <a:pPr marL="800100" lvl="1" indent="-342900" algn="just">
              <a:buFont typeface="Wingdings" panose="05000000000000000000" pitchFamily="2" charset="2"/>
              <a:buChar char="ü"/>
            </a:pPr>
            <a:r>
              <a:rPr lang="en-US" sz="2400" b="1" dirty="0">
                <a:solidFill>
                  <a:srgbClr val="0070C0"/>
                </a:solidFill>
              </a:rPr>
              <a:t>Un </a:t>
            </a:r>
            <a:r>
              <a:rPr lang="en-US" sz="2400" b="1" dirty="0" err="1">
                <a:solidFill>
                  <a:srgbClr val="0070C0"/>
                </a:solidFill>
              </a:rPr>
              <a:t>relé</a:t>
            </a:r>
            <a:r>
              <a:rPr lang="en-US" sz="2400" b="1" dirty="0">
                <a:solidFill>
                  <a:srgbClr val="0070C0"/>
                </a:solidFill>
              </a:rPr>
              <a:t> que opera </a:t>
            </a:r>
            <a:r>
              <a:rPr lang="en-US" sz="2400" b="1" dirty="0" err="1">
                <a:solidFill>
                  <a:srgbClr val="0070C0"/>
                </a:solidFill>
              </a:rPr>
              <a:t>en</a:t>
            </a:r>
            <a:r>
              <a:rPr lang="en-US" sz="2400" b="1" dirty="0">
                <a:solidFill>
                  <a:srgbClr val="0070C0"/>
                </a:solidFill>
              </a:rPr>
              <a:t> </a:t>
            </a:r>
            <a:r>
              <a:rPr lang="en-US" sz="2400" b="1" dirty="0" err="1">
                <a:solidFill>
                  <a:srgbClr val="0070C0"/>
                </a:solidFill>
              </a:rPr>
              <a:t>menos</a:t>
            </a:r>
            <a:r>
              <a:rPr lang="en-US" sz="2400" b="1" dirty="0">
                <a:solidFill>
                  <a:srgbClr val="0070C0"/>
                </a:solidFill>
              </a:rPr>
              <a:t> de un </a:t>
            </a:r>
            <a:r>
              <a:rPr lang="en-US" sz="2400" b="1" dirty="0" err="1">
                <a:solidFill>
                  <a:srgbClr val="0070C0"/>
                </a:solidFill>
              </a:rPr>
              <a:t>tiempo</a:t>
            </a:r>
            <a:r>
              <a:rPr lang="en-US" sz="2400" b="1" dirty="0">
                <a:solidFill>
                  <a:srgbClr val="0070C0"/>
                </a:solidFill>
              </a:rPr>
              <a:t> </a:t>
            </a:r>
            <a:r>
              <a:rPr lang="en-US" sz="2400" b="1" dirty="0" err="1">
                <a:solidFill>
                  <a:srgbClr val="0070C0"/>
                </a:solidFill>
              </a:rPr>
              <a:t>especificado</a:t>
            </a:r>
            <a:r>
              <a:rPr lang="en-US" sz="2400" b="1" dirty="0">
                <a:solidFill>
                  <a:srgbClr val="0070C0"/>
                </a:solidFill>
              </a:rPr>
              <a:t> (</a:t>
            </a:r>
            <a:r>
              <a:rPr lang="en-US" sz="2400" b="1" dirty="0" err="1">
                <a:solidFill>
                  <a:srgbClr val="0070C0"/>
                </a:solidFill>
              </a:rPr>
              <a:t>generalmente</a:t>
            </a:r>
            <a:r>
              <a:rPr lang="en-US" sz="2400" b="1" dirty="0">
                <a:solidFill>
                  <a:srgbClr val="0070C0"/>
                </a:solidFill>
              </a:rPr>
              <a:t> 3 </a:t>
            </a:r>
            <a:r>
              <a:rPr lang="en-US" sz="2400" b="1" dirty="0" err="1">
                <a:solidFill>
                  <a:srgbClr val="0070C0"/>
                </a:solidFill>
              </a:rPr>
              <a:t>ciclos</a:t>
            </a:r>
            <a:r>
              <a:rPr lang="en-US" sz="2400" b="1" dirty="0">
                <a:solidFill>
                  <a:srgbClr val="0070C0"/>
                </a:solidFill>
              </a:rPr>
              <a:t>)</a:t>
            </a:r>
          </a:p>
          <a:p>
            <a:pPr marL="342900" indent="-342900" algn="just">
              <a:buFont typeface="Arial" panose="020B0604020202020204" pitchFamily="34" charset="0"/>
              <a:buChar char="•"/>
            </a:pPr>
            <a:r>
              <a:rPr lang="en-US" sz="2400" b="1" dirty="0">
                <a:solidFill>
                  <a:srgbClr val="C00000"/>
                </a:solidFill>
              </a:rPr>
              <a:t>Ultra </a:t>
            </a:r>
            <a:r>
              <a:rPr lang="en-US" sz="2400" b="1" dirty="0" err="1">
                <a:solidFill>
                  <a:srgbClr val="C00000"/>
                </a:solidFill>
              </a:rPr>
              <a:t>alta</a:t>
            </a:r>
            <a:r>
              <a:rPr lang="en-US" sz="2400" b="1" dirty="0">
                <a:solidFill>
                  <a:srgbClr val="C00000"/>
                </a:solidFill>
              </a:rPr>
              <a:t> </a:t>
            </a:r>
            <a:r>
              <a:rPr lang="en-US" sz="2400" b="1" dirty="0" err="1">
                <a:solidFill>
                  <a:srgbClr val="C00000"/>
                </a:solidFill>
              </a:rPr>
              <a:t>velocidad</a:t>
            </a:r>
            <a:endParaRPr lang="en-US" sz="2400" b="1" dirty="0">
              <a:solidFill>
                <a:srgbClr val="C00000"/>
              </a:solidFill>
            </a:endParaRPr>
          </a:p>
          <a:p>
            <a:pPr marL="800100" lvl="1" indent="-342900" algn="just">
              <a:buFont typeface="Wingdings" panose="05000000000000000000" pitchFamily="2" charset="2"/>
              <a:buChar char="ü"/>
            </a:pPr>
            <a:r>
              <a:rPr lang="en-US" sz="2400" b="1" dirty="0">
                <a:solidFill>
                  <a:srgbClr val="0070C0"/>
                </a:solidFill>
              </a:rPr>
              <a:t>Este </a:t>
            </a:r>
            <a:r>
              <a:rPr lang="en-US" sz="2400" b="1" dirty="0" err="1">
                <a:solidFill>
                  <a:srgbClr val="0070C0"/>
                </a:solidFill>
              </a:rPr>
              <a:t>término</a:t>
            </a:r>
            <a:r>
              <a:rPr lang="en-US" sz="2400" b="1" dirty="0">
                <a:solidFill>
                  <a:srgbClr val="0070C0"/>
                </a:solidFill>
              </a:rPr>
              <a:t> no </a:t>
            </a:r>
            <a:r>
              <a:rPr lang="en-US" sz="2400" b="1" dirty="0" err="1">
                <a:solidFill>
                  <a:srgbClr val="0070C0"/>
                </a:solidFill>
              </a:rPr>
              <a:t>está</a:t>
            </a:r>
            <a:r>
              <a:rPr lang="en-US" sz="2400" b="1" dirty="0">
                <a:solidFill>
                  <a:srgbClr val="0070C0"/>
                </a:solidFill>
              </a:rPr>
              <a:t> </a:t>
            </a:r>
            <a:r>
              <a:rPr lang="en-US" sz="2400" b="1" dirty="0" err="1">
                <a:solidFill>
                  <a:srgbClr val="0070C0"/>
                </a:solidFill>
              </a:rPr>
              <a:t>incluido</a:t>
            </a:r>
            <a:r>
              <a:rPr lang="en-US" sz="2400" b="1" dirty="0">
                <a:solidFill>
                  <a:srgbClr val="0070C0"/>
                </a:solidFill>
              </a:rPr>
              <a:t> </a:t>
            </a:r>
            <a:r>
              <a:rPr lang="en-US" sz="2400" b="1" dirty="0" err="1">
                <a:solidFill>
                  <a:srgbClr val="0070C0"/>
                </a:solidFill>
              </a:rPr>
              <a:t>en</a:t>
            </a:r>
            <a:r>
              <a:rPr lang="en-US" sz="2400" b="1" dirty="0">
                <a:solidFill>
                  <a:srgbClr val="0070C0"/>
                </a:solidFill>
              </a:rPr>
              <a:t> </a:t>
            </a:r>
            <a:r>
              <a:rPr lang="en-US" sz="2400" b="1" dirty="0" err="1">
                <a:solidFill>
                  <a:srgbClr val="0070C0"/>
                </a:solidFill>
              </a:rPr>
              <a:t>los</a:t>
            </a:r>
            <a:r>
              <a:rPr lang="en-US" sz="2400" b="1" dirty="0">
                <a:solidFill>
                  <a:srgbClr val="0070C0"/>
                </a:solidFill>
              </a:rPr>
              <a:t> </a:t>
            </a:r>
            <a:r>
              <a:rPr lang="en-US" sz="2400" b="1" dirty="0" err="1">
                <a:solidFill>
                  <a:srgbClr val="0070C0"/>
                </a:solidFill>
              </a:rPr>
              <a:t>estándares</a:t>
            </a:r>
            <a:r>
              <a:rPr lang="en-US" sz="2400" b="1" dirty="0">
                <a:solidFill>
                  <a:srgbClr val="0070C0"/>
                </a:solidFill>
              </a:rPr>
              <a:t> de </a:t>
            </a:r>
            <a:r>
              <a:rPr lang="en-US" sz="2400" b="1" dirty="0" err="1">
                <a:solidFill>
                  <a:srgbClr val="0070C0"/>
                </a:solidFill>
              </a:rPr>
              <a:t>relés</a:t>
            </a:r>
            <a:r>
              <a:rPr lang="en-US" sz="2400" b="1" dirty="0">
                <a:solidFill>
                  <a:srgbClr val="0070C0"/>
                </a:solidFill>
              </a:rPr>
              <a:t>, </a:t>
            </a:r>
            <a:r>
              <a:rPr lang="en-US" sz="2400" b="1" dirty="0" err="1">
                <a:solidFill>
                  <a:srgbClr val="0070C0"/>
                </a:solidFill>
              </a:rPr>
              <a:t>pero</a:t>
            </a:r>
            <a:r>
              <a:rPr lang="en-US" sz="2400" b="1" dirty="0">
                <a:solidFill>
                  <a:srgbClr val="0070C0"/>
                </a:solidFill>
              </a:rPr>
              <a:t> </a:t>
            </a:r>
            <a:r>
              <a:rPr lang="en-US" sz="2400" b="1" dirty="0" err="1">
                <a:solidFill>
                  <a:srgbClr val="0070C0"/>
                </a:solidFill>
              </a:rPr>
              <a:t>comúnmente</a:t>
            </a:r>
            <a:r>
              <a:rPr lang="en-US" sz="2400" b="1" dirty="0">
                <a:solidFill>
                  <a:srgbClr val="0070C0"/>
                </a:solidFill>
              </a:rPr>
              <a:t> se </a:t>
            </a:r>
            <a:r>
              <a:rPr lang="en-US" sz="2400" b="1" dirty="0" err="1">
                <a:solidFill>
                  <a:srgbClr val="0070C0"/>
                </a:solidFill>
              </a:rPr>
              <a:t>considera</a:t>
            </a:r>
            <a:r>
              <a:rPr lang="en-US" sz="2400" b="1" dirty="0">
                <a:solidFill>
                  <a:srgbClr val="0070C0"/>
                </a:solidFill>
              </a:rPr>
              <a:t> que opera </a:t>
            </a:r>
            <a:r>
              <a:rPr lang="en-US" sz="2400" b="1" dirty="0" err="1">
                <a:solidFill>
                  <a:srgbClr val="0070C0"/>
                </a:solidFill>
              </a:rPr>
              <a:t>en</a:t>
            </a:r>
            <a:r>
              <a:rPr lang="en-US" sz="2400" b="1" dirty="0">
                <a:solidFill>
                  <a:srgbClr val="0070C0"/>
                </a:solidFill>
              </a:rPr>
              <a:t> 4 </a:t>
            </a:r>
            <a:r>
              <a:rPr lang="en-US" sz="2400" b="1" dirty="0" err="1" smtClean="0">
                <a:solidFill>
                  <a:srgbClr val="0070C0"/>
                </a:solidFill>
              </a:rPr>
              <a:t>ms</a:t>
            </a:r>
            <a:r>
              <a:rPr lang="en-US" sz="2400" b="1" dirty="0" smtClean="0">
                <a:solidFill>
                  <a:srgbClr val="0070C0"/>
                </a:solidFill>
              </a:rPr>
              <a:t> </a:t>
            </a:r>
            <a:r>
              <a:rPr lang="en-US" sz="2400" b="1" dirty="0">
                <a:solidFill>
                  <a:srgbClr val="0070C0"/>
                </a:solidFill>
              </a:rPr>
              <a:t>o </a:t>
            </a:r>
            <a:r>
              <a:rPr lang="en-US" sz="2400" b="1" dirty="0" err="1">
                <a:solidFill>
                  <a:srgbClr val="0070C0"/>
                </a:solidFill>
              </a:rPr>
              <a:t>menos</a:t>
            </a:r>
            <a:r>
              <a:rPr lang="en-US" sz="2400" b="1" dirty="0">
                <a:solidFill>
                  <a:srgbClr val="0070C0"/>
                </a:solidFill>
              </a:rPr>
              <a:t>.</a:t>
            </a:r>
          </a:p>
        </p:txBody>
      </p:sp>
      <p:sp>
        <p:nvSpPr>
          <p:cNvPr id="4" name="Rectángulo 3"/>
          <p:cNvSpPr/>
          <p:nvPr/>
        </p:nvSpPr>
        <p:spPr>
          <a:xfrm>
            <a:off x="4724400" y="228600"/>
            <a:ext cx="3600666" cy="646331"/>
          </a:xfrm>
          <a:prstGeom prst="rect">
            <a:avLst/>
          </a:prstGeom>
        </p:spPr>
        <p:txBody>
          <a:bodyPr wrap="none">
            <a:spAutoFit/>
          </a:bodyPr>
          <a:lstStyle/>
          <a:p>
            <a:r>
              <a:rPr lang="en-US" sz="3600" b="1" dirty="0" err="1">
                <a:solidFill>
                  <a:srgbClr val="0070C0"/>
                </a:solidFill>
              </a:rPr>
              <a:t>Velocidad</a:t>
            </a:r>
            <a:r>
              <a:rPr lang="en-US" sz="3600" b="1" dirty="0">
                <a:solidFill>
                  <a:srgbClr val="0070C0"/>
                </a:solidFill>
              </a:rPr>
              <a:t> del </a:t>
            </a:r>
            <a:r>
              <a:rPr lang="en-US" sz="3600" b="1" dirty="0" err="1">
                <a:solidFill>
                  <a:srgbClr val="0070C0"/>
                </a:solidFill>
              </a:rPr>
              <a:t>relé</a:t>
            </a:r>
            <a:endParaRPr lang="en-US" sz="3600" b="1" dirty="0">
              <a:solidFill>
                <a:srgbClr val="0070C0"/>
              </a:solidFill>
            </a:endParaRPr>
          </a:p>
        </p:txBody>
      </p:sp>
    </p:spTree>
    <p:extLst>
      <p:ext uri="{BB962C8B-B14F-4D97-AF65-F5344CB8AC3E}">
        <p14:creationId xmlns:p14="http://schemas.microsoft.com/office/powerpoint/2010/main" val="20298828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33400" y="3505200"/>
            <a:ext cx="11277601" cy="3170099"/>
          </a:xfrm>
          <a:prstGeom prst="rect">
            <a:avLst/>
          </a:prstGeom>
        </p:spPr>
        <p:txBody>
          <a:bodyPr wrap="square">
            <a:spAutoFit/>
          </a:bodyPr>
          <a:lstStyle/>
          <a:p>
            <a:pPr marL="342900" indent="-342900" algn="just">
              <a:buFont typeface="Wingdings" panose="05000000000000000000" pitchFamily="2" charset="2"/>
              <a:buChar char="q"/>
            </a:pPr>
            <a:r>
              <a:rPr lang="en-US" sz="2000" b="1" dirty="0">
                <a:solidFill>
                  <a:srgbClr val="0070C0"/>
                </a:solidFill>
              </a:rPr>
              <a:t>Los </a:t>
            </a:r>
            <a:r>
              <a:rPr lang="en-US" sz="2000" b="1" dirty="0" err="1">
                <a:solidFill>
                  <a:srgbClr val="0070C0"/>
                </a:solidFill>
              </a:rPr>
              <a:t>relés</a:t>
            </a:r>
            <a:r>
              <a:rPr lang="en-US" sz="2000" b="1" dirty="0">
                <a:solidFill>
                  <a:srgbClr val="0070C0"/>
                </a:solidFill>
              </a:rPr>
              <a:t> </a:t>
            </a:r>
            <a:r>
              <a:rPr lang="en-US" sz="2000" b="1" dirty="0" err="1">
                <a:solidFill>
                  <a:srgbClr val="0070C0"/>
                </a:solidFill>
              </a:rPr>
              <a:t>analógicos</a:t>
            </a:r>
            <a:r>
              <a:rPr lang="en-US" sz="2000" b="1" dirty="0">
                <a:solidFill>
                  <a:srgbClr val="0070C0"/>
                </a:solidFill>
              </a:rPr>
              <a:t> son </a:t>
            </a:r>
            <a:r>
              <a:rPr lang="en-US" sz="2000" b="1" dirty="0" err="1">
                <a:solidFill>
                  <a:srgbClr val="0070C0"/>
                </a:solidFill>
              </a:rPr>
              <a:t>aquellos</a:t>
            </a:r>
            <a:r>
              <a:rPr lang="en-US" sz="2000" b="1" dirty="0">
                <a:solidFill>
                  <a:srgbClr val="0070C0"/>
                </a:solidFill>
              </a:rPr>
              <a:t> </a:t>
            </a:r>
            <a:r>
              <a:rPr lang="en-US" sz="2000" b="1" dirty="0" err="1">
                <a:solidFill>
                  <a:srgbClr val="0070C0"/>
                </a:solidFill>
              </a:rPr>
              <a:t>en</a:t>
            </a:r>
            <a:r>
              <a:rPr lang="en-US" sz="2000" b="1" dirty="0">
                <a:solidFill>
                  <a:srgbClr val="0070C0"/>
                </a:solidFill>
              </a:rPr>
              <a:t> </a:t>
            </a:r>
            <a:r>
              <a:rPr lang="en-US" sz="2000" b="1" dirty="0" err="1">
                <a:solidFill>
                  <a:srgbClr val="0070C0"/>
                </a:solidFill>
              </a:rPr>
              <a:t>los</a:t>
            </a:r>
            <a:r>
              <a:rPr lang="en-US" sz="2000" b="1" dirty="0">
                <a:solidFill>
                  <a:srgbClr val="0070C0"/>
                </a:solidFill>
              </a:rPr>
              <a:t> que las </a:t>
            </a:r>
            <a:r>
              <a:rPr lang="en-US" sz="2000" b="1" dirty="0" smtClean="0">
                <a:solidFill>
                  <a:srgbClr val="0070C0"/>
                </a:solidFill>
              </a:rPr>
              <a:t>magnitudes </a:t>
            </a:r>
            <a:r>
              <a:rPr lang="en-US" sz="2000" b="1" dirty="0" err="1">
                <a:solidFill>
                  <a:srgbClr val="0070C0"/>
                </a:solidFill>
              </a:rPr>
              <a:t>medidas</a:t>
            </a:r>
            <a:r>
              <a:rPr lang="en-US" sz="2000" b="1" dirty="0">
                <a:solidFill>
                  <a:srgbClr val="0070C0"/>
                </a:solidFill>
              </a:rPr>
              <a:t> se </a:t>
            </a:r>
            <a:r>
              <a:rPr lang="en-US" sz="2000" b="1" dirty="0" err="1">
                <a:solidFill>
                  <a:srgbClr val="0070C0"/>
                </a:solidFill>
              </a:rPr>
              <a:t>convierten</a:t>
            </a:r>
            <a:r>
              <a:rPr lang="en-US" sz="2000" b="1" dirty="0">
                <a:solidFill>
                  <a:srgbClr val="0070C0"/>
                </a:solidFill>
              </a:rPr>
              <a:t> </a:t>
            </a:r>
            <a:r>
              <a:rPr lang="en-US" sz="2000" b="1" dirty="0" err="1">
                <a:solidFill>
                  <a:srgbClr val="0070C0"/>
                </a:solidFill>
              </a:rPr>
              <a:t>en</a:t>
            </a:r>
            <a:r>
              <a:rPr lang="en-US" sz="2000" b="1" dirty="0">
                <a:solidFill>
                  <a:srgbClr val="0070C0"/>
                </a:solidFill>
              </a:rPr>
              <a:t> </a:t>
            </a:r>
            <a:r>
              <a:rPr lang="en-US" sz="2000" b="1" dirty="0" err="1">
                <a:solidFill>
                  <a:srgbClr val="0070C0"/>
                </a:solidFill>
              </a:rPr>
              <a:t>señales</a:t>
            </a:r>
            <a:r>
              <a:rPr lang="en-US" sz="2000" b="1" dirty="0">
                <a:solidFill>
                  <a:srgbClr val="0070C0"/>
                </a:solidFill>
              </a:rPr>
              <a:t> de </a:t>
            </a:r>
            <a:r>
              <a:rPr lang="en-US" sz="2000" b="1" dirty="0" err="1">
                <a:solidFill>
                  <a:srgbClr val="0070C0"/>
                </a:solidFill>
              </a:rPr>
              <a:t>voltaje</a:t>
            </a:r>
            <a:r>
              <a:rPr lang="en-US" sz="2000" b="1" dirty="0">
                <a:solidFill>
                  <a:srgbClr val="0070C0"/>
                </a:solidFill>
              </a:rPr>
              <a:t> </a:t>
            </a:r>
            <a:r>
              <a:rPr lang="en-US" sz="2000" b="1" dirty="0" err="1">
                <a:solidFill>
                  <a:srgbClr val="0070C0"/>
                </a:solidFill>
              </a:rPr>
              <a:t>más</a:t>
            </a:r>
            <a:r>
              <a:rPr lang="en-US" sz="2000" b="1" dirty="0">
                <a:solidFill>
                  <a:srgbClr val="0070C0"/>
                </a:solidFill>
              </a:rPr>
              <a:t> </a:t>
            </a:r>
            <a:r>
              <a:rPr lang="en-US" sz="2000" b="1" dirty="0" err="1">
                <a:solidFill>
                  <a:srgbClr val="0070C0"/>
                </a:solidFill>
              </a:rPr>
              <a:t>bajo</a:t>
            </a:r>
            <a:r>
              <a:rPr lang="en-US" sz="2000" b="1" dirty="0">
                <a:solidFill>
                  <a:srgbClr val="0070C0"/>
                </a:solidFill>
              </a:rPr>
              <a:t> </a:t>
            </a:r>
            <a:r>
              <a:rPr lang="en-US" sz="2000" b="1" dirty="0" err="1">
                <a:solidFill>
                  <a:srgbClr val="0070C0"/>
                </a:solidFill>
              </a:rPr>
              <a:t>pero</a:t>
            </a:r>
            <a:r>
              <a:rPr lang="en-US" sz="2000" b="1" dirty="0">
                <a:solidFill>
                  <a:srgbClr val="0070C0"/>
                </a:solidFill>
              </a:rPr>
              <a:t> </a:t>
            </a:r>
            <a:r>
              <a:rPr lang="en-US" sz="2000" b="1" dirty="0" err="1">
                <a:solidFill>
                  <a:srgbClr val="0070C0"/>
                </a:solidFill>
              </a:rPr>
              <a:t>similares</a:t>
            </a:r>
            <a:r>
              <a:rPr lang="en-US" sz="2000" b="1" dirty="0">
                <a:solidFill>
                  <a:srgbClr val="0070C0"/>
                </a:solidFill>
              </a:rPr>
              <a:t>, que </a:t>
            </a:r>
            <a:r>
              <a:rPr lang="en-US" sz="2000" b="1" dirty="0" err="1">
                <a:solidFill>
                  <a:srgbClr val="0070C0"/>
                </a:solidFill>
              </a:rPr>
              <a:t>luego</a:t>
            </a:r>
            <a:r>
              <a:rPr lang="en-US" sz="2000" b="1" dirty="0">
                <a:solidFill>
                  <a:srgbClr val="0070C0"/>
                </a:solidFill>
              </a:rPr>
              <a:t> se </a:t>
            </a:r>
            <a:r>
              <a:rPr lang="en-US" sz="2000" b="1" dirty="0" err="1">
                <a:solidFill>
                  <a:srgbClr val="0070C0"/>
                </a:solidFill>
              </a:rPr>
              <a:t>combinan</a:t>
            </a:r>
            <a:r>
              <a:rPr lang="en-US" sz="2000" b="1" dirty="0">
                <a:solidFill>
                  <a:srgbClr val="0070C0"/>
                </a:solidFill>
              </a:rPr>
              <a:t> o </a:t>
            </a:r>
            <a:r>
              <a:rPr lang="en-US" sz="2000" b="1" dirty="0" err="1">
                <a:solidFill>
                  <a:srgbClr val="0070C0"/>
                </a:solidFill>
              </a:rPr>
              <a:t>comparan</a:t>
            </a:r>
            <a:r>
              <a:rPr lang="en-US" sz="2000" b="1" dirty="0">
                <a:solidFill>
                  <a:srgbClr val="0070C0"/>
                </a:solidFill>
              </a:rPr>
              <a:t> </a:t>
            </a:r>
            <a:r>
              <a:rPr lang="en-US" sz="2000" b="1" dirty="0" err="1">
                <a:solidFill>
                  <a:srgbClr val="0070C0"/>
                </a:solidFill>
              </a:rPr>
              <a:t>directamente</a:t>
            </a:r>
            <a:r>
              <a:rPr lang="en-US" sz="2000" b="1" dirty="0">
                <a:solidFill>
                  <a:srgbClr val="0070C0"/>
                </a:solidFill>
              </a:rPr>
              <a:t> con </a:t>
            </a:r>
            <a:r>
              <a:rPr lang="en-US" sz="2000" b="1" dirty="0" err="1">
                <a:solidFill>
                  <a:srgbClr val="0070C0"/>
                </a:solidFill>
              </a:rPr>
              <a:t>valores</a:t>
            </a:r>
            <a:r>
              <a:rPr lang="en-US" sz="2000" b="1" dirty="0">
                <a:solidFill>
                  <a:srgbClr val="0070C0"/>
                </a:solidFill>
              </a:rPr>
              <a:t> de </a:t>
            </a:r>
            <a:r>
              <a:rPr lang="en-US" sz="2000" b="1" dirty="0" err="1">
                <a:solidFill>
                  <a:srgbClr val="0070C0"/>
                </a:solidFill>
              </a:rPr>
              <a:t>referencia</a:t>
            </a:r>
            <a:r>
              <a:rPr lang="en-US" sz="2000" b="1" dirty="0">
                <a:solidFill>
                  <a:srgbClr val="0070C0"/>
                </a:solidFill>
              </a:rPr>
              <a:t> </a:t>
            </a:r>
            <a:r>
              <a:rPr lang="en-US" sz="2000" b="1" dirty="0" err="1">
                <a:solidFill>
                  <a:srgbClr val="0070C0"/>
                </a:solidFill>
              </a:rPr>
              <a:t>en</a:t>
            </a:r>
            <a:r>
              <a:rPr lang="en-US" sz="2000" b="1" dirty="0">
                <a:solidFill>
                  <a:srgbClr val="0070C0"/>
                </a:solidFill>
              </a:rPr>
              <a:t> </a:t>
            </a:r>
            <a:r>
              <a:rPr lang="en-US" sz="2000" b="1" dirty="0" err="1">
                <a:solidFill>
                  <a:srgbClr val="0070C0"/>
                </a:solidFill>
              </a:rPr>
              <a:t>detectores</a:t>
            </a:r>
            <a:r>
              <a:rPr lang="en-US" sz="2000" b="1" dirty="0">
                <a:solidFill>
                  <a:srgbClr val="0070C0"/>
                </a:solidFill>
              </a:rPr>
              <a:t> de </a:t>
            </a:r>
            <a:r>
              <a:rPr lang="en-US" sz="2000" b="1" dirty="0" err="1">
                <a:solidFill>
                  <a:srgbClr val="0070C0"/>
                </a:solidFill>
              </a:rPr>
              <a:t>nivel</a:t>
            </a:r>
            <a:r>
              <a:rPr lang="en-US" sz="2000" b="1" dirty="0">
                <a:solidFill>
                  <a:srgbClr val="0070C0"/>
                </a:solidFill>
              </a:rPr>
              <a:t> para </a:t>
            </a:r>
            <a:r>
              <a:rPr lang="en-US" sz="2000" b="1" dirty="0" err="1">
                <a:solidFill>
                  <a:srgbClr val="0070C0"/>
                </a:solidFill>
              </a:rPr>
              <a:t>producir</a:t>
            </a:r>
            <a:r>
              <a:rPr lang="en-US" sz="2000" b="1" dirty="0">
                <a:solidFill>
                  <a:srgbClr val="0070C0"/>
                </a:solidFill>
              </a:rPr>
              <a:t> la </a:t>
            </a:r>
            <a:r>
              <a:rPr lang="en-US" sz="2000" b="1" dirty="0" err="1">
                <a:solidFill>
                  <a:srgbClr val="0070C0"/>
                </a:solidFill>
              </a:rPr>
              <a:t>salida</a:t>
            </a:r>
            <a:r>
              <a:rPr lang="en-US" sz="2000" b="1" dirty="0">
                <a:solidFill>
                  <a:srgbClr val="0070C0"/>
                </a:solidFill>
              </a:rPr>
              <a:t> </a:t>
            </a:r>
            <a:r>
              <a:rPr lang="en-US" sz="2000" b="1" dirty="0" err="1">
                <a:solidFill>
                  <a:srgbClr val="0070C0"/>
                </a:solidFill>
              </a:rPr>
              <a:t>deseada</a:t>
            </a:r>
            <a:r>
              <a:rPr lang="en-US" sz="2000" b="1" dirty="0" smtClean="0">
                <a:solidFill>
                  <a:srgbClr val="0070C0"/>
                </a:solidFill>
              </a:rPr>
              <a:t>.</a:t>
            </a:r>
          </a:p>
          <a:p>
            <a:pPr marL="342900" indent="-342900" algn="just">
              <a:buFont typeface="Wingdings" panose="05000000000000000000" pitchFamily="2" charset="2"/>
              <a:buChar char="q"/>
            </a:pPr>
            <a:r>
              <a:rPr lang="en-US" sz="2000" b="1" dirty="0" smtClean="0">
                <a:solidFill>
                  <a:srgbClr val="0070C0"/>
                </a:solidFill>
              </a:rPr>
              <a:t>Los </a:t>
            </a:r>
            <a:r>
              <a:rPr lang="en-US" sz="2000" b="1" dirty="0" err="1">
                <a:solidFill>
                  <a:srgbClr val="0070C0"/>
                </a:solidFill>
              </a:rPr>
              <a:t>relés</a:t>
            </a:r>
            <a:r>
              <a:rPr lang="en-US" sz="2000" b="1" dirty="0">
                <a:solidFill>
                  <a:srgbClr val="0070C0"/>
                </a:solidFill>
              </a:rPr>
              <a:t> </a:t>
            </a:r>
            <a:r>
              <a:rPr lang="en-US" sz="2000" b="1" dirty="0" err="1">
                <a:solidFill>
                  <a:srgbClr val="0070C0"/>
                </a:solidFill>
              </a:rPr>
              <a:t>digitales</a:t>
            </a:r>
            <a:r>
              <a:rPr lang="en-US" sz="2000" b="1" dirty="0">
                <a:solidFill>
                  <a:srgbClr val="0070C0"/>
                </a:solidFill>
              </a:rPr>
              <a:t> son </a:t>
            </a:r>
            <a:r>
              <a:rPr lang="en-US" sz="2000" b="1" dirty="0" err="1">
                <a:solidFill>
                  <a:srgbClr val="0070C0"/>
                </a:solidFill>
              </a:rPr>
              <a:t>aquellos</a:t>
            </a:r>
            <a:r>
              <a:rPr lang="en-US" sz="2000" b="1" dirty="0">
                <a:solidFill>
                  <a:srgbClr val="0070C0"/>
                </a:solidFill>
              </a:rPr>
              <a:t> </a:t>
            </a:r>
            <a:r>
              <a:rPr lang="en-US" sz="2000" b="1" dirty="0" err="1">
                <a:solidFill>
                  <a:srgbClr val="0070C0"/>
                </a:solidFill>
              </a:rPr>
              <a:t>en</a:t>
            </a:r>
            <a:r>
              <a:rPr lang="en-US" sz="2000" b="1" dirty="0">
                <a:solidFill>
                  <a:srgbClr val="0070C0"/>
                </a:solidFill>
              </a:rPr>
              <a:t> </a:t>
            </a:r>
            <a:r>
              <a:rPr lang="en-US" sz="2000" b="1" dirty="0" err="1">
                <a:solidFill>
                  <a:srgbClr val="0070C0"/>
                </a:solidFill>
              </a:rPr>
              <a:t>los</a:t>
            </a:r>
            <a:r>
              <a:rPr lang="en-US" sz="2000" b="1" dirty="0">
                <a:solidFill>
                  <a:srgbClr val="0070C0"/>
                </a:solidFill>
              </a:rPr>
              <a:t> que las </a:t>
            </a:r>
            <a:r>
              <a:rPr lang="en-US" sz="2000" b="1" dirty="0" smtClean="0">
                <a:solidFill>
                  <a:srgbClr val="0070C0"/>
                </a:solidFill>
              </a:rPr>
              <a:t>magnitudes </a:t>
            </a:r>
            <a:r>
              <a:rPr lang="en-US" sz="2000" b="1" dirty="0">
                <a:solidFill>
                  <a:srgbClr val="0070C0"/>
                </a:solidFill>
              </a:rPr>
              <a:t>de CA </a:t>
            </a:r>
            <a:r>
              <a:rPr lang="en-US" sz="2000" b="1" dirty="0" err="1">
                <a:solidFill>
                  <a:srgbClr val="0070C0"/>
                </a:solidFill>
              </a:rPr>
              <a:t>medidas</a:t>
            </a:r>
            <a:r>
              <a:rPr lang="en-US" sz="2000" b="1" dirty="0">
                <a:solidFill>
                  <a:srgbClr val="0070C0"/>
                </a:solidFill>
              </a:rPr>
              <a:t> se </a:t>
            </a:r>
            <a:r>
              <a:rPr lang="en-US" sz="2000" b="1" dirty="0" err="1">
                <a:solidFill>
                  <a:srgbClr val="0070C0"/>
                </a:solidFill>
              </a:rPr>
              <a:t>manipulan</a:t>
            </a:r>
            <a:r>
              <a:rPr lang="en-US" sz="2000" b="1" dirty="0">
                <a:solidFill>
                  <a:srgbClr val="0070C0"/>
                </a:solidFill>
              </a:rPr>
              <a:t> </a:t>
            </a:r>
            <a:r>
              <a:rPr lang="en-US" sz="2000" b="1" dirty="0" err="1">
                <a:solidFill>
                  <a:srgbClr val="0070C0"/>
                </a:solidFill>
              </a:rPr>
              <a:t>en</a:t>
            </a:r>
            <a:r>
              <a:rPr lang="en-US" sz="2000" b="1" dirty="0">
                <a:solidFill>
                  <a:srgbClr val="0070C0"/>
                </a:solidFill>
              </a:rPr>
              <a:t> forma </a:t>
            </a:r>
            <a:r>
              <a:rPr lang="en-US" sz="2000" b="1" dirty="0" err="1">
                <a:solidFill>
                  <a:srgbClr val="0070C0"/>
                </a:solidFill>
              </a:rPr>
              <a:t>analógica</a:t>
            </a:r>
            <a:r>
              <a:rPr lang="en-US" sz="2000" b="1" dirty="0">
                <a:solidFill>
                  <a:srgbClr val="0070C0"/>
                </a:solidFill>
              </a:rPr>
              <a:t> y </a:t>
            </a:r>
            <a:r>
              <a:rPr lang="en-US" sz="2000" b="1" dirty="0" err="1">
                <a:solidFill>
                  <a:srgbClr val="0070C0"/>
                </a:solidFill>
              </a:rPr>
              <a:t>posteriormente</a:t>
            </a:r>
            <a:r>
              <a:rPr lang="en-US" sz="2000" b="1" dirty="0">
                <a:solidFill>
                  <a:srgbClr val="0070C0"/>
                </a:solidFill>
              </a:rPr>
              <a:t> se </a:t>
            </a:r>
            <a:r>
              <a:rPr lang="en-US" sz="2000" b="1" dirty="0" err="1">
                <a:solidFill>
                  <a:srgbClr val="0070C0"/>
                </a:solidFill>
              </a:rPr>
              <a:t>convierten</a:t>
            </a:r>
            <a:r>
              <a:rPr lang="en-US" sz="2000" b="1" dirty="0">
                <a:solidFill>
                  <a:srgbClr val="0070C0"/>
                </a:solidFill>
              </a:rPr>
              <a:t> </a:t>
            </a:r>
            <a:r>
              <a:rPr lang="en-US" sz="2000" b="1" dirty="0" err="1">
                <a:solidFill>
                  <a:srgbClr val="0070C0"/>
                </a:solidFill>
              </a:rPr>
              <a:t>en</a:t>
            </a:r>
            <a:r>
              <a:rPr lang="en-US" sz="2000" b="1" dirty="0">
                <a:solidFill>
                  <a:srgbClr val="0070C0"/>
                </a:solidFill>
              </a:rPr>
              <a:t> </a:t>
            </a:r>
            <a:r>
              <a:rPr lang="en-US" sz="2000" b="1" dirty="0" err="1">
                <a:solidFill>
                  <a:srgbClr val="0070C0"/>
                </a:solidFill>
              </a:rPr>
              <a:t>voltajes</a:t>
            </a:r>
            <a:r>
              <a:rPr lang="en-US" sz="2000" b="1" dirty="0">
                <a:solidFill>
                  <a:srgbClr val="0070C0"/>
                </a:solidFill>
              </a:rPr>
              <a:t> de </a:t>
            </a:r>
            <a:r>
              <a:rPr lang="en-US" sz="2000" b="1" dirty="0" err="1">
                <a:solidFill>
                  <a:srgbClr val="0070C0"/>
                </a:solidFill>
              </a:rPr>
              <a:t>onda</a:t>
            </a:r>
            <a:r>
              <a:rPr lang="en-US" sz="2000" b="1" dirty="0">
                <a:solidFill>
                  <a:srgbClr val="0070C0"/>
                </a:solidFill>
              </a:rPr>
              <a:t> </a:t>
            </a:r>
            <a:r>
              <a:rPr lang="en-US" sz="2000" b="1" dirty="0" err="1">
                <a:solidFill>
                  <a:srgbClr val="0070C0"/>
                </a:solidFill>
              </a:rPr>
              <a:t>cuadrada</a:t>
            </a:r>
            <a:r>
              <a:rPr lang="en-US" sz="2000" b="1" dirty="0">
                <a:solidFill>
                  <a:srgbClr val="0070C0"/>
                </a:solidFill>
              </a:rPr>
              <a:t> (</a:t>
            </a:r>
            <a:r>
              <a:rPr lang="en-US" sz="2000" b="1" dirty="0" err="1">
                <a:solidFill>
                  <a:srgbClr val="0070C0"/>
                </a:solidFill>
              </a:rPr>
              <a:t>binarios</a:t>
            </a:r>
            <a:r>
              <a:rPr lang="en-US" sz="2000" b="1" dirty="0">
                <a:solidFill>
                  <a:srgbClr val="0070C0"/>
                </a:solidFill>
              </a:rPr>
              <a:t>). Los </a:t>
            </a:r>
            <a:r>
              <a:rPr lang="en-US" sz="2000" b="1" dirty="0" err="1">
                <a:solidFill>
                  <a:srgbClr val="0070C0"/>
                </a:solidFill>
              </a:rPr>
              <a:t>circuitos</a:t>
            </a:r>
            <a:r>
              <a:rPr lang="en-US" sz="2000" b="1" dirty="0">
                <a:solidFill>
                  <a:srgbClr val="0070C0"/>
                </a:solidFill>
              </a:rPr>
              <a:t> </a:t>
            </a:r>
            <a:r>
              <a:rPr lang="en-US" sz="2000" b="1" dirty="0" err="1">
                <a:solidFill>
                  <a:srgbClr val="0070C0"/>
                </a:solidFill>
              </a:rPr>
              <a:t>lógicos</a:t>
            </a:r>
            <a:r>
              <a:rPr lang="en-US" sz="2000" b="1" dirty="0">
                <a:solidFill>
                  <a:srgbClr val="0070C0"/>
                </a:solidFill>
              </a:rPr>
              <a:t> o </a:t>
            </a:r>
            <a:r>
              <a:rPr lang="en-US" sz="2000" b="1" dirty="0" err="1">
                <a:solidFill>
                  <a:srgbClr val="0070C0"/>
                </a:solidFill>
              </a:rPr>
              <a:t>microprocesadores</a:t>
            </a:r>
            <a:r>
              <a:rPr lang="en-US" sz="2000" b="1" dirty="0">
                <a:solidFill>
                  <a:srgbClr val="0070C0"/>
                </a:solidFill>
              </a:rPr>
              <a:t> </a:t>
            </a:r>
            <a:r>
              <a:rPr lang="en-US" sz="2000" b="1" dirty="0" err="1">
                <a:solidFill>
                  <a:srgbClr val="0070C0"/>
                </a:solidFill>
              </a:rPr>
              <a:t>comparan</a:t>
            </a:r>
            <a:r>
              <a:rPr lang="en-US" sz="2000" b="1" dirty="0">
                <a:solidFill>
                  <a:srgbClr val="0070C0"/>
                </a:solidFill>
              </a:rPr>
              <a:t> las </a:t>
            </a:r>
            <a:r>
              <a:rPr lang="en-US" sz="2000" b="1" dirty="0" err="1">
                <a:solidFill>
                  <a:srgbClr val="0070C0"/>
                </a:solidFill>
              </a:rPr>
              <a:t>relaciones</a:t>
            </a:r>
            <a:r>
              <a:rPr lang="en-US" sz="2000" b="1" dirty="0">
                <a:solidFill>
                  <a:srgbClr val="0070C0"/>
                </a:solidFill>
              </a:rPr>
              <a:t> de </a:t>
            </a:r>
            <a:r>
              <a:rPr lang="en-US" sz="2000" b="1" dirty="0" err="1">
                <a:solidFill>
                  <a:srgbClr val="0070C0"/>
                </a:solidFill>
              </a:rPr>
              <a:t>fase</a:t>
            </a:r>
            <a:r>
              <a:rPr lang="en-US" sz="2000" b="1" dirty="0">
                <a:solidFill>
                  <a:srgbClr val="0070C0"/>
                </a:solidFill>
              </a:rPr>
              <a:t> de las </a:t>
            </a:r>
            <a:r>
              <a:rPr lang="en-US" sz="2000" b="1" dirty="0" err="1">
                <a:solidFill>
                  <a:srgbClr val="0070C0"/>
                </a:solidFill>
              </a:rPr>
              <a:t>ondas</a:t>
            </a:r>
            <a:r>
              <a:rPr lang="en-US" sz="2000" b="1" dirty="0">
                <a:solidFill>
                  <a:srgbClr val="0070C0"/>
                </a:solidFill>
              </a:rPr>
              <a:t> </a:t>
            </a:r>
            <a:r>
              <a:rPr lang="en-US" sz="2000" b="1" dirty="0" err="1">
                <a:solidFill>
                  <a:srgbClr val="0070C0"/>
                </a:solidFill>
              </a:rPr>
              <a:t>cuadradas</a:t>
            </a:r>
            <a:r>
              <a:rPr lang="en-US" sz="2000" b="1" dirty="0">
                <a:solidFill>
                  <a:srgbClr val="0070C0"/>
                </a:solidFill>
              </a:rPr>
              <a:t> para </a:t>
            </a:r>
            <a:r>
              <a:rPr lang="en-US" sz="2000" b="1" dirty="0" err="1">
                <a:solidFill>
                  <a:srgbClr val="0070C0"/>
                </a:solidFill>
              </a:rPr>
              <a:t>tomar</a:t>
            </a:r>
            <a:r>
              <a:rPr lang="en-US" sz="2000" b="1" dirty="0">
                <a:solidFill>
                  <a:srgbClr val="0070C0"/>
                </a:solidFill>
              </a:rPr>
              <a:t> </a:t>
            </a:r>
            <a:r>
              <a:rPr lang="en-US" sz="2000" b="1" dirty="0" err="1">
                <a:solidFill>
                  <a:srgbClr val="0070C0"/>
                </a:solidFill>
              </a:rPr>
              <a:t>una</a:t>
            </a:r>
            <a:r>
              <a:rPr lang="en-US" sz="2000" b="1" dirty="0">
                <a:solidFill>
                  <a:srgbClr val="0070C0"/>
                </a:solidFill>
              </a:rPr>
              <a:t> </a:t>
            </a:r>
            <a:r>
              <a:rPr lang="en-US" sz="2000" b="1" dirty="0" err="1">
                <a:solidFill>
                  <a:srgbClr val="0070C0"/>
                </a:solidFill>
              </a:rPr>
              <a:t>decisión</a:t>
            </a:r>
            <a:r>
              <a:rPr lang="en-US" sz="2000" b="1" dirty="0">
                <a:solidFill>
                  <a:srgbClr val="0070C0"/>
                </a:solidFill>
              </a:rPr>
              <a:t> de </a:t>
            </a:r>
            <a:r>
              <a:rPr lang="en-US" sz="2000" b="1" dirty="0" smtClean="0">
                <a:solidFill>
                  <a:srgbClr val="0070C0"/>
                </a:solidFill>
              </a:rPr>
              <a:t>trip.</a:t>
            </a:r>
          </a:p>
          <a:p>
            <a:pPr marL="342900" indent="-342900" algn="just">
              <a:buFont typeface="Wingdings" panose="05000000000000000000" pitchFamily="2" charset="2"/>
              <a:buChar char="q"/>
            </a:pPr>
            <a:r>
              <a:rPr lang="en-US" sz="2000" b="1" dirty="0" smtClean="0">
                <a:solidFill>
                  <a:srgbClr val="0070C0"/>
                </a:solidFill>
              </a:rPr>
              <a:t>Los </a:t>
            </a:r>
            <a:r>
              <a:rPr lang="en-US" sz="2000" b="1" dirty="0" err="1">
                <a:solidFill>
                  <a:srgbClr val="0070C0"/>
                </a:solidFill>
              </a:rPr>
              <a:t>relés</a:t>
            </a:r>
            <a:r>
              <a:rPr lang="en-US" sz="2000" b="1" dirty="0">
                <a:solidFill>
                  <a:srgbClr val="0070C0"/>
                </a:solidFill>
              </a:rPr>
              <a:t> </a:t>
            </a:r>
            <a:r>
              <a:rPr lang="en-US" sz="2000" b="1" dirty="0" err="1">
                <a:solidFill>
                  <a:srgbClr val="0070C0"/>
                </a:solidFill>
              </a:rPr>
              <a:t>numéricos</a:t>
            </a:r>
            <a:r>
              <a:rPr lang="en-US" sz="2000" b="1" dirty="0">
                <a:solidFill>
                  <a:srgbClr val="0070C0"/>
                </a:solidFill>
              </a:rPr>
              <a:t> son </a:t>
            </a:r>
            <a:r>
              <a:rPr lang="en-US" sz="2000" b="1" dirty="0" err="1">
                <a:solidFill>
                  <a:srgbClr val="0070C0"/>
                </a:solidFill>
              </a:rPr>
              <a:t>aquellos</a:t>
            </a:r>
            <a:r>
              <a:rPr lang="en-US" sz="2000" b="1" dirty="0">
                <a:solidFill>
                  <a:srgbClr val="0070C0"/>
                </a:solidFill>
              </a:rPr>
              <a:t> </a:t>
            </a:r>
            <a:r>
              <a:rPr lang="en-US" sz="2000" b="1" dirty="0" err="1">
                <a:solidFill>
                  <a:srgbClr val="0070C0"/>
                </a:solidFill>
              </a:rPr>
              <a:t>en</a:t>
            </a:r>
            <a:r>
              <a:rPr lang="en-US" sz="2000" b="1" dirty="0">
                <a:solidFill>
                  <a:srgbClr val="0070C0"/>
                </a:solidFill>
              </a:rPr>
              <a:t> </a:t>
            </a:r>
            <a:r>
              <a:rPr lang="en-US" sz="2000" b="1" dirty="0" err="1">
                <a:solidFill>
                  <a:srgbClr val="0070C0"/>
                </a:solidFill>
              </a:rPr>
              <a:t>los</a:t>
            </a:r>
            <a:r>
              <a:rPr lang="en-US" sz="2000" b="1" dirty="0">
                <a:solidFill>
                  <a:srgbClr val="0070C0"/>
                </a:solidFill>
              </a:rPr>
              <a:t> que las </a:t>
            </a:r>
            <a:r>
              <a:rPr lang="en-US" sz="2000" b="1" dirty="0" smtClean="0">
                <a:solidFill>
                  <a:srgbClr val="0070C0"/>
                </a:solidFill>
              </a:rPr>
              <a:t>magnitudes </a:t>
            </a:r>
            <a:r>
              <a:rPr lang="en-US" sz="2000" b="1" dirty="0">
                <a:solidFill>
                  <a:srgbClr val="0070C0"/>
                </a:solidFill>
              </a:rPr>
              <a:t>de CA </a:t>
            </a:r>
            <a:r>
              <a:rPr lang="en-US" sz="2000" b="1" dirty="0" err="1">
                <a:solidFill>
                  <a:srgbClr val="0070C0"/>
                </a:solidFill>
              </a:rPr>
              <a:t>medidas</a:t>
            </a:r>
            <a:r>
              <a:rPr lang="en-US" sz="2000" b="1" dirty="0">
                <a:solidFill>
                  <a:srgbClr val="0070C0"/>
                </a:solidFill>
              </a:rPr>
              <a:t> se </a:t>
            </a:r>
            <a:r>
              <a:rPr lang="en-US" sz="2000" b="1" dirty="0" err="1">
                <a:solidFill>
                  <a:srgbClr val="0070C0"/>
                </a:solidFill>
              </a:rPr>
              <a:t>muestrean</a:t>
            </a:r>
            <a:r>
              <a:rPr lang="en-US" sz="2000" b="1" dirty="0">
                <a:solidFill>
                  <a:srgbClr val="0070C0"/>
                </a:solidFill>
              </a:rPr>
              <a:t> </a:t>
            </a:r>
            <a:r>
              <a:rPr lang="en-US" sz="2000" b="1" dirty="0" err="1">
                <a:solidFill>
                  <a:srgbClr val="0070C0"/>
                </a:solidFill>
              </a:rPr>
              <a:t>secuencialmente</a:t>
            </a:r>
            <a:r>
              <a:rPr lang="en-US" sz="2000" b="1" dirty="0">
                <a:solidFill>
                  <a:srgbClr val="0070C0"/>
                </a:solidFill>
              </a:rPr>
              <a:t> y se </a:t>
            </a:r>
            <a:r>
              <a:rPr lang="en-US" sz="2000" b="1" dirty="0" err="1">
                <a:solidFill>
                  <a:srgbClr val="0070C0"/>
                </a:solidFill>
              </a:rPr>
              <a:t>convierten</a:t>
            </a:r>
            <a:r>
              <a:rPr lang="en-US" sz="2000" b="1" dirty="0">
                <a:solidFill>
                  <a:srgbClr val="0070C0"/>
                </a:solidFill>
              </a:rPr>
              <a:t> </a:t>
            </a:r>
            <a:r>
              <a:rPr lang="en-US" sz="2000" b="1" dirty="0" err="1">
                <a:solidFill>
                  <a:srgbClr val="0070C0"/>
                </a:solidFill>
              </a:rPr>
              <a:t>en</a:t>
            </a:r>
            <a:r>
              <a:rPr lang="en-US" sz="2000" b="1" dirty="0">
                <a:solidFill>
                  <a:srgbClr val="0070C0"/>
                </a:solidFill>
              </a:rPr>
              <a:t> forma de </a:t>
            </a:r>
            <a:r>
              <a:rPr lang="en-US" sz="2000" b="1" dirty="0" err="1">
                <a:solidFill>
                  <a:srgbClr val="0070C0"/>
                </a:solidFill>
              </a:rPr>
              <a:t>datos</a:t>
            </a:r>
            <a:r>
              <a:rPr lang="en-US" sz="2000" b="1" dirty="0">
                <a:solidFill>
                  <a:srgbClr val="0070C0"/>
                </a:solidFill>
              </a:rPr>
              <a:t> </a:t>
            </a:r>
            <a:r>
              <a:rPr lang="en-US" sz="2000" b="1" dirty="0" err="1">
                <a:solidFill>
                  <a:srgbClr val="0070C0"/>
                </a:solidFill>
              </a:rPr>
              <a:t>numéricos</a:t>
            </a:r>
            <a:r>
              <a:rPr lang="en-US" sz="2000" b="1" dirty="0">
                <a:solidFill>
                  <a:srgbClr val="0070C0"/>
                </a:solidFill>
              </a:rPr>
              <a:t>. Un </a:t>
            </a:r>
            <a:r>
              <a:rPr lang="en-US" sz="2000" b="1" dirty="0" err="1">
                <a:solidFill>
                  <a:srgbClr val="0070C0"/>
                </a:solidFill>
              </a:rPr>
              <a:t>microprocesador</a:t>
            </a:r>
            <a:r>
              <a:rPr lang="en-US" sz="2000" b="1" dirty="0">
                <a:solidFill>
                  <a:srgbClr val="0070C0"/>
                </a:solidFill>
              </a:rPr>
              <a:t> </a:t>
            </a:r>
            <a:r>
              <a:rPr lang="en-US" sz="2000" b="1" dirty="0" err="1">
                <a:solidFill>
                  <a:srgbClr val="0070C0"/>
                </a:solidFill>
              </a:rPr>
              <a:t>realiza</a:t>
            </a:r>
            <a:r>
              <a:rPr lang="en-US" sz="2000" b="1" dirty="0">
                <a:solidFill>
                  <a:srgbClr val="0070C0"/>
                </a:solidFill>
              </a:rPr>
              <a:t> </a:t>
            </a:r>
            <a:r>
              <a:rPr lang="en-US" sz="2000" b="1" dirty="0" err="1">
                <a:solidFill>
                  <a:srgbClr val="0070C0"/>
                </a:solidFill>
              </a:rPr>
              <a:t>operaciones</a:t>
            </a:r>
            <a:r>
              <a:rPr lang="en-US" sz="2000" b="1" dirty="0">
                <a:solidFill>
                  <a:srgbClr val="0070C0"/>
                </a:solidFill>
              </a:rPr>
              <a:t> </a:t>
            </a:r>
            <a:r>
              <a:rPr lang="en-US" sz="2000" b="1" dirty="0" err="1">
                <a:solidFill>
                  <a:srgbClr val="0070C0"/>
                </a:solidFill>
              </a:rPr>
              <a:t>matemáticas</a:t>
            </a:r>
            <a:r>
              <a:rPr lang="en-US" sz="2000" b="1" dirty="0">
                <a:solidFill>
                  <a:srgbClr val="0070C0"/>
                </a:solidFill>
              </a:rPr>
              <a:t> y/o </a:t>
            </a:r>
            <a:r>
              <a:rPr lang="en-US" sz="2000" b="1" dirty="0" err="1">
                <a:solidFill>
                  <a:srgbClr val="0070C0"/>
                </a:solidFill>
              </a:rPr>
              <a:t>lógicas</a:t>
            </a:r>
            <a:r>
              <a:rPr lang="en-US" sz="2000" b="1" dirty="0">
                <a:solidFill>
                  <a:srgbClr val="0070C0"/>
                </a:solidFill>
              </a:rPr>
              <a:t> </a:t>
            </a:r>
            <a:r>
              <a:rPr lang="en-US" sz="2000" b="1" dirty="0" err="1">
                <a:solidFill>
                  <a:srgbClr val="0070C0"/>
                </a:solidFill>
              </a:rPr>
              <a:t>sobre</a:t>
            </a:r>
            <a:r>
              <a:rPr lang="en-US" sz="2000" b="1" dirty="0">
                <a:solidFill>
                  <a:srgbClr val="0070C0"/>
                </a:solidFill>
              </a:rPr>
              <a:t> </a:t>
            </a:r>
            <a:r>
              <a:rPr lang="en-US" sz="2000" b="1" dirty="0" err="1">
                <a:solidFill>
                  <a:srgbClr val="0070C0"/>
                </a:solidFill>
              </a:rPr>
              <a:t>los</a:t>
            </a:r>
            <a:r>
              <a:rPr lang="en-US" sz="2000" b="1" dirty="0">
                <a:solidFill>
                  <a:srgbClr val="0070C0"/>
                </a:solidFill>
              </a:rPr>
              <a:t> </a:t>
            </a:r>
            <a:r>
              <a:rPr lang="en-US" sz="2000" b="1" dirty="0" err="1">
                <a:solidFill>
                  <a:srgbClr val="0070C0"/>
                </a:solidFill>
              </a:rPr>
              <a:t>datos</a:t>
            </a:r>
            <a:r>
              <a:rPr lang="en-US" sz="2000" b="1" dirty="0">
                <a:solidFill>
                  <a:srgbClr val="0070C0"/>
                </a:solidFill>
              </a:rPr>
              <a:t> para </a:t>
            </a:r>
            <a:r>
              <a:rPr lang="en-US" sz="2000" b="1" dirty="0" err="1">
                <a:solidFill>
                  <a:srgbClr val="0070C0"/>
                </a:solidFill>
              </a:rPr>
              <a:t>tomar</a:t>
            </a:r>
            <a:r>
              <a:rPr lang="en-US" sz="2000" b="1" dirty="0">
                <a:solidFill>
                  <a:srgbClr val="0070C0"/>
                </a:solidFill>
              </a:rPr>
              <a:t> </a:t>
            </a:r>
            <a:r>
              <a:rPr lang="en-US" sz="2000" b="1" dirty="0" err="1">
                <a:solidFill>
                  <a:srgbClr val="0070C0"/>
                </a:solidFill>
              </a:rPr>
              <a:t>decisiones</a:t>
            </a:r>
            <a:r>
              <a:rPr lang="en-US" sz="2000" b="1" dirty="0">
                <a:solidFill>
                  <a:srgbClr val="0070C0"/>
                </a:solidFill>
              </a:rPr>
              <a:t> de </a:t>
            </a:r>
            <a:r>
              <a:rPr lang="en-US" sz="2000" b="1" dirty="0" smtClean="0">
                <a:solidFill>
                  <a:srgbClr val="0070C0"/>
                </a:solidFill>
              </a:rPr>
              <a:t>trip.</a:t>
            </a:r>
            <a:endParaRPr lang="en-US" sz="2000" b="1" dirty="0">
              <a:solidFill>
                <a:srgbClr val="0070C0"/>
              </a:solidFill>
            </a:endParaRPr>
          </a:p>
        </p:txBody>
      </p:sp>
      <p:sp>
        <p:nvSpPr>
          <p:cNvPr id="4" name="Rectángulo 3"/>
          <p:cNvSpPr/>
          <p:nvPr/>
        </p:nvSpPr>
        <p:spPr>
          <a:xfrm>
            <a:off x="3382327" y="381000"/>
            <a:ext cx="5351145" cy="584775"/>
          </a:xfrm>
          <a:prstGeom prst="rect">
            <a:avLst/>
          </a:prstGeom>
        </p:spPr>
        <p:txBody>
          <a:bodyPr wrap="none">
            <a:spAutoFit/>
          </a:bodyPr>
          <a:lstStyle/>
          <a:p>
            <a:r>
              <a:rPr lang="en-US" sz="3200" b="1" dirty="0" err="1">
                <a:solidFill>
                  <a:srgbClr val="0070C0"/>
                </a:solidFill>
              </a:rPr>
              <a:t>Analógico</a:t>
            </a:r>
            <a:r>
              <a:rPr lang="en-US" sz="3200" b="1" dirty="0">
                <a:solidFill>
                  <a:srgbClr val="0070C0"/>
                </a:solidFill>
              </a:rPr>
              <a:t> / Digital / </a:t>
            </a:r>
            <a:r>
              <a:rPr lang="en-US" sz="3200" b="1" dirty="0" err="1">
                <a:solidFill>
                  <a:srgbClr val="0070C0"/>
                </a:solidFill>
              </a:rPr>
              <a:t>Numérico</a:t>
            </a:r>
            <a:endParaRPr lang="en-US" sz="3200" b="1" dirty="0">
              <a:solidFill>
                <a:srgbClr val="0070C0"/>
              </a:solidFill>
            </a:endParaRPr>
          </a:p>
        </p:txBody>
      </p:sp>
      <p:grpSp>
        <p:nvGrpSpPr>
          <p:cNvPr id="9" name="Grupo 8"/>
          <p:cNvGrpSpPr/>
          <p:nvPr/>
        </p:nvGrpSpPr>
        <p:grpSpPr>
          <a:xfrm>
            <a:off x="2676525" y="965775"/>
            <a:ext cx="7105650" cy="2539425"/>
            <a:chOff x="2676525" y="938213"/>
            <a:chExt cx="7105650" cy="2733675"/>
          </a:xfrm>
        </p:grpSpPr>
        <p:sp>
          <p:nvSpPr>
            <p:cNvPr id="5" name="AutoShape 2"/>
            <p:cNvSpPr>
              <a:spLocks noChangeArrowheads="1"/>
            </p:cNvSpPr>
            <p:nvPr/>
          </p:nvSpPr>
          <p:spPr bwMode="auto">
            <a:xfrm>
              <a:off x="5384800" y="1804988"/>
              <a:ext cx="2506663" cy="1371600"/>
            </a:xfrm>
            <a:prstGeom prst="homePlate">
              <a:avLst>
                <a:gd name="adj" fmla="val 45689"/>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pic>
          <p:nvPicPr>
            <p:cNvPr id="6" name="Picture 4" descr="BD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6525" y="1155700"/>
              <a:ext cx="1154113"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ST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7338" y="1155700"/>
              <a:ext cx="1208087"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IDN_B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4663" y="938213"/>
              <a:ext cx="1687512"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0413794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8471" y="533400"/>
            <a:ext cx="10752056" cy="875881"/>
          </a:xfrm>
          <a:prstGeom prst="rect">
            <a:avLst/>
          </a:prstGeom>
        </p:spPr>
        <p:txBody>
          <a:bodyPr vert="horz" wrap="square" lIns="0" tIns="13970" rIns="0" bIns="0" rtlCol="0">
            <a:spAutoFit/>
          </a:bodyPr>
          <a:lstStyle/>
          <a:p>
            <a:pPr marR="5080" algn="ctr">
              <a:spcBef>
                <a:spcPts val="110"/>
              </a:spcBef>
            </a:pPr>
            <a:r>
              <a:rPr spc="-5" dirty="0"/>
              <a:t>RELÉS </a:t>
            </a:r>
            <a:r>
              <a:rPr dirty="0"/>
              <a:t>DE </a:t>
            </a:r>
            <a:r>
              <a:rPr spc="-10" dirty="0"/>
              <a:t>PROTECCIÓN: </a:t>
            </a:r>
            <a:r>
              <a:rPr spc="-5" dirty="0"/>
              <a:t> CARACTERÍSTICAS</a:t>
            </a:r>
            <a:r>
              <a:rPr spc="-30" dirty="0"/>
              <a:t> </a:t>
            </a:r>
            <a:r>
              <a:rPr dirty="0"/>
              <a:t>DE</a:t>
            </a:r>
            <a:r>
              <a:rPr spc="-40" dirty="0"/>
              <a:t> </a:t>
            </a:r>
            <a:r>
              <a:rPr spc="-10" dirty="0"/>
              <a:t>LOS</a:t>
            </a:r>
            <a:r>
              <a:rPr spc="-25" dirty="0"/>
              <a:t> </a:t>
            </a:r>
            <a:r>
              <a:rPr spc="-5" dirty="0"/>
              <a:t>RELÉS</a:t>
            </a:r>
            <a:r>
              <a:rPr spc="-25" dirty="0"/>
              <a:t> </a:t>
            </a:r>
            <a:r>
              <a:rPr dirty="0"/>
              <a:t>DE</a:t>
            </a:r>
            <a:r>
              <a:rPr spc="-10" dirty="0"/>
              <a:t> PROTECCIÓN</a:t>
            </a:r>
          </a:p>
        </p:txBody>
      </p:sp>
      <p:sp>
        <p:nvSpPr>
          <p:cNvPr id="3" name="object 3"/>
          <p:cNvSpPr txBox="1"/>
          <p:nvPr/>
        </p:nvSpPr>
        <p:spPr>
          <a:xfrm>
            <a:off x="2517750" y="1639427"/>
            <a:ext cx="2802255" cy="2038350"/>
          </a:xfrm>
          <a:prstGeom prst="rect">
            <a:avLst/>
          </a:prstGeom>
        </p:spPr>
        <p:txBody>
          <a:bodyPr vert="horz" wrap="square" lIns="0" tIns="104140" rIns="0" bIns="0" rtlCol="0">
            <a:spAutoFit/>
          </a:bodyPr>
          <a:lstStyle/>
          <a:p>
            <a:pPr marL="387985">
              <a:spcBef>
                <a:spcPts val="820"/>
              </a:spcBef>
            </a:pPr>
            <a:r>
              <a:rPr sz="2400" b="1" spc="-10" dirty="0">
                <a:solidFill>
                  <a:srgbClr val="FF0000"/>
                </a:solidFill>
                <a:latin typeface="Calibri"/>
                <a:cs typeface="Calibri"/>
              </a:rPr>
              <a:t>Corriente</a:t>
            </a:r>
            <a:r>
              <a:rPr sz="2400" b="1" spc="-65" dirty="0">
                <a:solidFill>
                  <a:srgbClr val="FF0000"/>
                </a:solidFill>
                <a:latin typeface="Calibri"/>
                <a:cs typeface="Calibri"/>
              </a:rPr>
              <a:t> </a:t>
            </a:r>
            <a:r>
              <a:rPr sz="2400" b="1" spc="5" dirty="0">
                <a:solidFill>
                  <a:srgbClr val="FF0000"/>
                </a:solidFill>
                <a:latin typeface="Calibri"/>
                <a:cs typeface="Calibri"/>
              </a:rPr>
              <a:t>Pick-up</a:t>
            </a:r>
            <a:endParaRPr sz="2400">
              <a:latin typeface="Calibri"/>
              <a:cs typeface="Calibri"/>
            </a:endParaRPr>
          </a:p>
          <a:p>
            <a:pPr marL="12700" marR="5080">
              <a:spcBef>
                <a:spcPts val="720"/>
              </a:spcBef>
            </a:pPr>
            <a:r>
              <a:rPr sz="2400" spc="5" dirty="0">
                <a:latin typeface="Calibri"/>
                <a:cs typeface="Calibri"/>
              </a:rPr>
              <a:t>Es </a:t>
            </a:r>
            <a:r>
              <a:rPr sz="2400" spc="-5" dirty="0">
                <a:latin typeface="Calibri"/>
                <a:cs typeface="Calibri"/>
              </a:rPr>
              <a:t>el </a:t>
            </a:r>
            <a:r>
              <a:rPr sz="2400" spc="-15" dirty="0">
                <a:latin typeface="Calibri"/>
                <a:cs typeface="Calibri"/>
              </a:rPr>
              <a:t>nivel </a:t>
            </a:r>
            <a:r>
              <a:rPr sz="2400" dirty="0">
                <a:latin typeface="Calibri"/>
                <a:cs typeface="Calibri"/>
              </a:rPr>
              <a:t>de </a:t>
            </a:r>
            <a:r>
              <a:rPr sz="2400" spc="-25" dirty="0">
                <a:latin typeface="Calibri"/>
                <a:cs typeface="Calibri"/>
              </a:rPr>
              <a:t>corriente </a:t>
            </a:r>
            <a:r>
              <a:rPr sz="2400" spc="-535" dirty="0">
                <a:latin typeface="Calibri"/>
                <a:cs typeface="Calibri"/>
              </a:rPr>
              <a:t> </a:t>
            </a:r>
            <a:r>
              <a:rPr sz="2400" dirty="0">
                <a:latin typeface="Calibri"/>
                <a:cs typeface="Calibri"/>
              </a:rPr>
              <a:t>mínimo </a:t>
            </a:r>
            <a:r>
              <a:rPr sz="2400" spc="5" dirty="0">
                <a:latin typeface="Calibri"/>
                <a:cs typeface="Calibri"/>
              </a:rPr>
              <a:t>a </a:t>
            </a:r>
            <a:r>
              <a:rPr sz="2400" spc="-5" dirty="0">
                <a:latin typeface="Calibri"/>
                <a:cs typeface="Calibri"/>
              </a:rPr>
              <a:t>la cual </a:t>
            </a:r>
            <a:r>
              <a:rPr sz="2400" spc="-10" dirty="0">
                <a:latin typeface="Calibri"/>
                <a:cs typeface="Calibri"/>
              </a:rPr>
              <a:t>la </a:t>
            </a:r>
            <a:r>
              <a:rPr sz="2400" spc="-5" dirty="0">
                <a:latin typeface="Calibri"/>
                <a:cs typeface="Calibri"/>
              </a:rPr>
              <a:t> </a:t>
            </a:r>
            <a:r>
              <a:rPr sz="2400" spc="-20" dirty="0">
                <a:latin typeface="Calibri"/>
                <a:cs typeface="Calibri"/>
              </a:rPr>
              <a:t>protección</a:t>
            </a:r>
            <a:r>
              <a:rPr sz="2400" spc="5" dirty="0">
                <a:latin typeface="Calibri"/>
                <a:cs typeface="Calibri"/>
              </a:rPr>
              <a:t> </a:t>
            </a:r>
            <a:r>
              <a:rPr sz="2400" spc="-15" dirty="0">
                <a:latin typeface="Calibri"/>
                <a:cs typeface="Calibri"/>
              </a:rPr>
              <a:t>empieza</a:t>
            </a:r>
            <a:r>
              <a:rPr sz="2400" spc="-20" dirty="0">
                <a:latin typeface="Calibri"/>
                <a:cs typeface="Calibri"/>
              </a:rPr>
              <a:t> </a:t>
            </a:r>
            <a:r>
              <a:rPr sz="2400" spc="5" dirty="0">
                <a:latin typeface="Calibri"/>
                <a:cs typeface="Calibri"/>
              </a:rPr>
              <a:t>a </a:t>
            </a:r>
            <a:r>
              <a:rPr sz="2400" spc="10" dirty="0">
                <a:latin typeface="Calibri"/>
                <a:cs typeface="Calibri"/>
              </a:rPr>
              <a:t> </a:t>
            </a:r>
            <a:r>
              <a:rPr sz="2400" spc="-50" dirty="0">
                <a:latin typeface="Calibri"/>
                <a:cs typeface="Calibri"/>
              </a:rPr>
              <a:t>operar.</a:t>
            </a:r>
            <a:endParaRPr sz="2400">
              <a:latin typeface="Calibri"/>
              <a:cs typeface="Calibri"/>
            </a:endParaRPr>
          </a:p>
        </p:txBody>
      </p:sp>
      <p:sp>
        <p:nvSpPr>
          <p:cNvPr id="4" name="object 4"/>
          <p:cNvSpPr txBox="1">
            <a:spLocks noGrp="1"/>
          </p:cNvSpPr>
          <p:nvPr>
            <p:ph sz="half" idx="3"/>
          </p:nvPr>
        </p:nvSpPr>
        <p:spPr>
          <a:xfrm>
            <a:off x="6814982" y="1688049"/>
            <a:ext cx="4585545" cy="3409267"/>
          </a:xfrm>
          <a:prstGeom prst="rect">
            <a:avLst/>
          </a:prstGeom>
        </p:spPr>
        <p:txBody>
          <a:bodyPr vert="horz" wrap="square" lIns="0" tIns="117475" rIns="0" bIns="0" rtlCol="0">
            <a:spAutoFit/>
          </a:bodyPr>
          <a:lstStyle/>
          <a:p>
            <a:pPr marL="1134110">
              <a:spcBef>
                <a:spcPts val="925"/>
              </a:spcBef>
            </a:pPr>
            <a:r>
              <a:rPr dirty="0"/>
              <a:t>Burden</a:t>
            </a:r>
          </a:p>
          <a:p>
            <a:pPr marL="12700" marR="39370">
              <a:lnSpc>
                <a:spcPct val="100299"/>
              </a:lnSpc>
              <a:spcBef>
                <a:spcPts val="735"/>
              </a:spcBef>
            </a:pPr>
            <a:r>
              <a:rPr sz="2200" b="0" spc="-5" dirty="0">
                <a:solidFill>
                  <a:srgbClr val="000000"/>
                </a:solidFill>
              </a:rPr>
              <a:t>Es</a:t>
            </a:r>
            <a:r>
              <a:rPr sz="2200" b="0" spc="-35" dirty="0">
                <a:solidFill>
                  <a:srgbClr val="000000"/>
                </a:solidFill>
              </a:rPr>
              <a:t> </a:t>
            </a:r>
            <a:r>
              <a:rPr sz="2200" b="0" spc="-10" dirty="0">
                <a:solidFill>
                  <a:srgbClr val="000000"/>
                </a:solidFill>
              </a:rPr>
              <a:t>el</a:t>
            </a:r>
            <a:r>
              <a:rPr sz="2200" b="0" spc="-5" dirty="0">
                <a:solidFill>
                  <a:srgbClr val="000000"/>
                </a:solidFill>
              </a:rPr>
              <a:t> </a:t>
            </a:r>
            <a:r>
              <a:rPr sz="2200" b="0" spc="-15" dirty="0">
                <a:solidFill>
                  <a:srgbClr val="000000"/>
                </a:solidFill>
              </a:rPr>
              <a:t>nivel</a:t>
            </a:r>
            <a:r>
              <a:rPr sz="2200" b="0" dirty="0">
                <a:solidFill>
                  <a:srgbClr val="000000"/>
                </a:solidFill>
              </a:rPr>
              <a:t> </a:t>
            </a:r>
            <a:r>
              <a:rPr sz="2200" b="0" spc="-5" dirty="0">
                <a:solidFill>
                  <a:srgbClr val="000000"/>
                </a:solidFill>
              </a:rPr>
              <a:t>de</a:t>
            </a:r>
            <a:r>
              <a:rPr sz="2200" b="0" spc="-15" dirty="0">
                <a:solidFill>
                  <a:srgbClr val="000000"/>
                </a:solidFill>
              </a:rPr>
              <a:t> </a:t>
            </a:r>
            <a:r>
              <a:rPr sz="2200" b="0" spc="-30" dirty="0">
                <a:solidFill>
                  <a:srgbClr val="000000"/>
                </a:solidFill>
              </a:rPr>
              <a:t>carga</a:t>
            </a:r>
            <a:r>
              <a:rPr sz="2200" b="0" spc="25" dirty="0">
                <a:solidFill>
                  <a:srgbClr val="000000"/>
                </a:solidFill>
              </a:rPr>
              <a:t> </a:t>
            </a:r>
            <a:r>
              <a:rPr sz="2200" b="0" spc="-5" dirty="0">
                <a:solidFill>
                  <a:srgbClr val="000000"/>
                </a:solidFill>
              </a:rPr>
              <a:t>que</a:t>
            </a:r>
            <a:r>
              <a:rPr sz="2200" b="0" spc="-20" dirty="0">
                <a:solidFill>
                  <a:srgbClr val="000000"/>
                </a:solidFill>
              </a:rPr>
              <a:t> </a:t>
            </a:r>
            <a:r>
              <a:rPr sz="2200" b="0" spc="-10" dirty="0">
                <a:solidFill>
                  <a:srgbClr val="000000"/>
                </a:solidFill>
              </a:rPr>
              <a:t>el</a:t>
            </a:r>
            <a:r>
              <a:rPr sz="2200" b="0" spc="35" dirty="0">
                <a:solidFill>
                  <a:srgbClr val="000000"/>
                </a:solidFill>
              </a:rPr>
              <a:t> </a:t>
            </a:r>
            <a:r>
              <a:rPr sz="2200" b="0" spc="-20" dirty="0">
                <a:solidFill>
                  <a:srgbClr val="000000"/>
                </a:solidFill>
              </a:rPr>
              <a:t>relé </a:t>
            </a:r>
            <a:r>
              <a:rPr sz="2200" b="0" spc="-480" dirty="0">
                <a:solidFill>
                  <a:srgbClr val="000000"/>
                </a:solidFill>
              </a:rPr>
              <a:t> </a:t>
            </a:r>
            <a:r>
              <a:rPr sz="2200" b="0" spc="-5" dirty="0">
                <a:solidFill>
                  <a:srgbClr val="000000"/>
                </a:solidFill>
              </a:rPr>
              <a:t>le impone a los </a:t>
            </a:r>
            <a:r>
              <a:rPr sz="2200" b="0" dirty="0">
                <a:solidFill>
                  <a:srgbClr val="000000"/>
                </a:solidFill>
              </a:rPr>
              <a:t> </a:t>
            </a:r>
            <a:r>
              <a:rPr sz="2200" b="0" spc="-20" dirty="0">
                <a:solidFill>
                  <a:srgbClr val="000000"/>
                </a:solidFill>
              </a:rPr>
              <a:t>transformadores</a:t>
            </a:r>
            <a:r>
              <a:rPr sz="2200" b="0" spc="35" dirty="0">
                <a:solidFill>
                  <a:srgbClr val="000000"/>
                </a:solidFill>
              </a:rPr>
              <a:t> </a:t>
            </a:r>
            <a:r>
              <a:rPr sz="2200" b="0" spc="-10" dirty="0">
                <a:solidFill>
                  <a:srgbClr val="000000"/>
                </a:solidFill>
              </a:rPr>
              <a:t>de</a:t>
            </a:r>
            <a:endParaRPr sz="2200" dirty="0"/>
          </a:p>
          <a:p>
            <a:pPr marL="12700">
              <a:lnSpc>
                <a:spcPts val="2630"/>
              </a:lnSpc>
            </a:pPr>
            <a:r>
              <a:rPr sz="2200" b="0" spc="-15" dirty="0">
                <a:solidFill>
                  <a:srgbClr val="000000"/>
                </a:solidFill>
              </a:rPr>
              <a:t>instrumentación</a:t>
            </a:r>
            <a:r>
              <a:rPr sz="2200" b="0" spc="25" dirty="0">
                <a:solidFill>
                  <a:srgbClr val="000000"/>
                </a:solidFill>
              </a:rPr>
              <a:t> </a:t>
            </a:r>
            <a:r>
              <a:rPr sz="2200" b="0" spc="5" dirty="0">
                <a:solidFill>
                  <a:srgbClr val="000000"/>
                </a:solidFill>
              </a:rPr>
              <a:t>(PT</a:t>
            </a:r>
            <a:r>
              <a:rPr sz="2200" b="0" spc="-35" dirty="0">
                <a:solidFill>
                  <a:srgbClr val="000000"/>
                </a:solidFill>
              </a:rPr>
              <a:t> </a:t>
            </a:r>
            <a:r>
              <a:rPr sz="2200" b="0" spc="-30" dirty="0">
                <a:solidFill>
                  <a:srgbClr val="000000"/>
                </a:solidFill>
              </a:rPr>
              <a:t>‘s</a:t>
            </a:r>
            <a:r>
              <a:rPr sz="2200" b="0" spc="-40" dirty="0">
                <a:solidFill>
                  <a:srgbClr val="000000"/>
                </a:solidFill>
              </a:rPr>
              <a:t> </a:t>
            </a:r>
            <a:r>
              <a:rPr sz="2200" b="0" spc="-5" dirty="0">
                <a:solidFill>
                  <a:srgbClr val="000000"/>
                </a:solidFill>
              </a:rPr>
              <a:t>y</a:t>
            </a:r>
            <a:r>
              <a:rPr sz="2200" b="0" spc="20" dirty="0">
                <a:solidFill>
                  <a:srgbClr val="000000"/>
                </a:solidFill>
              </a:rPr>
              <a:t> </a:t>
            </a:r>
            <a:r>
              <a:rPr sz="2200" b="0" spc="-15" dirty="0">
                <a:solidFill>
                  <a:srgbClr val="000000"/>
                </a:solidFill>
              </a:rPr>
              <a:t>CT’s).</a:t>
            </a:r>
            <a:endParaRPr sz="2200" dirty="0"/>
          </a:p>
          <a:p>
            <a:pPr marL="12700" marR="236854">
              <a:lnSpc>
                <a:spcPct val="100299"/>
              </a:lnSpc>
              <a:spcBef>
                <a:spcPts val="525"/>
              </a:spcBef>
            </a:pPr>
            <a:r>
              <a:rPr sz="2200" b="0" spc="-15" dirty="0">
                <a:solidFill>
                  <a:srgbClr val="000000"/>
                </a:solidFill>
              </a:rPr>
              <a:t>Normalmente</a:t>
            </a:r>
            <a:r>
              <a:rPr sz="2200" b="0" spc="35" dirty="0">
                <a:solidFill>
                  <a:srgbClr val="000000"/>
                </a:solidFill>
              </a:rPr>
              <a:t> </a:t>
            </a:r>
            <a:r>
              <a:rPr sz="2200" b="0" spc="-5" dirty="0">
                <a:solidFill>
                  <a:srgbClr val="000000"/>
                </a:solidFill>
              </a:rPr>
              <a:t>se</a:t>
            </a:r>
            <a:r>
              <a:rPr sz="2200" b="0" spc="10" dirty="0">
                <a:solidFill>
                  <a:srgbClr val="000000"/>
                </a:solidFill>
              </a:rPr>
              <a:t> </a:t>
            </a:r>
            <a:r>
              <a:rPr sz="2200" b="0" spc="-25" dirty="0">
                <a:solidFill>
                  <a:srgbClr val="000000"/>
                </a:solidFill>
              </a:rPr>
              <a:t>expresa</a:t>
            </a:r>
            <a:r>
              <a:rPr sz="2200" b="0" spc="50" dirty="0">
                <a:solidFill>
                  <a:srgbClr val="000000"/>
                </a:solidFill>
              </a:rPr>
              <a:t> </a:t>
            </a:r>
            <a:r>
              <a:rPr sz="2200" b="0" spc="-10" dirty="0">
                <a:solidFill>
                  <a:srgbClr val="000000"/>
                </a:solidFill>
              </a:rPr>
              <a:t>en </a:t>
            </a:r>
            <a:r>
              <a:rPr sz="2200" b="0" spc="-484" dirty="0">
                <a:solidFill>
                  <a:srgbClr val="000000"/>
                </a:solidFill>
              </a:rPr>
              <a:t> </a:t>
            </a:r>
            <a:r>
              <a:rPr sz="2200" b="0" spc="-55" dirty="0">
                <a:solidFill>
                  <a:srgbClr val="000000"/>
                </a:solidFill>
              </a:rPr>
              <a:t>VA</a:t>
            </a:r>
            <a:r>
              <a:rPr sz="2200" b="0" spc="-50" dirty="0">
                <a:solidFill>
                  <a:srgbClr val="000000"/>
                </a:solidFill>
              </a:rPr>
              <a:t> </a:t>
            </a:r>
            <a:r>
              <a:rPr sz="2200" b="0" spc="-5" dirty="0">
                <a:solidFill>
                  <a:srgbClr val="000000"/>
                </a:solidFill>
              </a:rPr>
              <a:t>y</a:t>
            </a:r>
            <a:r>
              <a:rPr sz="2200" b="0" spc="10" dirty="0">
                <a:solidFill>
                  <a:srgbClr val="000000"/>
                </a:solidFill>
              </a:rPr>
              <a:t> </a:t>
            </a:r>
            <a:r>
              <a:rPr sz="2200" b="0" spc="-10" dirty="0">
                <a:solidFill>
                  <a:srgbClr val="000000"/>
                </a:solidFill>
              </a:rPr>
              <a:t>en </a:t>
            </a:r>
            <a:r>
              <a:rPr sz="2200" b="0" spc="-20" dirty="0">
                <a:solidFill>
                  <a:srgbClr val="000000"/>
                </a:solidFill>
              </a:rPr>
              <a:t>otras</a:t>
            </a:r>
            <a:r>
              <a:rPr sz="2200" b="0" spc="40" dirty="0">
                <a:solidFill>
                  <a:srgbClr val="000000"/>
                </a:solidFill>
              </a:rPr>
              <a:t> </a:t>
            </a:r>
            <a:r>
              <a:rPr sz="2200" b="0" spc="-15" dirty="0">
                <a:solidFill>
                  <a:srgbClr val="000000"/>
                </a:solidFill>
              </a:rPr>
              <a:t>ocasiones</a:t>
            </a:r>
            <a:r>
              <a:rPr sz="2200" b="0" spc="40" dirty="0">
                <a:solidFill>
                  <a:srgbClr val="000000"/>
                </a:solidFill>
              </a:rPr>
              <a:t> </a:t>
            </a:r>
            <a:r>
              <a:rPr sz="2200" b="0" spc="-10" dirty="0">
                <a:solidFill>
                  <a:srgbClr val="000000"/>
                </a:solidFill>
              </a:rPr>
              <a:t>en </a:t>
            </a:r>
            <a:r>
              <a:rPr sz="2200" b="0" spc="-5" dirty="0">
                <a:solidFill>
                  <a:srgbClr val="000000"/>
                </a:solidFill>
              </a:rPr>
              <a:t> </a:t>
            </a:r>
            <a:r>
              <a:rPr sz="2200" b="0" spc="-10" dirty="0">
                <a:solidFill>
                  <a:srgbClr val="000000"/>
                </a:solidFill>
              </a:rPr>
              <a:t>Ohm.</a:t>
            </a:r>
            <a:endParaRPr sz="2200" dirty="0"/>
          </a:p>
          <a:p>
            <a:pPr marL="12700" marR="5080">
              <a:lnSpc>
                <a:spcPct val="100099"/>
              </a:lnSpc>
              <a:spcBef>
                <a:spcPts val="525"/>
              </a:spcBef>
            </a:pPr>
            <a:r>
              <a:rPr sz="2200" b="0" spc="-25" dirty="0">
                <a:solidFill>
                  <a:srgbClr val="000000"/>
                </a:solidFill>
              </a:rPr>
              <a:t>Para</a:t>
            </a:r>
            <a:r>
              <a:rPr sz="2200" b="0" spc="-95" dirty="0">
                <a:solidFill>
                  <a:srgbClr val="000000"/>
                </a:solidFill>
              </a:rPr>
              <a:t> </a:t>
            </a:r>
            <a:r>
              <a:rPr sz="2200" b="0" spc="-20" dirty="0">
                <a:solidFill>
                  <a:srgbClr val="000000"/>
                </a:solidFill>
              </a:rPr>
              <a:t>relés</a:t>
            </a:r>
            <a:r>
              <a:rPr sz="2200" b="0" spc="55" dirty="0">
                <a:solidFill>
                  <a:srgbClr val="000000"/>
                </a:solidFill>
              </a:rPr>
              <a:t> </a:t>
            </a:r>
            <a:r>
              <a:rPr sz="2200" b="0" spc="-15" dirty="0">
                <a:solidFill>
                  <a:srgbClr val="000000"/>
                </a:solidFill>
              </a:rPr>
              <a:t>electromecánicos</a:t>
            </a:r>
            <a:r>
              <a:rPr sz="2200" b="0" spc="45" dirty="0">
                <a:solidFill>
                  <a:srgbClr val="000000"/>
                </a:solidFill>
              </a:rPr>
              <a:t> </a:t>
            </a:r>
            <a:r>
              <a:rPr sz="2200" b="0" spc="-10" dirty="0">
                <a:solidFill>
                  <a:srgbClr val="000000"/>
                </a:solidFill>
              </a:rPr>
              <a:t>el </a:t>
            </a:r>
            <a:r>
              <a:rPr sz="2200" b="0" spc="-484" dirty="0">
                <a:solidFill>
                  <a:srgbClr val="000000"/>
                </a:solidFill>
              </a:rPr>
              <a:t> </a:t>
            </a:r>
            <a:r>
              <a:rPr sz="2200" b="0" spc="-20" dirty="0">
                <a:solidFill>
                  <a:srgbClr val="000000"/>
                </a:solidFill>
              </a:rPr>
              <a:t>Burden</a:t>
            </a:r>
            <a:r>
              <a:rPr sz="2200" b="0" spc="5" dirty="0">
                <a:solidFill>
                  <a:srgbClr val="000000"/>
                </a:solidFill>
              </a:rPr>
              <a:t> </a:t>
            </a:r>
            <a:r>
              <a:rPr sz="2200" b="0" spc="-10" dirty="0">
                <a:solidFill>
                  <a:srgbClr val="000000"/>
                </a:solidFill>
              </a:rPr>
              <a:t>por</a:t>
            </a:r>
            <a:r>
              <a:rPr sz="2200" b="0" spc="-15" dirty="0">
                <a:solidFill>
                  <a:srgbClr val="000000"/>
                </a:solidFill>
              </a:rPr>
              <a:t> </a:t>
            </a:r>
            <a:r>
              <a:rPr sz="2200" b="0" spc="-5" dirty="0">
                <a:solidFill>
                  <a:srgbClr val="000000"/>
                </a:solidFill>
              </a:rPr>
              <a:t>lo</a:t>
            </a:r>
            <a:r>
              <a:rPr sz="2200" b="0" spc="-10" dirty="0">
                <a:solidFill>
                  <a:srgbClr val="000000"/>
                </a:solidFill>
              </a:rPr>
              <a:t> </a:t>
            </a:r>
            <a:r>
              <a:rPr sz="2200" b="0" spc="-20" dirty="0">
                <a:solidFill>
                  <a:srgbClr val="000000"/>
                </a:solidFill>
              </a:rPr>
              <a:t>general</a:t>
            </a:r>
            <a:r>
              <a:rPr sz="2200" b="0" spc="75" dirty="0">
                <a:solidFill>
                  <a:srgbClr val="000000"/>
                </a:solidFill>
              </a:rPr>
              <a:t> </a:t>
            </a:r>
            <a:r>
              <a:rPr sz="2200" b="0" spc="-10" dirty="0">
                <a:solidFill>
                  <a:srgbClr val="000000"/>
                </a:solidFill>
              </a:rPr>
              <a:t>es</a:t>
            </a:r>
            <a:r>
              <a:rPr sz="2200" b="0" dirty="0">
                <a:solidFill>
                  <a:srgbClr val="000000"/>
                </a:solidFill>
              </a:rPr>
              <a:t> </a:t>
            </a:r>
            <a:r>
              <a:rPr sz="2200" b="0" spc="-10" dirty="0">
                <a:solidFill>
                  <a:srgbClr val="000000"/>
                </a:solidFill>
              </a:rPr>
              <a:t>de </a:t>
            </a:r>
            <a:r>
              <a:rPr sz="2200" b="0" spc="-5" dirty="0">
                <a:solidFill>
                  <a:srgbClr val="000000"/>
                </a:solidFill>
              </a:rPr>
              <a:t> </a:t>
            </a:r>
            <a:r>
              <a:rPr sz="2200" b="0" spc="-35" dirty="0">
                <a:solidFill>
                  <a:srgbClr val="000000"/>
                </a:solidFill>
              </a:rPr>
              <a:t>3VA</a:t>
            </a:r>
            <a:r>
              <a:rPr sz="2200" b="0" spc="-50" dirty="0">
                <a:solidFill>
                  <a:srgbClr val="000000"/>
                </a:solidFill>
              </a:rPr>
              <a:t> </a:t>
            </a:r>
            <a:r>
              <a:rPr sz="2200" b="0" spc="-5" dirty="0">
                <a:solidFill>
                  <a:srgbClr val="000000"/>
                </a:solidFill>
              </a:rPr>
              <a:t>y</a:t>
            </a:r>
            <a:r>
              <a:rPr sz="2200" b="0" spc="15" dirty="0">
                <a:solidFill>
                  <a:srgbClr val="000000"/>
                </a:solidFill>
              </a:rPr>
              <a:t> </a:t>
            </a:r>
            <a:r>
              <a:rPr sz="2200" b="0" spc="-20" dirty="0">
                <a:solidFill>
                  <a:srgbClr val="000000"/>
                </a:solidFill>
              </a:rPr>
              <a:t>para</a:t>
            </a:r>
            <a:r>
              <a:rPr sz="2200" b="0" spc="-10" dirty="0">
                <a:solidFill>
                  <a:srgbClr val="000000"/>
                </a:solidFill>
              </a:rPr>
              <a:t> </a:t>
            </a:r>
            <a:r>
              <a:rPr sz="2200" b="0" spc="-20" dirty="0">
                <a:solidFill>
                  <a:srgbClr val="000000"/>
                </a:solidFill>
              </a:rPr>
              <a:t>relés</a:t>
            </a:r>
            <a:r>
              <a:rPr sz="2200" b="0" spc="45" dirty="0">
                <a:solidFill>
                  <a:srgbClr val="000000"/>
                </a:solidFill>
              </a:rPr>
              <a:t> </a:t>
            </a:r>
            <a:r>
              <a:rPr sz="2200" b="0" spc="-15" dirty="0">
                <a:solidFill>
                  <a:srgbClr val="000000"/>
                </a:solidFill>
              </a:rPr>
              <a:t>digitales </a:t>
            </a:r>
            <a:r>
              <a:rPr sz="2200" b="0" spc="-10" dirty="0">
                <a:solidFill>
                  <a:srgbClr val="000000"/>
                </a:solidFill>
              </a:rPr>
              <a:t> puede</a:t>
            </a:r>
            <a:r>
              <a:rPr sz="2200" b="0" spc="-25" dirty="0">
                <a:solidFill>
                  <a:srgbClr val="000000"/>
                </a:solidFill>
              </a:rPr>
              <a:t> </a:t>
            </a:r>
            <a:r>
              <a:rPr sz="2200" b="0" spc="-10" dirty="0">
                <a:solidFill>
                  <a:srgbClr val="000000"/>
                </a:solidFill>
              </a:rPr>
              <a:t>ser </a:t>
            </a:r>
            <a:r>
              <a:rPr sz="2200" b="0" spc="-5" dirty="0">
                <a:solidFill>
                  <a:srgbClr val="000000"/>
                </a:solidFill>
              </a:rPr>
              <a:t>mucho </a:t>
            </a:r>
            <a:r>
              <a:rPr sz="2200" b="0" spc="-45" dirty="0">
                <a:solidFill>
                  <a:srgbClr val="000000"/>
                </a:solidFill>
              </a:rPr>
              <a:t>menor.</a:t>
            </a:r>
            <a:endParaRPr sz="2200" dirty="0"/>
          </a:p>
        </p:txBody>
      </p:sp>
      <p:sp>
        <p:nvSpPr>
          <p:cNvPr id="5" name="object 5"/>
          <p:cNvSpPr/>
          <p:nvPr/>
        </p:nvSpPr>
        <p:spPr>
          <a:xfrm>
            <a:off x="6024499" y="1929638"/>
            <a:ext cx="1905" cy="4072254"/>
          </a:xfrm>
          <a:custGeom>
            <a:avLst/>
            <a:gdLst/>
            <a:ahLst/>
            <a:cxnLst/>
            <a:rect l="l" t="t" r="r" b="b"/>
            <a:pathLst>
              <a:path w="1904" h="4072254">
                <a:moveTo>
                  <a:pt x="1650" y="0"/>
                </a:moveTo>
                <a:lnTo>
                  <a:pt x="0" y="4071924"/>
                </a:lnTo>
              </a:path>
            </a:pathLst>
          </a:custGeom>
          <a:ln w="38100">
            <a:solidFill>
              <a:srgbClr val="00AF50"/>
            </a:solidFill>
          </a:ln>
        </p:spPr>
        <p:txBody>
          <a:bodyPr wrap="square" lIns="0" tIns="0" rIns="0" bIns="0" rtlCol="0"/>
          <a:lstStyle/>
          <a:p>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38500" y="5286388"/>
            <a:ext cx="5619750" cy="1171575"/>
          </a:xfrm>
          <a:prstGeom prst="rect">
            <a:avLst/>
          </a:prstGeom>
        </p:spPr>
      </p:pic>
      <p:grpSp>
        <p:nvGrpSpPr>
          <p:cNvPr id="3" name="object 3"/>
          <p:cNvGrpSpPr/>
          <p:nvPr/>
        </p:nvGrpSpPr>
        <p:grpSpPr>
          <a:xfrm>
            <a:off x="3643991" y="1840216"/>
            <a:ext cx="5045710" cy="3455670"/>
            <a:chOff x="2119991" y="1840216"/>
            <a:chExt cx="5045710" cy="3455670"/>
          </a:xfrm>
        </p:grpSpPr>
        <p:pic>
          <p:nvPicPr>
            <p:cNvPr id="4" name="object 4"/>
            <p:cNvPicPr/>
            <p:nvPr/>
          </p:nvPicPr>
          <p:blipFill>
            <a:blip r:embed="rId3" cstate="print"/>
            <a:stretch>
              <a:fillRect/>
            </a:stretch>
          </p:blipFill>
          <p:spPr>
            <a:xfrm>
              <a:off x="2119991" y="1840216"/>
              <a:ext cx="5045371" cy="3268622"/>
            </a:xfrm>
            <a:prstGeom prst="rect">
              <a:avLst/>
            </a:prstGeom>
          </p:spPr>
        </p:pic>
        <p:sp>
          <p:nvSpPr>
            <p:cNvPr id="5" name="object 5"/>
            <p:cNvSpPr/>
            <p:nvPr/>
          </p:nvSpPr>
          <p:spPr>
            <a:xfrm>
              <a:off x="5160137" y="4071873"/>
              <a:ext cx="736600" cy="1223645"/>
            </a:xfrm>
            <a:custGeom>
              <a:avLst/>
              <a:gdLst/>
              <a:ahLst/>
              <a:cxnLst/>
              <a:rect l="l" t="t" r="r" b="b"/>
              <a:pathLst>
                <a:path w="736600" h="1223645">
                  <a:moveTo>
                    <a:pt x="736015" y="150558"/>
                  </a:moveTo>
                  <a:lnTo>
                    <a:pt x="733552" y="143383"/>
                  </a:lnTo>
                  <a:lnTo>
                    <a:pt x="672617" y="38608"/>
                  </a:lnTo>
                  <a:lnTo>
                    <a:pt x="650621" y="762"/>
                  </a:lnTo>
                  <a:lnTo>
                    <a:pt x="567309" y="143129"/>
                  </a:lnTo>
                  <a:lnTo>
                    <a:pt x="564832" y="150329"/>
                  </a:lnTo>
                  <a:lnTo>
                    <a:pt x="565302" y="157645"/>
                  </a:lnTo>
                  <a:lnTo>
                    <a:pt x="568477" y="164249"/>
                  </a:lnTo>
                  <a:lnTo>
                    <a:pt x="574167" y="169291"/>
                  </a:lnTo>
                  <a:lnTo>
                    <a:pt x="581279" y="171691"/>
                  </a:lnTo>
                  <a:lnTo>
                    <a:pt x="588556" y="171196"/>
                  </a:lnTo>
                  <a:lnTo>
                    <a:pt x="595147" y="168046"/>
                  </a:lnTo>
                  <a:lnTo>
                    <a:pt x="600202" y="162433"/>
                  </a:lnTo>
                  <a:lnTo>
                    <a:pt x="631469" y="108978"/>
                  </a:lnTo>
                  <a:lnTo>
                    <a:pt x="630135" y="1136713"/>
                  </a:lnTo>
                  <a:lnTo>
                    <a:pt x="74333" y="86741"/>
                  </a:lnTo>
                  <a:lnTo>
                    <a:pt x="126873" y="119380"/>
                  </a:lnTo>
                  <a:lnTo>
                    <a:pt x="133997" y="122047"/>
                  </a:lnTo>
                  <a:lnTo>
                    <a:pt x="141300" y="121767"/>
                  </a:lnTo>
                  <a:lnTo>
                    <a:pt x="147955" y="118783"/>
                  </a:lnTo>
                  <a:lnTo>
                    <a:pt x="153162" y="113284"/>
                  </a:lnTo>
                  <a:lnTo>
                    <a:pt x="155752" y="106222"/>
                  </a:lnTo>
                  <a:lnTo>
                    <a:pt x="155473" y="98907"/>
                  </a:lnTo>
                  <a:lnTo>
                    <a:pt x="152476" y="92214"/>
                  </a:lnTo>
                  <a:lnTo>
                    <a:pt x="146939" y="86995"/>
                  </a:lnTo>
                  <a:lnTo>
                    <a:pt x="46316" y="24511"/>
                  </a:lnTo>
                  <a:lnTo>
                    <a:pt x="6858" y="0"/>
                  </a:lnTo>
                  <a:lnTo>
                    <a:pt x="0" y="164846"/>
                  </a:lnTo>
                  <a:lnTo>
                    <a:pt x="1206" y="172339"/>
                  </a:lnTo>
                  <a:lnTo>
                    <a:pt x="5041" y="178562"/>
                  </a:lnTo>
                  <a:lnTo>
                    <a:pt x="10922" y="182892"/>
                  </a:lnTo>
                  <a:lnTo>
                    <a:pt x="18288" y="184658"/>
                  </a:lnTo>
                  <a:lnTo>
                    <a:pt x="25768" y="183451"/>
                  </a:lnTo>
                  <a:lnTo>
                    <a:pt x="32004" y="179616"/>
                  </a:lnTo>
                  <a:lnTo>
                    <a:pt x="36322" y="173736"/>
                  </a:lnTo>
                  <a:lnTo>
                    <a:pt x="38100" y="166370"/>
                  </a:lnTo>
                  <a:lnTo>
                    <a:pt x="40652" y="104470"/>
                  </a:lnTo>
                  <a:lnTo>
                    <a:pt x="632968" y="1223391"/>
                  </a:lnTo>
                  <a:lnTo>
                    <a:pt x="648233" y="1215326"/>
                  </a:lnTo>
                  <a:lnTo>
                    <a:pt x="668147" y="1215390"/>
                  </a:lnTo>
                  <a:lnTo>
                    <a:pt x="669493" y="171869"/>
                  </a:lnTo>
                  <a:lnTo>
                    <a:pt x="669493" y="109004"/>
                  </a:lnTo>
                  <a:lnTo>
                    <a:pt x="669569" y="109131"/>
                  </a:lnTo>
                  <a:lnTo>
                    <a:pt x="700659" y="162560"/>
                  </a:lnTo>
                  <a:lnTo>
                    <a:pt x="705637" y="168186"/>
                  </a:lnTo>
                  <a:lnTo>
                    <a:pt x="712190" y="171373"/>
                  </a:lnTo>
                  <a:lnTo>
                    <a:pt x="719493" y="171869"/>
                  </a:lnTo>
                  <a:lnTo>
                    <a:pt x="726694" y="169418"/>
                  </a:lnTo>
                  <a:lnTo>
                    <a:pt x="732370" y="164388"/>
                  </a:lnTo>
                  <a:lnTo>
                    <a:pt x="735545" y="157835"/>
                  </a:lnTo>
                  <a:lnTo>
                    <a:pt x="736015" y="150558"/>
                  </a:lnTo>
                  <a:close/>
                </a:path>
              </a:pathLst>
            </a:custGeom>
            <a:solidFill>
              <a:srgbClr val="403052"/>
            </a:solidFill>
          </p:spPr>
          <p:txBody>
            <a:bodyPr wrap="square" lIns="0" tIns="0" rIns="0" bIns="0" rtlCol="0"/>
            <a:lstStyle/>
            <a:p>
              <a:endParaRPr/>
            </a:p>
          </p:txBody>
        </p:sp>
      </p:grpSp>
      <p:sp>
        <p:nvSpPr>
          <p:cNvPr id="6" name="object 6"/>
          <p:cNvSpPr txBox="1">
            <a:spLocks noGrp="1"/>
          </p:cNvSpPr>
          <p:nvPr>
            <p:ph type="title"/>
          </p:nvPr>
        </p:nvSpPr>
        <p:spPr>
          <a:xfrm>
            <a:off x="790648" y="609600"/>
            <a:ext cx="10752056" cy="886140"/>
          </a:xfrm>
          <a:prstGeom prst="rect">
            <a:avLst/>
          </a:prstGeom>
        </p:spPr>
        <p:txBody>
          <a:bodyPr vert="horz" wrap="square" lIns="0" tIns="13970" rIns="0" bIns="0" rtlCol="0">
            <a:spAutoFit/>
          </a:bodyPr>
          <a:lstStyle/>
          <a:p>
            <a:pPr algn="ctr">
              <a:lnSpc>
                <a:spcPts val="3354"/>
              </a:lnSpc>
              <a:spcBef>
                <a:spcPts val="110"/>
              </a:spcBef>
            </a:pPr>
            <a:r>
              <a:rPr spc="-5" dirty="0"/>
              <a:t>RELÉS</a:t>
            </a:r>
            <a:r>
              <a:rPr spc="-80" dirty="0"/>
              <a:t> </a:t>
            </a:r>
            <a:r>
              <a:rPr dirty="0"/>
              <a:t>DE</a:t>
            </a:r>
            <a:r>
              <a:rPr spc="-25" dirty="0"/>
              <a:t> </a:t>
            </a:r>
            <a:r>
              <a:rPr spc="-10" dirty="0"/>
              <a:t>PROTECCIÓN:</a:t>
            </a:r>
          </a:p>
          <a:p>
            <a:pPr algn="ctr">
              <a:lnSpc>
                <a:spcPts val="3354"/>
              </a:lnSpc>
            </a:pPr>
            <a:r>
              <a:rPr spc="-5" dirty="0"/>
              <a:t>CÓDIGOS</a:t>
            </a:r>
            <a:r>
              <a:rPr spc="-55" dirty="0"/>
              <a:t> </a:t>
            </a:r>
            <a:r>
              <a:rPr dirty="0"/>
              <a:t>DE</a:t>
            </a:r>
            <a:r>
              <a:rPr spc="-40" dirty="0"/>
              <a:t> </a:t>
            </a:r>
            <a:r>
              <a:rPr spc="-10" dirty="0"/>
              <a:t>PROTECCIÓN</a:t>
            </a:r>
            <a:r>
              <a:rPr spc="-80" dirty="0"/>
              <a:t> </a:t>
            </a:r>
            <a:r>
              <a:rPr spc="-5" dirty="0"/>
              <a:t>SEGÚN</a:t>
            </a:r>
            <a:r>
              <a:rPr spc="-40" dirty="0"/>
              <a:t> </a:t>
            </a:r>
            <a:r>
              <a:rPr dirty="0"/>
              <a:t>ANSI/IEEE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66800" y="381000"/>
            <a:ext cx="10752056" cy="886140"/>
          </a:xfrm>
          <a:prstGeom prst="rect">
            <a:avLst/>
          </a:prstGeom>
        </p:spPr>
        <p:txBody>
          <a:bodyPr vert="horz" wrap="square" lIns="0" tIns="13970" rIns="0" bIns="0" rtlCol="0">
            <a:spAutoFit/>
          </a:bodyPr>
          <a:lstStyle/>
          <a:p>
            <a:pPr algn="ctr">
              <a:lnSpc>
                <a:spcPts val="3354"/>
              </a:lnSpc>
              <a:spcBef>
                <a:spcPts val="110"/>
              </a:spcBef>
            </a:pPr>
            <a:r>
              <a:rPr spc="-5" dirty="0"/>
              <a:t>RELÉS</a:t>
            </a:r>
            <a:r>
              <a:rPr spc="-80" dirty="0"/>
              <a:t> </a:t>
            </a:r>
            <a:r>
              <a:rPr dirty="0"/>
              <a:t>DE</a:t>
            </a:r>
            <a:r>
              <a:rPr spc="-25" dirty="0"/>
              <a:t> </a:t>
            </a:r>
            <a:r>
              <a:rPr spc="-10" dirty="0"/>
              <a:t>PROTECCIÓN:</a:t>
            </a:r>
          </a:p>
          <a:p>
            <a:pPr algn="ctr">
              <a:lnSpc>
                <a:spcPts val="3354"/>
              </a:lnSpc>
            </a:pPr>
            <a:r>
              <a:rPr spc="-5" dirty="0"/>
              <a:t>CÓDIGOS</a:t>
            </a:r>
            <a:r>
              <a:rPr spc="-55" dirty="0"/>
              <a:t> </a:t>
            </a:r>
            <a:r>
              <a:rPr dirty="0"/>
              <a:t>DE</a:t>
            </a:r>
            <a:r>
              <a:rPr spc="-40" dirty="0"/>
              <a:t> </a:t>
            </a:r>
            <a:r>
              <a:rPr spc="-10" dirty="0"/>
              <a:t>PROTECCIÓN</a:t>
            </a:r>
            <a:r>
              <a:rPr spc="-80" dirty="0"/>
              <a:t> </a:t>
            </a:r>
            <a:r>
              <a:rPr spc="-5" dirty="0"/>
              <a:t>SEGÚN</a:t>
            </a:r>
            <a:r>
              <a:rPr spc="-40" dirty="0"/>
              <a:t> </a:t>
            </a:r>
            <a:r>
              <a:rPr dirty="0"/>
              <a:t>ANSI/IEEE</a:t>
            </a:r>
          </a:p>
        </p:txBody>
      </p:sp>
      <p:grpSp>
        <p:nvGrpSpPr>
          <p:cNvPr id="3" name="object 3"/>
          <p:cNvGrpSpPr/>
          <p:nvPr/>
        </p:nvGrpSpPr>
        <p:grpSpPr>
          <a:xfrm>
            <a:off x="2425818" y="1676400"/>
            <a:ext cx="9393038" cy="3886200"/>
            <a:chOff x="1071537" y="1857375"/>
            <a:chExt cx="9393038" cy="3886200"/>
          </a:xfrm>
        </p:grpSpPr>
        <p:pic>
          <p:nvPicPr>
            <p:cNvPr id="4" name="object 4"/>
            <p:cNvPicPr/>
            <p:nvPr/>
          </p:nvPicPr>
          <p:blipFill>
            <a:blip r:embed="rId2" cstate="print"/>
            <a:stretch>
              <a:fillRect/>
            </a:stretch>
          </p:blipFill>
          <p:spPr>
            <a:xfrm>
              <a:off x="1071537" y="1857375"/>
              <a:ext cx="5465064" cy="3643376"/>
            </a:xfrm>
            <a:prstGeom prst="rect">
              <a:avLst/>
            </a:prstGeom>
          </p:spPr>
        </p:pic>
        <p:pic>
          <p:nvPicPr>
            <p:cNvPr id="5" name="object 5"/>
            <p:cNvPicPr/>
            <p:nvPr/>
          </p:nvPicPr>
          <p:blipFill>
            <a:blip r:embed="rId3" cstate="print"/>
            <a:stretch>
              <a:fillRect/>
            </a:stretch>
          </p:blipFill>
          <p:spPr>
            <a:xfrm>
              <a:off x="7027719" y="3076575"/>
              <a:ext cx="3436856" cy="2667000"/>
            </a:xfrm>
            <a:prstGeom prst="rect">
              <a:avLst/>
            </a:prstGeom>
          </p:spPr>
        </p:pic>
      </p:gr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0600" y="309395"/>
            <a:ext cx="10752056" cy="886140"/>
          </a:xfrm>
          <a:prstGeom prst="rect">
            <a:avLst/>
          </a:prstGeom>
        </p:spPr>
        <p:txBody>
          <a:bodyPr vert="horz" wrap="square" lIns="0" tIns="13970" rIns="0" bIns="0" rtlCol="0">
            <a:spAutoFit/>
          </a:bodyPr>
          <a:lstStyle/>
          <a:p>
            <a:pPr algn="ctr">
              <a:lnSpc>
                <a:spcPts val="3354"/>
              </a:lnSpc>
              <a:spcBef>
                <a:spcPts val="110"/>
              </a:spcBef>
            </a:pPr>
            <a:r>
              <a:rPr spc="-5" dirty="0"/>
              <a:t>RELÉS</a:t>
            </a:r>
            <a:r>
              <a:rPr spc="-80" dirty="0"/>
              <a:t> </a:t>
            </a:r>
            <a:r>
              <a:rPr dirty="0"/>
              <a:t>DE</a:t>
            </a:r>
            <a:r>
              <a:rPr spc="-25" dirty="0"/>
              <a:t> </a:t>
            </a:r>
            <a:r>
              <a:rPr spc="-10" dirty="0"/>
              <a:t>PROTECCIÓN:</a:t>
            </a:r>
          </a:p>
          <a:p>
            <a:pPr algn="ctr">
              <a:lnSpc>
                <a:spcPts val="3354"/>
              </a:lnSpc>
            </a:pPr>
            <a:r>
              <a:rPr spc="-5" dirty="0"/>
              <a:t>CÓDIGOS</a:t>
            </a:r>
            <a:r>
              <a:rPr spc="-55" dirty="0"/>
              <a:t> </a:t>
            </a:r>
            <a:r>
              <a:rPr dirty="0"/>
              <a:t>DE</a:t>
            </a:r>
            <a:r>
              <a:rPr spc="-40" dirty="0"/>
              <a:t> </a:t>
            </a:r>
            <a:r>
              <a:rPr spc="-10" dirty="0"/>
              <a:t>PROTECCIÓN</a:t>
            </a:r>
            <a:r>
              <a:rPr spc="-80" dirty="0"/>
              <a:t> </a:t>
            </a:r>
            <a:r>
              <a:rPr spc="-5" dirty="0"/>
              <a:t>SEGÚN</a:t>
            </a:r>
            <a:r>
              <a:rPr spc="-40" dirty="0"/>
              <a:t> </a:t>
            </a:r>
            <a:r>
              <a:rPr dirty="0"/>
              <a:t>ANSI/IEEE</a:t>
            </a:r>
          </a:p>
        </p:txBody>
      </p:sp>
      <p:grpSp>
        <p:nvGrpSpPr>
          <p:cNvPr id="3" name="object 3"/>
          <p:cNvGrpSpPr/>
          <p:nvPr/>
        </p:nvGrpSpPr>
        <p:grpSpPr>
          <a:xfrm>
            <a:off x="2209800" y="1447800"/>
            <a:ext cx="9235884" cy="3981450"/>
            <a:chOff x="857224" y="1805000"/>
            <a:chExt cx="9235884" cy="3981450"/>
          </a:xfrm>
        </p:grpSpPr>
        <p:pic>
          <p:nvPicPr>
            <p:cNvPr id="4" name="object 4"/>
            <p:cNvPicPr/>
            <p:nvPr/>
          </p:nvPicPr>
          <p:blipFill>
            <a:blip r:embed="rId2" cstate="print"/>
            <a:stretch>
              <a:fillRect/>
            </a:stretch>
          </p:blipFill>
          <p:spPr>
            <a:xfrm>
              <a:off x="4495800" y="3352800"/>
              <a:ext cx="152400" cy="152400"/>
            </a:xfrm>
            <a:prstGeom prst="rect">
              <a:avLst/>
            </a:prstGeom>
          </p:spPr>
        </p:pic>
        <p:pic>
          <p:nvPicPr>
            <p:cNvPr id="5" name="object 5"/>
            <p:cNvPicPr/>
            <p:nvPr/>
          </p:nvPicPr>
          <p:blipFill>
            <a:blip r:embed="rId3" cstate="print"/>
            <a:stretch>
              <a:fillRect/>
            </a:stretch>
          </p:blipFill>
          <p:spPr>
            <a:xfrm>
              <a:off x="857224" y="1805000"/>
              <a:ext cx="6286500" cy="3981450"/>
            </a:xfrm>
            <a:prstGeom prst="rect">
              <a:avLst/>
            </a:prstGeom>
          </p:spPr>
        </p:pic>
        <p:pic>
          <p:nvPicPr>
            <p:cNvPr id="6" name="object 6"/>
            <p:cNvPicPr/>
            <p:nvPr/>
          </p:nvPicPr>
          <p:blipFill>
            <a:blip r:embed="rId4" cstate="print"/>
            <a:stretch>
              <a:fillRect/>
            </a:stretch>
          </p:blipFill>
          <p:spPr>
            <a:xfrm>
              <a:off x="7131214" y="3100400"/>
              <a:ext cx="2961894" cy="2686050"/>
            </a:xfrm>
            <a:prstGeom prst="rect">
              <a:avLst/>
            </a:prstGeom>
          </p:spPr>
        </p:pic>
      </p:gr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438400" y="1524000"/>
            <a:ext cx="9134094" cy="4000500"/>
            <a:chOff x="952512" y="1785924"/>
            <a:chExt cx="9134094" cy="4000500"/>
          </a:xfrm>
        </p:grpSpPr>
        <p:pic>
          <p:nvPicPr>
            <p:cNvPr id="3" name="object 3"/>
            <p:cNvPicPr/>
            <p:nvPr/>
          </p:nvPicPr>
          <p:blipFill>
            <a:blip r:embed="rId2" cstate="print"/>
            <a:stretch>
              <a:fillRect/>
            </a:stretch>
          </p:blipFill>
          <p:spPr>
            <a:xfrm>
              <a:off x="952512" y="1785924"/>
              <a:ext cx="5762625" cy="4000500"/>
            </a:xfrm>
            <a:prstGeom prst="rect">
              <a:avLst/>
            </a:prstGeom>
          </p:spPr>
        </p:pic>
        <p:pic>
          <p:nvPicPr>
            <p:cNvPr id="4" name="object 4"/>
            <p:cNvPicPr/>
            <p:nvPr/>
          </p:nvPicPr>
          <p:blipFill>
            <a:blip r:embed="rId3" cstate="print"/>
            <a:stretch>
              <a:fillRect/>
            </a:stretch>
          </p:blipFill>
          <p:spPr>
            <a:xfrm>
              <a:off x="7124712" y="2807512"/>
              <a:ext cx="2961894" cy="2978912"/>
            </a:xfrm>
            <a:prstGeom prst="rect">
              <a:avLst/>
            </a:prstGeom>
          </p:spPr>
        </p:pic>
      </p:grpSp>
      <p:sp>
        <p:nvSpPr>
          <p:cNvPr id="5" name="object 5"/>
          <p:cNvSpPr txBox="1">
            <a:spLocks noGrp="1"/>
          </p:cNvSpPr>
          <p:nvPr>
            <p:ph type="title"/>
          </p:nvPr>
        </p:nvSpPr>
        <p:spPr>
          <a:xfrm>
            <a:off x="1219200" y="523839"/>
            <a:ext cx="10752056" cy="886140"/>
          </a:xfrm>
          <a:prstGeom prst="rect">
            <a:avLst/>
          </a:prstGeom>
        </p:spPr>
        <p:txBody>
          <a:bodyPr vert="horz" wrap="square" lIns="0" tIns="13970" rIns="0" bIns="0" rtlCol="0">
            <a:spAutoFit/>
          </a:bodyPr>
          <a:lstStyle/>
          <a:p>
            <a:pPr algn="ctr">
              <a:lnSpc>
                <a:spcPts val="3354"/>
              </a:lnSpc>
              <a:spcBef>
                <a:spcPts val="110"/>
              </a:spcBef>
            </a:pPr>
            <a:r>
              <a:rPr spc="-5" dirty="0"/>
              <a:t>RELÉS</a:t>
            </a:r>
            <a:r>
              <a:rPr spc="-80" dirty="0"/>
              <a:t> </a:t>
            </a:r>
            <a:r>
              <a:rPr dirty="0"/>
              <a:t>DE</a:t>
            </a:r>
            <a:r>
              <a:rPr spc="-25" dirty="0"/>
              <a:t> </a:t>
            </a:r>
            <a:r>
              <a:rPr spc="-10" dirty="0"/>
              <a:t>PROTECCIÓN:</a:t>
            </a:r>
          </a:p>
          <a:p>
            <a:pPr algn="ctr">
              <a:lnSpc>
                <a:spcPts val="3354"/>
              </a:lnSpc>
            </a:pPr>
            <a:r>
              <a:rPr spc="-5" dirty="0"/>
              <a:t>CÓDIGOS</a:t>
            </a:r>
            <a:r>
              <a:rPr spc="-55" dirty="0"/>
              <a:t> </a:t>
            </a:r>
            <a:r>
              <a:rPr dirty="0"/>
              <a:t>DE</a:t>
            </a:r>
            <a:r>
              <a:rPr spc="-40" dirty="0"/>
              <a:t> </a:t>
            </a:r>
            <a:r>
              <a:rPr spc="-10" dirty="0"/>
              <a:t>PROTECCIÓN</a:t>
            </a:r>
            <a:r>
              <a:rPr spc="-80" dirty="0"/>
              <a:t> </a:t>
            </a:r>
            <a:r>
              <a:rPr spc="-5" dirty="0"/>
              <a:t>SEGÚN</a:t>
            </a:r>
            <a:r>
              <a:rPr spc="-40" dirty="0"/>
              <a:t> </a:t>
            </a:r>
            <a:r>
              <a:rPr dirty="0"/>
              <a:t>ANSI/IEEE</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438400" y="1676400"/>
            <a:ext cx="8981694" cy="4000501"/>
            <a:chOff x="952512" y="1785924"/>
            <a:chExt cx="8981694" cy="4000501"/>
          </a:xfrm>
        </p:grpSpPr>
        <p:pic>
          <p:nvPicPr>
            <p:cNvPr id="3" name="object 3"/>
            <p:cNvPicPr/>
            <p:nvPr/>
          </p:nvPicPr>
          <p:blipFill>
            <a:blip r:embed="rId2" cstate="print"/>
            <a:stretch>
              <a:fillRect/>
            </a:stretch>
          </p:blipFill>
          <p:spPr>
            <a:xfrm>
              <a:off x="952512" y="1785924"/>
              <a:ext cx="5762625" cy="4000500"/>
            </a:xfrm>
            <a:prstGeom prst="rect">
              <a:avLst/>
            </a:prstGeom>
          </p:spPr>
        </p:pic>
        <p:pic>
          <p:nvPicPr>
            <p:cNvPr id="4" name="object 4"/>
            <p:cNvPicPr/>
            <p:nvPr/>
          </p:nvPicPr>
          <p:blipFill>
            <a:blip r:embed="rId3" cstate="print"/>
            <a:stretch>
              <a:fillRect/>
            </a:stretch>
          </p:blipFill>
          <p:spPr>
            <a:xfrm>
              <a:off x="6972312" y="3005125"/>
              <a:ext cx="2961894" cy="2781300"/>
            </a:xfrm>
            <a:prstGeom prst="rect">
              <a:avLst/>
            </a:prstGeom>
          </p:spPr>
        </p:pic>
      </p:grpSp>
      <p:sp>
        <p:nvSpPr>
          <p:cNvPr id="5" name="object 5"/>
          <p:cNvSpPr txBox="1">
            <a:spLocks noGrp="1"/>
          </p:cNvSpPr>
          <p:nvPr>
            <p:ph type="title"/>
          </p:nvPr>
        </p:nvSpPr>
        <p:spPr>
          <a:xfrm>
            <a:off x="1295400" y="533400"/>
            <a:ext cx="10752056" cy="886140"/>
          </a:xfrm>
          <a:prstGeom prst="rect">
            <a:avLst/>
          </a:prstGeom>
        </p:spPr>
        <p:txBody>
          <a:bodyPr vert="horz" wrap="square" lIns="0" tIns="13970" rIns="0" bIns="0" rtlCol="0">
            <a:spAutoFit/>
          </a:bodyPr>
          <a:lstStyle/>
          <a:p>
            <a:pPr algn="ctr">
              <a:lnSpc>
                <a:spcPts val="3354"/>
              </a:lnSpc>
              <a:spcBef>
                <a:spcPts val="110"/>
              </a:spcBef>
            </a:pPr>
            <a:r>
              <a:rPr spc="-5" dirty="0"/>
              <a:t>RELÉS</a:t>
            </a:r>
            <a:r>
              <a:rPr spc="-80" dirty="0"/>
              <a:t> </a:t>
            </a:r>
            <a:r>
              <a:rPr dirty="0"/>
              <a:t>DE</a:t>
            </a:r>
            <a:r>
              <a:rPr spc="-25" dirty="0"/>
              <a:t> </a:t>
            </a:r>
            <a:r>
              <a:rPr spc="-10" dirty="0"/>
              <a:t>PROTECCIÓN:</a:t>
            </a:r>
          </a:p>
          <a:p>
            <a:pPr algn="ctr">
              <a:lnSpc>
                <a:spcPts val="3354"/>
              </a:lnSpc>
            </a:pPr>
            <a:r>
              <a:rPr spc="-5" dirty="0"/>
              <a:t>CÓDIGOS</a:t>
            </a:r>
            <a:r>
              <a:rPr spc="-55" dirty="0"/>
              <a:t> </a:t>
            </a:r>
            <a:r>
              <a:rPr dirty="0"/>
              <a:t>DE</a:t>
            </a:r>
            <a:r>
              <a:rPr spc="-40" dirty="0"/>
              <a:t> </a:t>
            </a:r>
            <a:r>
              <a:rPr spc="-10" dirty="0"/>
              <a:t>PROTECCIÓN</a:t>
            </a:r>
            <a:r>
              <a:rPr spc="-80" dirty="0"/>
              <a:t> </a:t>
            </a:r>
            <a:r>
              <a:rPr spc="-5" dirty="0"/>
              <a:t>SEGÚN</a:t>
            </a:r>
            <a:r>
              <a:rPr spc="-40" dirty="0"/>
              <a:t> </a:t>
            </a:r>
            <a:r>
              <a:rPr dirty="0"/>
              <a:t>ANSI/IEEE</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593972" y="494566"/>
            <a:ext cx="9003927" cy="886140"/>
          </a:xfrm>
          <a:prstGeom prst="rect">
            <a:avLst/>
          </a:prstGeom>
        </p:spPr>
        <p:txBody>
          <a:bodyPr vert="horz" wrap="square" lIns="0" tIns="13970" rIns="0" bIns="0" rtlCol="0">
            <a:spAutoFit/>
          </a:bodyPr>
          <a:lstStyle/>
          <a:p>
            <a:pPr algn="ctr">
              <a:lnSpc>
                <a:spcPts val="3354"/>
              </a:lnSpc>
              <a:spcBef>
                <a:spcPts val="110"/>
              </a:spcBef>
            </a:pPr>
            <a:r>
              <a:rPr spc="-5" dirty="0"/>
              <a:t>RELÉS</a:t>
            </a:r>
            <a:r>
              <a:rPr spc="-80" dirty="0"/>
              <a:t> </a:t>
            </a:r>
            <a:r>
              <a:rPr dirty="0"/>
              <a:t>DE</a:t>
            </a:r>
            <a:r>
              <a:rPr spc="-25" dirty="0"/>
              <a:t> </a:t>
            </a:r>
            <a:r>
              <a:rPr spc="-10" dirty="0"/>
              <a:t>PROTECCIÓN:</a:t>
            </a:r>
          </a:p>
          <a:p>
            <a:pPr algn="ctr">
              <a:lnSpc>
                <a:spcPts val="3354"/>
              </a:lnSpc>
            </a:pPr>
            <a:r>
              <a:rPr spc="-5" dirty="0"/>
              <a:t>CÓDIGOS</a:t>
            </a:r>
            <a:r>
              <a:rPr spc="-55" dirty="0"/>
              <a:t> </a:t>
            </a:r>
            <a:r>
              <a:rPr dirty="0"/>
              <a:t>DE</a:t>
            </a:r>
            <a:r>
              <a:rPr spc="-40" dirty="0"/>
              <a:t> </a:t>
            </a:r>
            <a:r>
              <a:rPr spc="-10" dirty="0"/>
              <a:t>PROTECCIÓN</a:t>
            </a:r>
            <a:r>
              <a:rPr spc="-80" dirty="0"/>
              <a:t> </a:t>
            </a:r>
            <a:r>
              <a:rPr spc="-5" dirty="0"/>
              <a:t>SEGÚN</a:t>
            </a:r>
            <a:r>
              <a:rPr spc="-40" dirty="0"/>
              <a:t> </a:t>
            </a:r>
            <a:r>
              <a:rPr dirty="0"/>
              <a:t>ANSI/IEEE</a:t>
            </a:r>
          </a:p>
        </p:txBody>
      </p:sp>
      <p:pic>
        <p:nvPicPr>
          <p:cNvPr id="3" name="object 3"/>
          <p:cNvPicPr/>
          <p:nvPr/>
        </p:nvPicPr>
        <p:blipFill>
          <a:blip r:embed="rId2" cstate="print"/>
          <a:stretch>
            <a:fillRect/>
          </a:stretch>
        </p:blipFill>
        <p:spPr>
          <a:xfrm>
            <a:off x="2895600" y="1986292"/>
            <a:ext cx="6172199" cy="4643108"/>
          </a:xfrm>
          <a:prstGeom prst="rect">
            <a:avLst/>
          </a:prstGeom>
        </p:spPr>
      </p:pic>
      <p:sp>
        <p:nvSpPr>
          <p:cNvPr id="4" name="object 4"/>
          <p:cNvSpPr txBox="1"/>
          <p:nvPr/>
        </p:nvSpPr>
        <p:spPr>
          <a:xfrm>
            <a:off x="1752600" y="1533639"/>
            <a:ext cx="8305800" cy="382156"/>
          </a:xfrm>
          <a:prstGeom prst="rect">
            <a:avLst/>
          </a:prstGeom>
        </p:spPr>
        <p:txBody>
          <a:bodyPr vert="horz" wrap="square" lIns="0" tIns="12700" rIns="0" bIns="0" rtlCol="0">
            <a:spAutoFit/>
          </a:bodyPr>
          <a:lstStyle/>
          <a:p>
            <a:pPr marL="12700" algn="ctr">
              <a:spcBef>
                <a:spcPts val="100"/>
              </a:spcBef>
            </a:pPr>
            <a:r>
              <a:rPr sz="2400" b="1" spc="-5" dirty="0">
                <a:latin typeface="Calibri"/>
                <a:cs typeface="Calibri"/>
              </a:rPr>
              <a:t>Ejemplo</a:t>
            </a:r>
            <a:r>
              <a:rPr sz="2400" b="1" spc="-10" dirty="0">
                <a:latin typeface="Calibri"/>
                <a:cs typeface="Calibri"/>
              </a:rPr>
              <a:t> </a:t>
            </a:r>
            <a:r>
              <a:rPr sz="2400" b="1" spc="-5" dirty="0">
                <a:latin typeface="Calibri"/>
                <a:cs typeface="Calibri"/>
              </a:rPr>
              <a:t>de</a:t>
            </a:r>
            <a:r>
              <a:rPr sz="2400" b="1" spc="5" dirty="0">
                <a:latin typeface="Calibri"/>
                <a:cs typeface="Calibri"/>
              </a:rPr>
              <a:t> </a:t>
            </a:r>
            <a:r>
              <a:rPr sz="2400" b="1" spc="-15" dirty="0">
                <a:latin typeface="Calibri"/>
                <a:cs typeface="Calibri"/>
              </a:rPr>
              <a:t>protección</a:t>
            </a:r>
            <a:r>
              <a:rPr sz="2400" b="1" spc="65" dirty="0">
                <a:latin typeface="Calibri"/>
                <a:cs typeface="Calibri"/>
              </a:rPr>
              <a:t> </a:t>
            </a:r>
            <a:r>
              <a:rPr sz="2400" b="1" spc="-5" dirty="0">
                <a:latin typeface="Calibri"/>
                <a:cs typeface="Calibri"/>
              </a:rPr>
              <a:t>de</a:t>
            </a:r>
            <a:r>
              <a:rPr sz="2400" b="1" spc="10" dirty="0">
                <a:latin typeface="Calibri"/>
                <a:cs typeface="Calibri"/>
              </a:rPr>
              <a:t> </a:t>
            </a:r>
            <a:r>
              <a:rPr sz="2400" b="1" spc="-5" dirty="0">
                <a:latin typeface="Calibri"/>
                <a:cs typeface="Calibri"/>
              </a:rPr>
              <a:t>un </a:t>
            </a:r>
            <a:r>
              <a:rPr sz="2400" b="1" spc="-10" dirty="0">
                <a:latin typeface="Calibri"/>
                <a:cs typeface="Calibri"/>
              </a:rPr>
              <a:t>transformador</a:t>
            </a:r>
            <a:endParaRPr sz="2400" b="1" dirty="0">
              <a:latin typeface="Calibri"/>
              <a:cs typeface="Calibri"/>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461257" y="827980"/>
            <a:ext cx="9003927" cy="886140"/>
          </a:xfrm>
          <a:prstGeom prst="rect">
            <a:avLst/>
          </a:prstGeom>
        </p:spPr>
        <p:txBody>
          <a:bodyPr vert="horz" wrap="square" lIns="0" tIns="13970" rIns="0" bIns="0" rtlCol="0">
            <a:spAutoFit/>
          </a:bodyPr>
          <a:lstStyle/>
          <a:p>
            <a:pPr algn="ctr">
              <a:lnSpc>
                <a:spcPts val="3354"/>
              </a:lnSpc>
              <a:spcBef>
                <a:spcPts val="110"/>
              </a:spcBef>
            </a:pPr>
            <a:r>
              <a:rPr spc="-5" dirty="0"/>
              <a:t>RELÉS</a:t>
            </a:r>
            <a:r>
              <a:rPr spc="-80" dirty="0"/>
              <a:t> </a:t>
            </a:r>
            <a:r>
              <a:rPr dirty="0"/>
              <a:t>DE</a:t>
            </a:r>
            <a:r>
              <a:rPr spc="-25" dirty="0"/>
              <a:t> </a:t>
            </a:r>
            <a:r>
              <a:rPr spc="-10" dirty="0"/>
              <a:t>PROTECCIÓN:</a:t>
            </a:r>
          </a:p>
          <a:p>
            <a:pPr algn="ctr">
              <a:lnSpc>
                <a:spcPts val="3354"/>
              </a:lnSpc>
            </a:pPr>
            <a:r>
              <a:rPr spc="-5" dirty="0"/>
              <a:t>CÓDIGOS</a:t>
            </a:r>
            <a:r>
              <a:rPr spc="-55" dirty="0"/>
              <a:t> </a:t>
            </a:r>
            <a:r>
              <a:rPr dirty="0"/>
              <a:t>DE</a:t>
            </a:r>
            <a:r>
              <a:rPr spc="-40" dirty="0"/>
              <a:t> </a:t>
            </a:r>
            <a:r>
              <a:rPr spc="-10" dirty="0"/>
              <a:t>PROTECCIÓN</a:t>
            </a:r>
            <a:r>
              <a:rPr spc="-80" dirty="0"/>
              <a:t> </a:t>
            </a:r>
            <a:r>
              <a:rPr spc="-5" dirty="0"/>
              <a:t>SEGÚN</a:t>
            </a:r>
            <a:r>
              <a:rPr spc="-40" dirty="0"/>
              <a:t> </a:t>
            </a:r>
            <a:r>
              <a:rPr dirty="0"/>
              <a:t>ANSI/IEEE</a:t>
            </a:r>
          </a:p>
        </p:txBody>
      </p:sp>
      <p:pic>
        <p:nvPicPr>
          <p:cNvPr id="3" name="object 3"/>
          <p:cNvPicPr/>
          <p:nvPr/>
        </p:nvPicPr>
        <p:blipFill>
          <a:blip r:embed="rId2" cstate="print"/>
          <a:stretch>
            <a:fillRect/>
          </a:stretch>
        </p:blipFill>
        <p:spPr>
          <a:xfrm>
            <a:off x="2971800" y="2065075"/>
            <a:ext cx="5791199" cy="4556389"/>
          </a:xfrm>
          <a:prstGeom prst="rect">
            <a:avLst/>
          </a:prstGeom>
        </p:spPr>
      </p:pic>
      <p:sp>
        <p:nvSpPr>
          <p:cNvPr id="4" name="object 4"/>
          <p:cNvSpPr txBox="1"/>
          <p:nvPr/>
        </p:nvSpPr>
        <p:spPr>
          <a:xfrm>
            <a:off x="3276600" y="1658996"/>
            <a:ext cx="8560183" cy="382156"/>
          </a:xfrm>
          <a:prstGeom prst="rect">
            <a:avLst/>
          </a:prstGeom>
        </p:spPr>
        <p:txBody>
          <a:bodyPr vert="horz" wrap="square" lIns="0" tIns="12700" rIns="0" bIns="0" rtlCol="0">
            <a:spAutoFit/>
          </a:bodyPr>
          <a:lstStyle/>
          <a:p>
            <a:pPr marL="12700">
              <a:spcBef>
                <a:spcPts val="100"/>
              </a:spcBef>
            </a:pPr>
            <a:r>
              <a:rPr sz="2400" b="1" spc="-5" dirty="0">
                <a:latin typeface="Calibri"/>
                <a:cs typeface="Calibri"/>
              </a:rPr>
              <a:t>Ejemplo de</a:t>
            </a:r>
            <a:r>
              <a:rPr sz="2400" b="1" spc="15" dirty="0">
                <a:latin typeface="Calibri"/>
                <a:cs typeface="Calibri"/>
              </a:rPr>
              <a:t> </a:t>
            </a:r>
            <a:r>
              <a:rPr sz="2400" b="1" spc="-15" dirty="0">
                <a:latin typeface="Calibri"/>
                <a:cs typeface="Calibri"/>
              </a:rPr>
              <a:t>protección</a:t>
            </a:r>
            <a:r>
              <a:rPr sz="2400" b="1" spc="70" dirty="0">
                <a:latin typeface="Calibri"/>
                <a:cs typeface="Calibri"/>
              </a:rPr>
              <a:t> </a:t>
            </a:r>
            <a:r>
              <a:rPr sz="2400" b="1" spc="-5" dirty="0">
                <a:latin typeface="Calibri"/>
                <a:cs typeface="Calibri"/>
              </a:rPr>
              <a:t>de</a:t>
            </a:r>
            <a:r>
              <a:rPr sz="2400" b="1" spc="10" dirty="0">
                <a:latin typeface="Calibri"/>
                <a:cs typeface="Calibri"/>
              </a:rPr>
              <a:t> </a:t>
            </a:r>
            <a:r>
              <a:rPr sz="2400" b="1" spc="-5" dirty="0">
                <a:latin typeface="Calibri"/>
                <a:cs typeface="Calibri"/>
              </a:rPr>
              <a:t>un</a:t>
            </a:r>
            <a:r>
              <a:rPr sz="2400" b="1" spc="5" dirty="0">
                <a:latin typeface="Calibri"/>
                <a:cs typeface="Calibri"/>
              </a:rPr>
              <a:t> </a:t>
            </a:r>
            <a:r>
              <a:rPr sz="2400" b="1" spc="-10" dirty="0">
                <a:latin typeface="Calibri"/>
                <a:cs typeface="Calibri"/>
              </a:rPr>
              <a:t>generador</a:t>
            </a:r>
            <a:endParaRPr sz="2400" b="1" dirty="0">
              <a:latin typeface="Calibri"/>
              <a:cs typeface="Calibri"/>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124</a:t>
            </a:fld>
            <a:endParaRPr spc="15"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890453" y="685800"/>
            <a:ext cx="9003927" cy="886140"/>
          </a:xfrm>
          <a:prstGeom prst="rect">
            <a:avLst/>
          </a:prstGeom>
        </p:spPr>
        <p:txBody>
          <a:bodyPr vert="horz" wrap="square" lIns="0" tIns="13970" rIns="0" bIns="0" rtlCol="0">
            <a:spAutoFit/>
          </a:bodyPr>
          <a:lstStyle/>
          <a:p>
            <a:pPr algn="ctr">
              <a:lnSpc>
                <a:spcPts val="3354"/>
              </a:lnSpc>
              <a:spcBef>
                <a:spcPts val="110"/>
              </a:spcBef>
            </a:pPr>
            <a:r>
              <a:rPr spc="-5" dirty="0"/>
              <a:t>RELÉS</a:t>
            </a:r>
            <a:r>
              <a:rPr spc="-80" dirty="0"/>
              <a:t> </a:t>
            </a:r>
            <a:r>
              <a:rPr dirty="0"/>
              <a:t>DE</a:t>
            </a:r>
            <a:r>
              <a:rPr spc="-25" dirty="0"/>
              <a:t> </a:t>
            </a:r>
            <a:r>
              <a:rPr spc="-10" dirty="0"/>
              <a:t>PROTECCIÓN:</a:t>
            </a:r>
          </a:p>
          <a:p>
            <a:pPr algn="ctr">
              <a:lnSpc>
                <a:spcPts val="3354"/>
              </a:lnSpc>
            </a:pPr>
            <a:r>
              <a:rPr spc="-5" dirty="0"/>
              <a:t>CÓDIGOS</a:t>
            </a:r>
            <a:r>
              <a:rPr spc="-55" dirty="0"/>
              <a:t> </a:t>
            </a:r>
            <a:r>
              <a:rPr dirty="0"/>
              <a:t>DE</a:t>
            </a:r>
            <a:r>
              <a:rPr spc="-40" dirty="0"/>
              <a:t> </a:t>
            </a:r>
            <a:r>
              <a:rPr spc="-10" dirty="0"/>
              <a:t>PROTECCIÓN</a:t>
            </a:r>
            <a:r>
              <a:rPr spc="-80" dirty="0"/>
              <a:t> </a:t>
            </a:r>
            <a:r>
              <a:rPr spc="-5" dirty="0"/>
              <a:t>SEGÚN</a:t>
            </a:r>
            <a:r>
              <a:rPr spc="-40" dirty="0"/>
              <a:t> </a:t>
            </a:r>
            <a:r>
              <a:rPr dirty="0"/>
              <a:t>ANSI/IEEE</a:t>
            </a:r>
          </a:p>
        </p:txBody>
      </p:sp>
      <p:sp>
        <p:nvSpPr>
          <p:cNvPr id="3" name="object 3"/>
          <p:cNvSpPr txBox="1"/>
          <p:nvPr/>
        </p:nvSpPr>
        <p:spPr>
          <a:xfrm>
            <a:off x="1890453" y="1709672"/>
            <a:ext cx="8686800" cy="382156"/>
          </a:xfrm>
          <a:prstGeom prst="rect">
            <a:avLst/>
          </a:prstGeom>
        </p:spPr>
        <p:txBody>
          <a:bodyPr vert="horz" wrap="square" lIns="0" tIns="12700" rIns="0" bIns="0" rtlCol="0">
            <a:spAutoFit/>
          </a:bodyPr>
          <a:lstStyle/>
          <a:p>
            <a:pPr marL="12700">
              <a:spcBef>
                <a:spcPts val="100"/>
              </a:spcBef>
            </a:pPr>
            <a:r>
              <a:rPr sz="2400" b="1" spc="-5" dirty="0">
                <a:latin typeface="Calibri"/>
                <a:cs typeface="Calibri"/>
              </a:rPr>
              <a:t>Ejemplo</a:t>
            </a:r>
            <a:r>
              <a:rPr sz="2400" b="1" spc="5" dirty="0">
                <a:latin typeface="Calibri"/>
                <a:cs typeface="Calibri"/>
              </a:rPr>
              <a:t> </a:t>
            </a:r>
            <a:r>
              <a:rPr sz="2400" b="1" spc="-5" dirty="0">
                <a:latin typeface="Calibri"/>
                <a:cs typeface="Calibri"/>
              </a:rPr>
              <a:t>de</a:t>
            </a:r>
            <a:r>
              <a:rPr sz="2400" b="1" spc="20" dirty="0">
                <a:latin typeface="Calibri"/>
                <a:cs typeface="Calibri"/>
              </a:rPr>
              <a:t> </a:t>
            </a:r>
            <a:r>
              <a:rPr sz="2400" b="1" spc="-15" dirty="0">
                <a:latin typeface="Calibri"/>
                <a:cs typeface="Calibri"/>
              </a:rPr>
              <a:t>protección</a:t>
            </a:r>
            <a:r>
              <a:rPr sz="2400" b="1" spc="85" dirty="0">
                <a:latin typeface="Calibri"/>
                <a:cs typeface="Calibri"/>
              </a:rPr>
              <a:t> </a:t>
            </a:r>
            <a:r>
              <a:rPr sz="2400" b="1" spc="-5" dirty="0">
                <a:latin typeface="Calibri"/>
                <a:cs typeface="Calibri"/>
              </a:rPr>
              <a:t>de</a:t>
            </a:r>
            <a:r>
              <a:rPr sz="2400" b="1" spc="20" dirty="0">
                <a:latin typeface="Calibri"/>
                <a:cs typeface="Calibri"/>
              </a:rPr>
              <a:t> </a:t>
            </a:r>
            <a:r>
              <a:rPr sz="2400" b="1" spc="-5" dirty="0">
                <a:latin typeface="Calibri"/>
                <a:cs typeface="Calibri"/>
              </a:rPr>
              <a:t>un</a:t>
            </a:r>
            <a:r>
              <a:rPr sz="2400" b="1" spc="10" dirty="0">
                <a:latin typeface="Calibri"/>
                <a:cs typeface="Calibri"/>
              </a:rPr>
              <a:t> </a:t>
            </a:r>
            <a:r>
              <a:rPr sz="2400" b="1" spc="-10" dirty="0">
                <a:latin typeface="Calibri"/>
                <a:cs typeface="Calibri"/>
              </a:rPr>
              <a:t>generador</a:t>
            </a:r>
            <a:r>
              <a:rPr sz="2400" b="1" spc="45" dirty="0">
                <a:latin typeface="Calibri"/>
                <a:cs typeface="Calibri"/>
              </a:rPr>
              <a:t> </a:t>
            </a:r>
            <a:r>
              <a:rPr sz="2400" b="1" dirty="0">
                <a:latin typeface="Calibri"/>
                <a:cs typeface="Calibri"/>
              </a:rPr>
              <a:t>en</a:t>
            </a:r>
            <a:r>
              <a:rPr sz="2400" b="1" spc="-25" dirty="0">
                <a:latin typeface="Calibri"/>
                <a:cs typeface="Calibri"/>
              </a:rPr>
              <a:t> </a:t>
            </a:r>
            <a:r>
              <a:rPr sz="2400" b="1" spc="-5" dirty="0">
                <a:latin typeface="Calibri"/>
                <a:cs typeface="Calibri"/>
              </a:rPr>
              <a:t>un</a:t>
            </a:r>
            <a:r>
              <a:rPr sz="2400" b="1" spc="45" dirty="0">
                <a:latin typeface="Calibri"/>
                <a:cs typeface="Calibri"/>
              </a:rPr>
              <a:t> </a:t>
            </a:r>
            <a:r>
              <a:rPr sz="2400" b="1" spc="-10" dirty="0">
                <a:latin typeface="Calibri"/>
                <a:cs typeface="Calibri"/>
              </a:rPr>
              <a:t>diagrama</a:t>
            </a:r>
            <a:r>
              <a:rPr sz="2400" b="1" spc="30" dirty="0">
                <a:latin typeface="Calibri"/>
                <a:cs typeface="Calibri"/>
              </a:rPr>
              <a:t> </a:t>
            </a:r>
            <a:r>
              <a:rPr sz="2400" b="1" spc="-10" dirty="0">
                <a:latin typeface="Calibri"/>
                <a:cs typeface="Calibri"/>
              </a:rPr>
              <a:t>trifásico</a:t>
            </a:r>
            <a:endParaRPr sz="2400" b="1" dirty="0">
              <a:latin typeface="Calibri"/>
              <a:cs typeface="Calibri"/>
            </a:endParaRPr>
          </a:p>
        </p:txBody>
      </p:sp>
      <p:pic>
        <p:nvPicPr>
          <p:cNvPr id="4" name="object 4"/>
          <p:cNvPicPr/>
          <p:nvPr/>
        </p:nvPicPr>
        <p:blipFill>
          <a:blip r:embed="rId2" cstate="print"/>
          <a:stretch>
            <a:fillRect/>
          </a:stretch>
        </p:blipFill>
        <p:spPr>
          <a:xfrm>
            <a:off x="3404116" y="2254612"/>
            <a:ext cx="5638800" cy="4289909"/>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20"/>
              </a:lnSpc>
            </a:pPr>
            <a:fld id="{81D60167-4931-47E6-BA6A-407CBD079E47}" type="slidenum">
              <a:rPr spc="15" dirty="0"/>
              <a:pPr marL="38100">
                <a:lnSpc>
                  <a:spcPts val="1220"/>
                </a:lnSpc>
              </a:pPr>
              <a:t>125</a:t>
            </a:fld>
            <a:endParaRPr spc="15"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294967295"/>
          </p:nvPr>
        </p:nvSpPr>
        <p:spPr/>
        <p:txBody>
          <a:bodyPr/>
          <a:lstStyle/>
          <a:p>
            <a:pPr>
              <a:defRPr/>
            </a:pPr>
            <a:fld id="{A9A9398E-2CD2-4670-BE45-3A391902D18E}" type="slidenum">
              <a:rPr lang="es-AR" smtClean="0"/>
              <a:pPr>
                <a:defRPr/>
              </a:pPr>
              <a:t>126</a:t>
            </a:fld>
            <a:endParaRPr lang="es-AR" dirty="0"/>
          </a:p>
        </p:txBody>
      </p:sp>
      <p:pic>
        <p:nvPicPr>
          <p:cNvPr id="59397" name="Imagen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6690" y="2001798"/>
            <a:ext cx="5857875" cy="475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609600" y="1447800"/>
            <a:ext cx="10752056" cy="553998"/>
          </a:xfrm>
        </p:spPr>
        <p:txBody>
          <a:bodyPr/>
          <a:lstStyle/>
          <a:p>
            <a:pPr algn="ctr"/>
            <a:r>
              <a:rPr lang="en-US" sz="3600" spc="5" dirty="0"/>
              <a:t>PRINCIPIOS</a:t>
            </a:r>
            <a:r>
              <a:rPr lang="en-US" sz="3600" spc="-105" dirty="0"/>
              <a:t> </a:t>
            </a:r>
            <a:r>
              <a:rPr lang="en-US" sz="3600" spc="-10" dirty="0"/>
              <a:t>BÁSICOS</a:t>
            </a:r>
            <a:r>
              <a:rPr lang="en-US" sz="3600" spc="-35" dirty="0"/>
              <a:t> </a:t>
            </a:r>
            <a:r>
              <a:rPr lang="en-US" sz="3600" dirty="0"/>
              <a:t>DE</a:t>
            </a:r>
            <a:r>
              <a:rPr lang="en-US" sz="3600" spc="-15" dirty="0"/>
              <a:t> </a:t>
            </a:r>
            <a:r>
              <a:rPr lang="en-US" sz="3600" spc="-10" dirty="0"/>
              <a:t>PROTECCIÓN</a:t>
            </a:r>
            <a:endParaRPr lang="en-US" sz="3600" dirty="0">
              <a:solidFill>
                <a:srgbClr val="FF0000"/>
              </a:solidFill>
            </a:endParaRPr>
          </a:p>
        </p:txBody>
      </p:sp>
    </p:spTree>
    <p:extLst>
      <p:ext uri="{BB962C8B-B14F-4D97-AF65-F5344CB8AC3E}">
        <p14:creationId xmlns:p14="http://schemas.microsoft.com/office/powerpoint/2010/main" val="1251491770"/>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24161" y="838200"/>
            <a:ext cx="5543550" cy="879475"/>
          </a:xfrm>
          <a:prstGeom prst="rect">
            <a:avLst/>
          </a:prstGeom>
        </p:spPr>
        <p:txBody>
          <a:bodyPr vert="horz" wrap="square" lIns="0" tIns="13970" rIns="0" bIns="0" rtlCol="0">
            <a:spAutoFit/>
          </a:bodyPr>
          <a:lstStyle/>
          <a:p>
            <a:pPr marL="12700" marR="5080" indent="1042669">
              <a:spcBef>
                <a:spcPts val="110"/>
              </a:spcBef>
            </a:pPr>
            <a:r>
              <a:rPr spc="-5" dirty="0"/>
              <a:t>RELÉS </a:t>
            </a:r>
            <a:r>
              <a:rPr dirty="0"/>
              <a:t>DE </a:t>
            </a:r>
            <a:r>
              <a:rPr spc="-10" dirty="0"/>
              <a:t>PROTECCIÓN: </a:t>
            </a:r>
            <a:r>
              <a:rPr spc="-5" dirty="0"/>
              <a:t> </a:t>
            </a:r>
            <a:r>
              <a:rPr spc="5" dirty="0"/>
              <a:t>PRINCIPIOS</a:t>
            </a:r>
            <a:r>
              <a:rPr spc="-105" dirty="0"/>
              <a:t> </a:t>
            </a:r>
            <a:r>
              <a:rPr spc="-10" dirty="0"/>
              <a:t>BÁSICOS</a:t>
            </a:r>
            <a:r>
              <a:rPr spc="-35" dirty="0"/>
              <a:t> </a:t>
            </a:r>
            <a:r>
              <a:rPr dirty="0"/>
              <a:t>DE</a:t>
            </a:r>
            <a:r>
              <a:rPr spc="-15" dirty="0"/>
              <a:t> </a:t>
            </a:r>
            <a:r>
              <a:rPr spc="-10" dirty="0"/>
              <a:t>PROTECCIÓN</a:t>
            </a:r>
          </a:p>
        </p:txBody>
      </p:sp>
      <p:pic>
        <p:nvPicPr>
          <p:cNvPr id="3" name="object 3"/>
          <p:cNvPicPr/>
          <p:nvPr/>
        </p:nvPicPr>
        <p:blipFill>
          <a:blip r:embed="rId2" cstate="print"/>
          <a:stretch>
            <a:fillRect/>
          </a:stretch>
        </p:blipFill>
        <p:spPr>
          <a:xfrm>
            <a:off x="3567049" y="2129624"/>
            <a:ext cx="5057775" cy="3467100"/>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762000" y="381000"/>
            <a:ext cx="10744200" cy="4585871"/>
          </a:xfrm>
          <a:prstGeom prst="rect">
            <a:avLst/>
          </a:prstGeom>
        </p:spPr>
        <p:txBody>
          <a:bodyPr wrap="square">
            <a:spAutoFit/>
          </a:bodyPr>
          <a:lstStyle/>
          <a:p>
            <a:pPr algn="ctr"/>
            <a:r>
              <a:rPr lang="en-US" sz="3200" b="1" dirty="0" err="1">
                <a:solidFill>
                  <a:srgbClr val="0070C0"/>
                </a:solidFill>
              </a:rPr>
              <a:t>Detección</a:t>
            </a:r>
            <a:r>
              <a:rPr lang="en-US" sz="3200" b="1" dirty="0">
                <a:solidFill>
                  <a:srgbClr val="0070C0"/>
                </a:solidFill>
              </a:rPr>
              <a:t> de </a:t>
            </a:r>
            <a:r>
              <a:rPr lang="en-US" sz="3200" b="1" dirty="0" err="1">
                <a:solidFill>
                  <a:srgbClr val="0070C0"/>
                </a:solidFill>
              </a:rPr>
              <a:t>nivel</a:t>
            </a:r>
            <a:r>
              <a:rPr lang="en-US" sz="3200" b="1" dirty="0">
                <a:solidFill>
                  <a:srgbClr val="0070C0"/>
                </a:solidFill>
              </a:rPr>
              <a:t>. </a:t>
            </a:r>
            <a:r>
              <a:rPr lang="en-US" sz="3200" b="1" dirty="0" err="1">
                <a:solidFill>
                  <a:srgbClr val="0070C0"/>
                </a:solidFill>
              </a:rPr>
              <a:t>Relés</a:t>
            </a:r>
            <a:r>
              <a:rPr lang="en-US" sz="3200" b="1" dirty="0">
                <a:solidFill>
                  <a:srgbClr val="0070C0"/>
                </a:solidFill>
              </a:rPr>
              <a:t> de </a:t>
            </a:r>
            <a:r>
              <a:rPr lang="en-US" sz="3200" b="1" dirty="0" err="1">
                <a:solidFill>
                  <a:srgbClr val="0070C0"/>
                </a:solidFill>
              </a:rPr>
              <a:t>sobrecorriente</a:t>
            </a:r>
            <a:endParaRPr lang="en-US" sz="3200" b="1" dirty="0">
              <a:solidFill>
                <a:srgbClr val="0070C0"/>
              </a:solidFill>
            </a:endParaRPr>
          </a:p>
          <a:p>
            <a:endParaRPr lang="es-ES" dirty="0" smtClean="0">
              <a:solidFill>
                <a:srgbClr val="0070C0"/>
              </a:solidFill>
            </a:endParaRPr>
          </a:p>
          <a:p>
            <a:endParaRPr lang="en-US" dirty="0">
              <a:solidFill>
                <a:srgbClr val="0070C0"/>
              </a:solidFill>
            </a:endParaRPr>
          </a:p>
          <a:p>
            <a:pPr marL="457200" indent="-457200">
              <a:buFont typeface="Arial" panose="020B0604020202020204" pitchFamily="34" charset="0"/>
              <a:buChar char="•"/>
            </a:pPr>
            <a:r>
              <a:rPr lang="en-US" sz="2800" b="1" dirty="0">
                <a:solidFill>
                  <a:schemeClr val="accent6">
                    <a:lumMod val="50000"/>
                  </a:schemeClr>
                </a:solidFill>
              </a:rPr>
              <a:t>Este </a:t>
            </a:r>
            <a:r>
              <a:rPr lang="en-US" sz="2800" b="1" dirty="0" err="1">
                <a:solidFill>
                  <a:schemeClr val="accent6">
                    <a:lumMod val="50000"/>
                  </a:schemeClr>
                </a:solidFill>
              </a:rPr>
              <a:t>es</a:t>
            </a:r>
            <a:r>
              <a:rPr lang="en-US" sz="2800" b="1" dirty="0">
                <a:solidFill>
                  <a:schemeClr val="accent6">
                    <a:lumMod val="50000"/>
                  </a:schemeClr>
                </a:solidFill>
              </a:rPr>
              <a:t> el </a:t>
            </a:r>
            <a:r>
              <a:rPr lang="en-US" sz="2800" b="1" dirty="0" err="1">
                <a:solidFill>
                  <a:schemeClr val="accent6">
                    <a:lumMod val="50000"/>
                  </a:schemeClr>
                </a:solidFill>
              </a:rPr>
              <a:t>más</a:t>
            </a:r>
            <a:r>
              <a:rPr lang="en-US" sz="2800" b="1" dirty="0">
                <a:solidFill>
                  <a:schemeClr val="accent6">
                    <a:lumMod val="50000"/>
                  </a:schemeClr>
                </a:solidFill>
              </a:rPr>
              <a:t> simple de </a:t>
            </a:r>
            <a:r>
              <a:rPr lang="en-US" sz="2800" b="1" dirty="0" err="1">
                <a:solidFill>
                  <a:schemeClr val="accent6">
                    <a:lumMod val="50000"/>
                  </a:schemeClr>
                </a:solidFill>
              </a:rPr>
              <a:t>todos</a:t>
            </a:r>
            <a:r>
              <a:rPr lang="en-US" sz="2800" b="1" dirty="0">
                <a:solidFill>
                  <a:schemeClr val="accent6">
                    <a:lumMod val="50000"/>
                  </a:schemeClr>
                </a:solidFill>
              </a:rPr>
              <a:t> </a:t>
            </a:r>
            <a:r>
              <a:rPr lang="en-US" sz="2800" b="1" dirty="0" err="1">
                <a:solidFill>
                  <a:schemeClr val="accent6">
                    <a:lumMod val="50000"/>
                  </a:schemeClr>
                </a:solidFill>
              </a:rPr>
              <a:t>los</a:t>
            </a:r>
            <a:r>
              <a:rPr lang="en-US" sz="2800" b="1" dirty="0">
                <a:solidFill>
                  <a:schemeClr val="accent6">
                    <a:lumMod val="50000"/>
                  </a:schemeClr>
                </a:solidFill>
              </a:rPr>
              <a:t> </a:t>
            </a:r>
            <a:r>
              <a:rPr lang="en-US" sz="2800" b="1" dirty="0" err="1">
                <a:solidFill>
                  <a:schemeClr val="accent6">
                    <a:lumMod val="50000"/>
                  </a:schemeClr>
                </a:solidFill>
              </a:rPr>
              <a:t>principios</a:t>
            </a:r>
            <a:r>
              <a:rPr lang="en-US" sz="2800" b="1" dirty="0">
                <a:solidFill>
                  <a:schemeClr val="accent6">
                    <a:lumMod val="50000"/>
                  </a:schemeClr>
                </a:solidFill>
              </a:rPr>
              <a:t> de </a:t>
            </a:r>
            <a:r>
              <a:rPr lang="en-US" sz="2800" b="1" dirty="0" err="1">
                <a:solidFill>
                  <a:schemeClr val="accent6">
                    <a:lumMod val="50000"/>
                  </a:schemeClr>
                </a:solidFill>
              </a:rPr>
              <a:t>funcionamiento</a:t>
            </a:r>
            <a:r>
              <a:rPr lang="en-US" sz="2800" b="1" dirty="0">
                <a:solidFill>
                  <a:schemeClr val="accent6">
                    <a:lumMod val="50000"/>
                  </a:schemeClr>
                </a:solidFill>
              </a:rPr>
              <a:t> de </a:t>
            </a:r>
            <a:r>
              <a:rPr lang="en-US" sz="2800" b="1" dirty="0" err="1">
                <a:solidFill>
                  <a:schemeClr val="accent6">
                    <a:lumMod val="50000"/>
                  </a:schemeClr>
                </a:solidFill>
              </a:rPr>
              <a:t>los</a:t>
            </a:r>
            <a:r>
              <a:rPr lang="en-US" sz="2800" b="1" dirty="0">
                <a:solidFill>
                  <a:schemeClr val="accent6">
                    <a:lumMod val="50000"/>
                  </a:schemeClr>
                </a:solidFill>
              </a:rPr>
              <a:t> </a:t>
            </a:r>
            <a:r>
              <a:rPr lang="en-US" sz="2800" b="1" dirty="0" err="1">
                <a:solidFill>
                  <a:schemeClr val="accent6">
                    <a:lumMod val="50000"/>
                  </a:schemeClr>
                </a:solidFill>
              </a:rPr>
              <a:t>relés</a:t>
            </a:r>
            <a:r>
              <a:rPr lang="en-US" sz="2800" b="1" dirty="0" smtClean="0">
                <a:solidFill>
                  <a:schemeClr val="accent6">
                    <a:lumMod val="50000"/>
                  </a:schemeClr>
                </a:solidFill>
              </a:rPr>
              <a:t>.</a:t>
            </a:r>
          </a:p>
          <a:p>
            <a:pPr marL="457200" indent="-457200">
              <a:buFont typeface="Arial" panose="020B0604020202020204" pitchFamily="34" charset="0"/>
              <a:buChar char="•"/>
            </a:pPr>
            <a:endParaRPr lang="en-US" sz="2800" b="1" dirty="0">
              <a:solidFill>
                <a:schemeClr val="accent6">
                  <a:lumMod val="50000"/>
                </a:schemeClr>
              </a:solidFill>
            </a:endParaRPr>
          </a:p>
          <a:p>
            <a:pPr marL="457200" indent="-457200">
              <a:buFont typeface="Arial" panose="020B0604020202020204" pitchFamily="34" charset="0"/>
              <a:buChar char="•"/>
            </a:pPr>
            <a:r>
              <a:rPr lang="en-US" sz="2800" b="1" dirty="0">
                <a:solidFill>
                  <a:schemeClr val="accent6">
                    <a:lumMod val="50000"/>
                  </a:schemeClr>
                </a:solidFill>
              </a:rPr>
              <a:t>El </a:t>
            </a:r>
            <a:r>
              <a:rPr lang="en-US" sz="2800" b="1" dirty="0" err="1">
                <a:solidFill>
                  <a:schemeClr val="accent6">
                    <a:lumMod val="50000"/>
                  </a:schemeClr>
                </a:solidFill>
              </a:rPr>
              <a:t>relé</a:t>
            </a:r>
            <a:r>
              <a:rPr lang="en-US" sz="2800" b="1" dirty="0">
                <a:solidFill>
                  <a:schemeClr val="accent6">
                    <a:lumMod val="50000"/>
                  </a:schemeClr>
                </a:solidFill>
              </a:rPr>
              <a:t> opera para </a:t>
            </a:r>
            <a:r>
              <a:rPr lang="en-US" sz="2800" b="1" dirty="0" err="1">
                <a:solidFill>
                  <a:schemeClr val="accent6">
                    <a:lumMod val="50000"/>
                  </a:schemeClr>
                </a:solidFill>
              </a:rPr>
              <a:t>valores</a:t>
            </a:r>
            <a:r>
              <a:rPr lang="en-US" sz="2800" b="1" dirty="0">
                <a:solidFill>
                  <a:schemeClr val="accent6">
                    <a:lumMod val="50000"/>
                  </a:schemeClr>
                </a:solidFill>
              </a:rPr>
              <a:t> del </a:t>
            </a:r>
            <a:r>
              <a:rPr lang="en-US" sz="2800" b="1" dirty="0" err="1">
                <a:solidFill>
                  <a:schemeClr val="accent6">
                    <a:lumMod val="50000"/>
                  </a:schemeClr>
                </a:solidFill>
              </a:rPr>
              <a:t>parámetro</a:t>
            </a:r>
            <a:r>
              <a:rPr lang="en-US" sz="2800" b="1" dirty="0">
                <a:solidFill>
                  <a:schemeClr val="accent6">
                    <a:lumMod val="50000"/>
                  </a:schemeClr>
                </a:solidFill>
              </a:rPr>
              <a:t> </a:t>
            </a:r>
            <a:r>
              <a:rPr lang="en-US" sz="2800" b="1" dirty="0" err="1">
                <a:solidFill>
                  <a:schemeClr val="accent6">
                    <a:lumMod val="50000"/>
                  </a:schemeClr>
                </a:solidFill>
              </a:rPr>
              <a:t>por</a:t>
            </a:r>
            <a:r>
              <a:rPr lang="en-US" sz="2800" b="1" dirty="0">
                <a:solidFill>
                  <a:schemeClr val="accent6">
                    <a:lumMod val="50000"/>
                  </a:schemeClr>
                </a:solidFill>
              </a:rPr>
              <a:t> </a:t>
            </a:r>
            <a:r>
              <a:rPr lang="en-US" sz="2800" b="1" dirty="0" err="1">
                <a:solidFill>
                  <a:schemeClr val="accent6">
                    <a:lumMod val="50000"/>
                  </a:schemeClr>
                </a:solidFill>
              </a:rPr>
              <a:t>encima</a:t>
            </a:r>
            <a:r>
              <a:rPr lang="en-US" sz="2800" b="1" dirty="0">
                <a:solidFill>
                  <a:schemeClr val="accent6">
                    <a:lumMod val="50000"/>
                  </a:schemeClr>
                </a:solidFill>
              </a:rPr>
              <a:t> o </a:t>
            </a:r>
            <a:r>
              <a:rPr lang="en-US" sz="2800" b="1" dirty="0" err="1">
                <a:solidFill>
                  <a:schemeClr val="accent6">
                    <a:lumMod val="50000"/>
                  </a:schemeClr>
                </a:solidFill>
              </a:rPr>
              <a:t>por</a:t>
            </a:r>
            <a:r>
              <a:rPr lang="en-US" sz="2800" b="1" dirty="0">
                <a:solidFill>
                  <a:schemeClr val="accent6">
                    <a:lumMod val="50000"/>
                  </a:schemeClr>
                </a:solidFill>
              </a:rPr>
              <a:t> </a:t>
            </a:r>
            <a:r>
              <a:rPr lang="en-US" sz="2800" b="1" dirty="0" err="1">
                <a:solidFill>
                  <a:schemeClr val="accent6">
                    <a:lumMod val="50000"/>
                  </a:schemeClr>
                </a:solidFill>
              </a:rPr>
              <a:t>debajo</a:t>
            </a:r>
            <a:r>
              <a:rPr lang="en-US" sz="2800" b="1" dirty="0">
                <a:solidFill>
                  <a:schemeClr val="accent6">
                    <a:lumMod val="50000"/>
                  </a:schemeClr>
                </a:solidFill>
              </a:rPr>
              <a:t> de lo que se llama </a:t>
            </a:r>
            <a:r>
              <a:rPr lang="en-US" sz="2800" b="1" dirty="0" err="1">
                <a:solidFill>
                  <a:schemeClr val="accent6">
                    <a:lumMod val="50000"/>
                  </a:schemeClr>
                </a:solidFill>
              </a:rPr>
              <a:t>ajuste</a:t>
            </a:r>
            <a:r>
              <a:rPr lang="en-US" sz="2800" b="1" dirty="0">
                <a:solidFill>
                  <a:schemeClr val="accent6">
                    <a:lumMod val="50000"/>
                  </a:schemeClr>
                </a:solidFill>
              </a:rPr>
              <a:t> de </a:t>
            </a:r>
            <a:r>
              <a:rPr lang="en-US" sz="2800" b="1" dirty="0" err="1">
                <a:solidFill>
                  <a:schemeClr val="accent6">
                    <a:lumMod val="50000"/>
                  </a:schemeClr>
                </a:solidFill>
              </a:rPr>
              <a:t>arranque</a:t>
            </a:r>
            <a:r>
              <a:rPr lang="en-US" sz="2800" b="1" dirty="0" smtClean="0">
                <a:solidFill>
                  <a:schemeClr val="accent6">
                    <a:lumMod val="50000"/>
                  </a:schemeClr>
                </a:solidFill>
              </a:rPr>
              <a:t>.</a:t>
            </a:r>
          </a:p>
          <a:p>
            <a:pPr marL="457200" indent="-457200">
              <a:buFont typeface="Arial" panose="020B0604020202020204" pitchFamily="34" charset="0"/>
              <a:buChar char="•"/>
            </a:pPr>
            <a:endParaRPr lang="en-US" sz="2800" b="1" dirty="0">
              <a:solidFill>
                <a:schemeClr val="accent6">
                  <a:lumMod val="50000"/>
                </a:schemeClr>
              </a:solidFill>
            </a:endParaRPr>
          </a:p>
          <a:p>
            <a:pPr marL="457200" indent="-457200">
              <a:buFont typeface="Arial" panose="020B0604020202020204" pitchFamily="34" charset="0"/>
              <a:buChar char="•"/>
            </a:pPr>
            <a:r>
              <a:rPr lang="en-US" sz="2800" b="1" dirty="0" err="1">
                <a:solidFill>
                  <a:schemeClr val="accent6">
                    <a:lumMod val="50000"/>
                  </a:schemeClr>
                </a:solidFill>
              </a:rPr>
              <a:t>Ejemplos</a:t>
            </a:r>
            <a:r>
              <a:rPr lang="en-US" sz="2800" b="1" dirty="0">
                <a:solidFill>
                  <a:schemeClr val="accent6">
                    <a:lumMod val="50000"/>
                  </a:schemeClr>
                </a:solidFill>
              </a:rPr>
              <a:t> de </a:t>
            </a:r>
            <a:r>
              <a:rPr lang="en-US" sz="2800" b="1" dirty="0" err="1">
                <a:solidFill>
                  <a:schemeClr val="accent6">
                    <a:lumMod val="50000"/>
                  </a:schemeClr>
                </a:solidFill>
              </a:rPr>
              <a:t>este</a:t>
            </a:r>
            <a:r>
              <a:rPr lang="en-US" sz="2800" b="1" dirty="0">
                <a:solidFill>
                  <a:schemeClr val="accent6">
                    <a:lumMod val="50000"/>
                  </a:schemeClr>
                </a:solidFill>
              </a:rPr>
              <a:t> </a:t>
            </a:r>
            <a:r>
              <a:rPr lang="en-US" sz="2800" b="1" dirty="0" err="1">
                <a:solidFill>
                  <a:schemeClr val="accent6">
                    <a:lumMod val="50000"/>
                  </a:schemeClr>
                </a:solidFill>
              </a:rPr>
              <a:t>tipo</a:t>
            </a:r>
            <a:r>
              <a:rPr lang="en-US" sz="2800" b="1" dirty="0">
                <a:solidFill>
                  <a:schemeClr val="accent6">
                    <a:lumMod val="50000"/>
                  </a:schemeClr>
                </a:solidFill>
              </a:rPr>
              <a:t> son </a:t>
            </a:r>
            <a:r>
              <a:rPr lang="en-US" sz="2800" b="1" dirty="0" err="1">
                <a:solidFill>
                  <a:schemeClr val="accent6">
                    <a:lumMod val="50000"/>
                  </a:schemeClr>
                </a:solidFill>
              </a:rPr>
              <a:t>los</a:t>
            </a:r>
            <a:r>
              <a:rPr lang="en-US" sz="2800" b="1" dirty="0">
                <a:solidFill>
                  <a:schemeClr val="accent6">
                    <a:lumMod val="50000"/>
                  </a:schemeClr>
                </a:solidFill>
              </a:rPr>
              <a:t> </a:t>
            </a:r>
            <a:r>
              <a:rPr lang="en-US" sz="2800" b="1" dirty="0" err="1">
                <a:solidFill>
                  <a:schemeClr val="accent6">
                    <a:lumMod val="50000"/>
                  </a:schemeClr>
                </a:solidFill>
              </a:rPr>
              <a:t>relés</a:t>
            </a:r>
            <a:r>
              <a:rPr lang="en-US" sz="2800" b="1" dirty="0">
                <a:solidFill>
                  <a:schemeClr val="accent6">
                    <a:lumMod val="50000"/>
                  </a:schemeClr>
                </a:solidFill>
              </a:rPr>
              <a:t> de </a:t>
            </a:r>
            <a:r>
              <a:rPr lang="en-US" sz="2800" b="1" dirty="0" err="1">
                <a:solidFill>
                  <a:schemeClr val="accent6">
                    <a:lumMod val="50000"/>
                  </a:schemeClr>
                </a:solidFill>
              </a:rPr>
              <a:t>sobrecorriente</a:t>
            </a:r>
            <a:r>
              <a:rPr lang="en-US" sz="2800" b="1" dirty="0">
                <a:solidFill>
                  <a:schemeClr val="accent6">
                    <a:lumMod val="50000"/>
                  </a:schemeClr>
                </a:solidFill>
              </a:rPr>
              <a:t> y </a:t>
            </a:r>
            <a:r>
              <a:rPr lang="en-US" sz="2800" b="1" dirty="0" err="1">
                <a:solidFill>
                  <a:schemeClr val="accent6">
                    <a:lumMod val="50000"/>
                  </a:schemeClr>
                </a:solidFill>
              </a:rPr>
              <a:t>los</a:t>
            </a:r>
            <a:r>
              <a:rPr lang="en-US" sz="2800" b="1" dirty="0">
                <a:solidFill>
                  <a:schemeClr val="accent6">
                    <a:lumMod val="50000"/>
                  </a:schemeClr>
                </a:solidFill>
              </a:rPr>
              <a:t> </a:t>
            </a:r>
            <a:r>
              <a:rPr lang="en-US" sz="2800" b="1" dirty="0" err="1">
                <a:solidFill>
                  <a:schemeClr val="accent6">
                    <a:lumMod val="50000"/>
                  </a:schemeClr>
                </a:solidFill>
              </a:rPr>
              <a:t>relés</a:t>
            </a:r>
            <a:r>
              <a:rPr lang="en-US" sz="2800" b="1" dirty="0">
                <a:solidFill>
                  <a:schemeClr val="accent6">
                    <a:lumMod val="50000"/>
                  </a:schemeClr>
                </a:solidFill>
              </a:rPr>
              <a:t> de </a:t>
            </a:r>
            <a:r>
              <a:rPr lang="en-US" sz="2800" b="1" dirty="0" err="1" smtClean="0">
                <a:solidFill>
                  <a:schemeClr val="accent6">
                    <a:lumMod val="50000"/>
                  </a:schemeClr>
                </a:solidFill>
              </a:rPr>
              <a:t>subtension</a:t>
            </a:r>
            <a:r>
              <a:rPr lang="en-US" sz="2800" b="1" dirty="0" smtClean="0">
                <a:solidFill>
                  <a:schemeClr val="accent6">
                    <a:lumMod val="50000"/>
                  </a:schemeClr>
                </a:solidFill>
              </a:rPr>
              <a:t>.</a:t>
            </a:r>
            <a:endParaRPr lang="en-US" sz="2800" b="1" dirty="0">
              <a:solidFill>
                <a:schemeClr val="accent6">
                  <a:lumMod val="50000"/>
                </a:schemeClr>
              </a:solidFill>
            </a:endParaRPr>
          </a:p>
        </p:txBody>
      </p:sp>
    </p:spTree>
    <p:extLst>
      <p:ext uri="{BB962C8B-B14F-4D97-AF65-F5344CB8AC3E}">
        <p14:creationId xmlns:p14="http://schemas.microsoft.com/office/powerpoint/2010/main" val="250820007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4400" y="609600"/>
            <a:ext cx="10752056" cy="444994"/>
          </a:xfrm>
          <a:prstGeom prst="rect">
            <a:avLst/>
          </a:prstGeom>
        </p:spPr>
        <p:txBody>
          <a:bodyPr vert="horz" wrap="square" lIns="0" tIns="13970" rIns="0" bIns="0" rtlCol="0">
            <a:spAutoFit/>
          </a:bodyPr>
          <a:lstStyle/>
          <a:p>
            <a:pPr marR="5080" algn="ctr">
              <a:spcBef>
                <a:spcPts val="110"/>
              </a:spcBef>
            </a:pPr>
            <a:r>
              <a:rPr spc="-5" dirty="0"/>
              <a:t>RELÉS </a:t>
            </a:r>
            <a:r>
              <a:rPr dirty="0"/>
              <a:t>DE </a:t>
            </a:r>
            <a:r>
              <a:rPr spc="-10" dirty="0"/>
              <a:t>PROTECCIÓN: </a:t>
            </a:r>
            <a:r>
              <a:rPr spc="-5" dirty="0"/>
              <a:t> SOBRECORRIENTE</a:t>
            </a:r>
            <a:r>
              <a:rPr spc="-110" dirty="0"/>
              <a:t> </a:t>
            </a:r>
            <a:r>
              <a:rPr dirty="0"/>
              <a:t>DE</a:t>
            </a:r>
            <a:r>
              <a:rPr spc="15" dirty="0"/>
              <a:t> </a:t>
            </a:r>
            <a:r>
              <a:rPr spc="5" dirty="0"/>
              <a:t>TIEMPO</a:t>
            </a:r>
            <a:r>
              <a:rPr spc="-40" dirty="0"/>
              <a:t> </a:t>
            </a:r>
            <a:r>
              <a:rPr dirty="0"/>
              <a:t>DEFINIDO(50)</a:t>
            </a:r>
          </a:p>
        </p:txBody>
      </p:sp>
      <p:pic>
        <p:nvPicPr>
          <p:cNvPr id="3" name="object 3"/>
          <p:cNvPicPr/>
          <p:nvPr/>
        </p:nvPicPr>
        <p:blipFill>
          <a:blip r:embed="rId3" cstate="print"/>
          <a:stretch>
            <a:fillRect/>
          </a:stretch>
        </p:blipFill>
        <p:spPr>
          <a:xfrm>
            <a:off x="610688" y="1397227"/>
            <a:ext cx="4343400" cy="3557735"/>
          </a:xfrm>
          <a:prstGeom prst="rect">
            <a:avLst/>
          </a:prstGeom>
        </p:spPr>
      </p:pic>
      <p:grpSp>
        <p:nvGrpSpPr>
          <p:cNvPr id="38" name="Grupo 37"/>
          <p:cNvGrpSpPr/>
          <p:nvPr/>
        </p:nvGrpSpPr>
        <p:grpSpPr>
          <a:xfrm>
            <a:off x="5728228" y="1752600"/>
            <a:ext cx="5267959" cy="4114800"/>
            <a:chOff x="6705600" y="2462213"/>
            <a:chExt cx="3328988" cy="3328987"/>
          </a:xfrm>
        </p:grpSpPr>
        <p:sp>
          <p:nvSpPr>
            <p:cNvPr id="22" name="Line 5"/>
            <p:cNvSpPr>
              <a:spLocks noChangeShapeType="1"/>
            </p:cNvSpPr>
            <p:nvPr/>
          </p:nvSpPr>
          <p:spPr bwMode="auto">
            <a:xfrm>
              <a:off x="7535863" y="2462213"/>
              <a:ext cx="0" cy="32067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6"/>
            <p:cNvSpPr>
              <a:spLocks noChangeShapeType="1"/>
            </p:cNvSpPr>
            <p:nvPr/>
          </p:nvSpPr>
          <p:spPr bwMode="auto">
            <a:xfrm>
              <a:off x="7302500" y="5422900"/>
              <a:ext cx="257333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Text Box 7"/>
            <p:cNvSpPr txBox="1">
              <a:spLocks noChangeArrowheads="1"/>
            </p:cNvSpPr>
            <p:nvPr/>
          </p:nvSpPr>
          <p:spPr bwMode="auto">
            <a:xfrm>
              <a:off x="7302500" y="2955925"/>
              <a:ext cx="2841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t       </a:t>
              </a:r>
            </a:p>
          </p:txBody>
        </p:sp>
        <p:sp>
          <p:nvSpPr>
            <p:cNvPr id="25" name="Text Box 8"/>
            <p:cNvSpPr txBox="1">
              <a:spLocks noChangeArrowheads="1"/>
            </p:cNvSpPr>
            <p:nvPr/>
          </p:nvSpPr>
          <p:spPr bwMode="auto">
            <a:xfrm>
              <a:off x="9240838" y="5399088"/>
              <a:ext cx="328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i        </a:t>
              </a:r>
            </a:p>
          </p:txBody>
        </p:sp>
        <p:sp>
          <p:nvSpPr>
            <p:cNvPr id="26" name="Text Box 9"/>
            <p:cNvSpPr txBox="1">
              <a:spLocks noChangeArrowheads="1"/>
            </p:cNvSpPr>
            <p:nvPr/>
          </p:nvSpPr>
          <p:spPr bwMode="auto">
            <a:xfrm>
              <a:off x="7935913" y="5422900"/>
              <a:ext cx="330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In        </a:t>
              </a:r>
            </a:p>
          </p:txBody>
        </p:sp>
        <p:sp>
          <p:nvSpPr>
            <p:cNvPr id="27" name="Text Box 10"/>
            <p:cNvSpPr txBox="1">
              <a:spLocks noChangeArrowheads="1"/>
            </p:cNvSpPr>
            <p:nvPr/>
          </p:nvSpPr>
          <p:spPr bwMode="auto">
            <a:xfrm>
              <a:off x="8178800" y="5422900"/>
              <a:ext cx="425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n*In        </a:t>
              </a:r>
            </a:p>
          </p:txBody>
        </p:sp>
        <p:sp>
          <p:nvSpPr>
            <p:cNvPr id="28" name="Line 11"/>
            <p:cNvSpPr>
              <a:spLocks noChangeShapeType="1"/>
            </p:cNvSpPr>
            <p:nvPr/>
          </p:nvSpPr>
          <p:spPr bwMode="auto">
            <a:xfrm flipV="1">
              <a:off x="8069263" y="2462213"/>
              <a:ext cx="0" cy="2960687"/>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12"/>
            <p:cNvSpPr>
              <a:spLocks noChangeShapeType="1"/>
            </p:cNvSpPr>
            <p:nvPr/>
          </p:nvSpPr>
          <p:spPr bwMode="auto">
            <a:xfrm flipV="1">
              <a:off x="8270875" y="2462213"/>
              <a:ext cx="0" cy="2960687"/>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Line 13"/>
            <p:cNvSpPr>
              <a:spLocks noChangeShapeType="1"/>
            </p:cNvSpPr>
            <p:nvPr/>
          </p:nvSpPr>
          <p:spPr bwMode="auto">
            <a:xfrm>
              <a:off x="8270875" y="2609850"/>
              <a:ext cx="0" cy="236855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Line 14"/>
            <p:cNvSpPr>
              <a:spLocks noChangeShapeType="1"/>
            </p:cNvSpPr>
            <p:nvPr/>
          </p:nvSpPr>
          <p:spPr bwMode="auto">
            <a:xfrm>
              <a:off x="8270875" y="4978400"/>
              <a:ext cx="1471613" cy="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15"/>
            <p:cNvSpPr>
              <a:spLocks noChangeShapeType="1"/>
            </p:cNvSpPr>
            <p:nvPr/>
          </p:nvSpPr>
          <p:spPr bwMode="auto">
            <a:xfrm>
              <a:off x="7935913" y="4090988"/>
              <a:ext cx="334962" cy="5921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 name="Line 16"/>
            <p:cNvSpPr>
              <a:spLocks noChangeShapeType="1"/>
            </p:cNvSpPr>
            <p:nvPr/>
          </p:nvSpPr>
          <p:spPr bwMode="auto">
            <a:xfrm flipH="1" flipV="1">
              <a:off x="7535863" y="4978400"/>
              <a:ext cx="735012"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Text Box 17"/>
            <p:cNvSpPr txBox="1">
              <a:spLocks noChangeArrowheads="1"/>
            </p:cNvSpPr>
            <p:nvPr/>
          </p:nvSpPr>
          <p:spPr bwMode="auto">
            <a:xfrm>
              <a:off x="7308850" y="4757738"/>
              <a:ext cx="3603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t </a:t>
              </a:r>
              <a:r>
                <a:rPr lang="es-ES" altLang="en-US" sz="600" b="1" i="1">
                  <a:solidFill>
                    <a:srgbClr val="000000"/>
                  </a:solidFill>
                </a:rPr>
                <a:t>0</a:t>
              </a:r>
              <a:r>
                <a:rPr lang="es-ES" altLang="en-US" sz="1000" b="1" i="1">
                  <a:solidFill>
                    <a:srgbClr val="000000"/>
                  </a:solidFill>
                </a:rPr>
                <a:t>      </a:t>
              </a:r>
            </a:p>
          </p:txBody>
        </p:sp>
        <p:sp>
          <p:nvSpPr>
            <p:cNvPr id="35" name="Text Box 18"/>
            <p:cNvSpPr txBox="1">
              <a:spLocks noChangeArrowheads="1"/>
            </p:cNvSpPr>
            <p:nvPr/>
          </p:nvSpPr>
          <p:spPr bwMode="auto">
            <a:xfrm>
              <a:off x="6705600" y="3921125"/>
              <a:ext cx="15716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Relé tiempo independ.        </a:t>
              </a:r>
            </a:p>
          </p:txBody>
        </p:sp>
        <p:pic>
          <p:nvPicPr>
            <p:cNvPr id="36" name="Picture 19" descr="IRD_b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7913" y="3276600"/>
              <a:ext cx="72707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20"/>
            <p:cNvSpPr txBox="1">
              <a:spLocks noChangeArrowheads="1"/>
            </p:cNvSpPr>
            <p:nvPr/>
          </p:nvSpPr>
          <p:spPr bwMode="auto">
            <a:xfrm>
              <a:off x="8347075" y="2819400"/>
              <a:ext cx="1687513" cy="439738"/>
            </a:xfrm>
            <a:prstGeom prst="rect">
              <a:avLst/>
            </a:prstGeom>
            <a:noFill/>
            <a:ln>
              <a:noFill/>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defRPr/>
              </a:pPr>
              <a:r>
                <a:rPr lang="es-ES_tradnl" altLang="en-US" sz="2300" b="1" dirty="0" smtClean="0">
                  <a:solidFill>
                    <a:srgbClr val="000000"/>
                  </a:solidFill>
                  <a:latin typeface="Arial" panose="020B0604020202020204" pitchFamily="34" charset="0"/>
                </a:rPr>
                <a:t>50 (ANSI)</a:t>
              </a:r>
            </a:p>
          </p:txBody>
        </p:sp>
      </p:grpSp>
      <p:sp>
        <p:nvSpPr>
          <p:cNvPr id="39" name="Rectángulo 38"/>
          <p:cNvSpPr/>
          <p:nvPr/>
        </p:nvSpPr>
        <p:spPr>
          <a:xfrm>
            <a:off x="328187" y="5153148"/>
            <a:ext cx="5400041" cy="1015663"/>
          </a:xfrm>
          <a:prstGeom prst="rect">
            <a:avLst/>
          </a:prstGeom>
        </p:spPr>
        <p:txBody>
          <a:bodyPr wrap="square">
            <a:spAutoFit/>
          </a:bodyPr>
          <a:lstStyle/>
          <a:p>
            <a:pPr marL="355600" indent="-342900" algn="just">
              <a:spcBef>
                <a:spcPts val="5"/>
              </a:spcBef>
              <a:buFont typeface="Wingdings" panose="05000000000000000000" pitchFamily="2" charset="2"/>
              <a:buChar char="Ø"/>
            </a:pPr>
            <a:r>
              <a:rPr lang="es-ES" sz="2000" b="1" spc="-20" dirty="0" smtClean="0">
                <a:cs typeface="Calibri"/>
              </a:rPr>
              <a:t>Esta</a:t>
            </a:r>
            <a:r>
              <a:rPr lang="es-ES" sz="2000" b="1" spc="-25" dirty="0" smtClean="0">
                <a:cs typeface="Calibri"/>
              </a:rPr>
              <a:t> </a:t>
            </a:r>
            <a:r>
              <a:rPr lang="es-ES" sz="2000" b="1" spc="-15" dirty="0">
                <a:cs typeface="Calibri"/>
              </a:rPr>
              <a:t>protección</a:t>
            </a:r>
            <a:r>
              <a:rPr lang="es-ES" sz="2000" b="1" spc="65" dirty="0">
                <a:cs typeface="Calibri"/>
              </a:rPr>
              <a:t> </a:t>
            </a:r>
            <a:r>
              <a:rPr lang="es-ES" sz="2000" b="1" dirty="0">
                <a:cs typeface="Calibri"/>
              </a:rPr>
              <a:t>es</a:t>
            </a:r>
            <a:r>
              <a:rPr lang="es-ES" sz="2000" b="1" spc="-5" dirty="0">
                <a:cs typeface="Calibri"/>
              </a:rPr>
              <a:t> designada</a:t>
            </a:r>
            <a:r>
              <a:rPr lang="es-ES" sz="2000" b="1" spc="10" dirty="0">
                <a:cs typeface="Calibri"/>
              </a:rPr>
              <a:t> </a:t>
            </a:r>
            <a:r>
              <a:rPr lang="es-ES" sz="2000" b="1" spc="-10" dirty="0">
                <a:cs typeface="Calibri"/>
              </a:rPr>
              <a:t>por</a:t>
            </a:r>
            <a:r>
              <a:rPr lang="es-ES" sz="2000" b="1" spc="30" dirty="0">
                <a:cs typeface="Calibri"/>
              </a:rPr>
              <a:t> </a:t>
            </a:r>
            <a:r>
              <a:rPr lang="es-ES" sz="2000" b="1" spc="-10" dirty="0">
                <a:cs typeface="Calibri"/>
              </a:rPr>
              <a:t>la </a:t>
            </a:r>
            <a:r>
              <a:rPr lang="es-ES" sz="2000" b="1" spc="-5" dirty="0">
                <a:cs typeface="Calibri"/>
              </a:rPr>
              <a:t>ANSI/IEEE</a:t>
            </a:r>
            <a:r>
              <a:rPr lang="es-ES" sz="2000" b="1" spc="-45" dirty="0">
                <a:cs typeface="Calibri"/>
              </a:rPr>
              <a:t> </a:t>
            </a:r>
            <a:r>
              <a:rPr lang="es-ES" sz="2000" b="1" spc="-10" dirty="0">
                <a:cs typeface="Calibri"/>
              </a:rPr>
              <a:t>con</a:t>
            </a:r>
            <a:r>
              <a:rPr lang="es-ES" sz="2000" b="1" dirty="0">
                <a:cs typeface="Calibri"/>
              </a:rPr>
              <a:t> el</a:t>
            </a:r>
            <a:r>
              <a:rPr lang="es-ES" sz="2000" b="1" spc="-10" dirty="0">
                <a:cs typeface="Calibri"/>
              </a:rPr>
              <a:t> </a:t>
            </a:r>
            <a:r>
              <a:rPr lang="es-ES" sz="2000" b="1" spc="-15" dirty="0">
                <a:cs typeface="Calibri"/>
              </a:rPr>
              <a:t>numero</a:t>
            </a:r>
            <a:r>
              <a:rPr lang="es-ES" sz="2000" b="1" spc="30" dirty="0">
                <a:cs typeface="Calibri"/>
              </a:rPr>
              <a:t> </a:t>
            </a:r>
            <a:r>
              <a:rPr lang="es-ES" sz="2000" b="1" spc="-10" dirty="0">
                <a:cs typeface="Calibri"/>
              </a:rPr>
              <a:t>50.</a:t>
            </a:r>
            <a:endParaRPr lang="es-ES" sz="2000" b="1" dirty="0">
              <a:cs typeface="Calibri"/>
            </a:endParaRPr>
          </a:p>
          <a:p>
            <a:pPr marL="355600" marR="22225" indent="-342900" algn="just">
              <a:buFont typeface="Wingdings" panose="05000000000000000000" pitchFamily="2" charset="2"/>
              <a:buChar char="Ø"/>
            </a:pPr>
            <a:endParaRPr lang="es-ES" sz="2000" b="1" dirty="0">
              <a:cs typeface="Calibri"/>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66800" y="349729"/>
            <a:ext cx="10752056" cy="444994"/>
          </a:xfrm>
          <a:prstGeom prst="rect">
            <a:avLst/>
          </a:prstGeom>
        </p:spPr>
        <p:txBody>
          <a:bodyPr vert="horz" wrap="square" lIns="0" tIns="13970" rIns="0" bIns="0" rtlCol="0">
            <a:spAutoFit/>
          </a:bodyPr>
          <a:lstStyle/>
          <a:p>
            <a:pPr marR="5080" algn="ctr">
              <a:spcBef>
                <a:spcPts val="110"/>
              </a:spcBef>
            </a:pPr>
            <a:r>
              <a:rPr spc="-5" dirty="0"/>
              <a:t>RELÉS </a:t>
            </a:r>
            <a:r>
              <a:rPr dirty="0"/>
              <a:t>DE </a:t>
            </a:r>
            <a:r>
              <a:rPr spc="-10" dirty="0"/>
              <a:t>PROTECCIÓN: </a:t>
            </a:r>
            <a:r>
              <a:rPr spc="-5" dirty="0"/>
              <a:t> SOBRECORRIENTE</a:t>
            </a:r>
            <a:r>
              <a:rPr spc="-105" dirty="0"/>
              <a:t> </a:t>
            </a:r>
            <a:r>
              <a:rPr dirty="0"/>
              <a:t>DE</a:t>
            </a:r>
            <a:r>
              <a:rPr spc="15" dirty="0"/>
              <a:t> </a:t>
            </a:r>
            <a:r>
              <a:rPr spc="5" dirty="0"/>
              <a:t>TIEMPO</a:t>
            </a:r>
            <a:r>
              <a:rPr spc="-35" dirty="0"/>
              <a:t> </a:t>
            </a:r>
            <a:r>
              <a:rPr spc="-5" dirty="0"/>
              <a:t>INVERSO(51)</a:t>
            </a:r>
          </a:p>
        </p:txBody>
      </p:sp>
      <p:sp>
        <p:nvSpPr>
          <p:cNvPr id="3" name="object 3"/>
          <p:cNvSpPr txBox="1"/>
          <p:nvPr/>
        </p:nvSpPr>
        <p:spPr>
          <a:xfrm>
            <a:off x="137077" y="3848334"/>
            <a:ext cx="6583495" cy="2475037"/>
          </a:xfrm>
          <a:prstGeom prst="rect">
            <a:avLst/>
          </a:prstGeom>
        </p:spPr>
        <p:txBody>
          <a:bodyPr vert="horz" wrap="square" lIns="0" tIns="12700" rIns="0" bIns="0" rtlCol="0">
            <a:spAutoFit/>
          </a:bodyPr>
          <a:lstStyle/>
          <a:p>
            <a:pPr marL="355600" marR="107950" indent="-342900" algn="just">
              <a:buFont typeface="Arial" panose="020B0604020202020204" pitchFamily="34" charset="0"/>
              <a:buChar char="•"/>
              <a:tabLst>
                <a:tab pos="3233738" algn="l"/>
              </a:tabLst>
            </a:pPr>
            <a:r>
              <a:rPr sz="2000" b="1" spc="-20" dirty="0" err="1" smtClean="0">
                <a:latin typeface="Calibri"/>
                <a:cs typeface="Calibri"/>
              </a:rPr>
              <a:t>Esta</a:t>
            </a:r>
            <a:r>
              <a:rPr sz="2000" b="1" spc="-15" dirty="0" smtClean="0">
                <a:latin typeface="Calibri"/>
                <a:cs typeface="Calibri"/>
              </a:rPr>
              <a:t> </a:t>
            </a:r>
            <a:r>
              <a:rPr sz="2000" b="1" spc="-20" dirty="0">
                <a:latin typeface="Calibri"/>
                <a:cs typeface="Calibri"/>
              </a:rPr>
              <a:t>protección</a:t>
            </a:r>
            <a:r>
              <a:rPr sz="2000" b="1" spc="80" dirty="0">
                <a:latin typeface="Calibri"/>
                <a:cs typeface="Calibri"/>
              </a:rPr>
              <a:t> </a:t>
            </a:r>
            <a:r>
              <a:rPr sz="2000" b="1" dirty="0">
                <a:latin typeface="Calibri"/>
                <a:cs typeface="Calibri"/>
              </a:rPr>
              <a:t>es</a:t>
            </a:r>
            <a:r>
              <a:rPr sz="2000" b="1" spc="5" dirty="0">
                <a:latin typeface="Calibri"/>
                <a:cs typeface="Calibri"/>
              </a:rPr>
              <a:t> </a:t>
            </a:r>
            <a:r>
              <a:rPr sz="2000" b="1" spc="-5" dirty="0">
                <a:latin typeface="Calibri"/>
                <a:cs typeface="Calibri"/>
              </a:rPr>
              <a:t>designada</a:t>
            </a:r>
            <a:r>
              <a:rPr sz="2000" b="1" spc="20" dirty="0">
                <a:latin typeface="Calibri"/>
                <a:cs typeface="Calibri"/>
              </a:rPr>
              <a:t> </a:t>
            </a:r>
            <a:r>
              <a:rPr sz="2000" b="1" spc="-10" dirty="0">
                <a:latin typeface="Calibri"/>
                <a:cs typeface="Calibri"/>
              </a:rPr>
              <a:t>por</a:t>
            </a:r>
            <a:r>
              <a:rPr sz="2000" b="1" spc="40" dirty="0">
                <a:latin typeface="Calibri"/>
                <a:cs typeface="Calibri"/>
              </a:rPr>
              <a:t> </a:t>
            </a:r>
            <a:r>
              <a:rPr sz="2000" b="1" spc="-10" dirty="0">
                <a:latin typeface="Calibri"/>
                <a:cs typeface="Calibri"/>
              </a:rPr>
              <a:t>la </a:t>
            </a:r>
            <a:r>
              <a:rPr sz="2000" b="1" spc="-395" dirty="0">
                <a:latin typeface="Calibri"/>
                <a:cs typeface="Calibri"/>
              </a:rPr>
              <a:t> </a:t>
            </a:r>
            <a:r>
              <a:rPr sz="2000" b="1" spc="-5" dirty="0">
                <a:latin typeface="Calibri"/>
                <a:cs typeface="Calibri"/>
              </a:rPr>
              <a:t>ANSI/IEEE</a:t>
            </a:r>
            <a:r>
              <a:rPr sz="2000" b="1" spc="-35" dirty="0">
                <a:latin typeface="Calibri"/>
                <a:cs typeface="Calibri"/>
              </a:rPr>
              <a:t> </a:t>
            </a:r>
            <a:r>
              <a:rPr sz="2000" b="1" spc="-10" dirty="0">
                <a:latin typeface="Calibri"/>
                <a:cs typeface="Calibri"/>
              </a:rPr>
              <a:t>con</a:t>
            </a:r>
            <a:r>
              <a:rPr sz="2000" b="1" spc="5" dirty="0">
                <a:latin typeface="Calibri"/>
                <a:cs typeface="Calibri"/>
              </a:rPr>
              <a:t> </a:t>
            </a:r>
            <a:r>
              <a:rPr sz="2000" b="1" dirty="0">
                <a:latin typeface="Calibri"/>
                <a:cs typeface="Calibri"/>
              </a:rPr>
              <a:t>el </a:t>
            </a:r>
            <a:r>
              <a:rPr sz="2000" b="1" spc="-15" dirty="0">
                <a:latin typeface="Calibri"/>
                <a:cs typeface="Calibri"/>
              </a:rPr>
              <a:t>numero</a:t>
            </a:r>
            <a:r>
              <a:rPr sz="2000" b="1" spc="40" dirty="0">
                <a:latin typeface="Calibri"/>
                <a:cs typeface="Calibri"/>
              </a:rPr>
              <a:t> </a:t>
            </a:r>
            <a:r>
              <a:rPr sz="2000" b="1" spc="-10" dirty="0">
                <a:latin typeface="Calibri"/>
                <a:cs typeface="Calibri"/>
              </a:rPr>
              <a:t>51</a:t>
            </a:r>
            <a:r>
              <a:rPr sz="2000" b="1" spc="-10" dirty="0" smtClean="0">
                <a:latin typeface="Calibri"/>
                <a:cs typeface="Calibri"/>
              </a:rPr>
              <a:t>.</a:t>
            </a:r>
            <a:endParaRPr lang="es-ES" sz="2000" b="1" spc="-10" dirty="0" smtClean="0">
              <a:latin typeface="Calibri"/>
              <a:cs typeface="Calibri"/>
            </a:endParaRPr>
          </a:p>
          <a:p>
            <a:pPr marL="342900" indent="-342900" algn="just">
              <a:buFont typeface="Arial" panose="020B0604020202020204" pitchFamily="34" charset="0"/>
              <a:buChar char="•"/>
              <a:tabLst>
                <a:tab pos="3233738" algn="l"/>
              </a:tabLst>
            </a:pPr>
            <a:r>
              <a:rPr lang="en-US" sz="2000" b="1" dirty="0" err="1"/>
              <a:t>Estos</a:t>
            </a:r>
            <a:r>
              <a:rPr lang="en-US" sz="2000" b="1" dirty="0"/>
              <a:t> </a:t>
            </a:r>
            <a:r>
              <a:rPr lang="en-US" sz="2000" b="1" dirty="0" err="1"/>
              <a:t>relés</a:t>
            </a:r>
            <a:r>
              <a:rPr lang="en-US" sz="2000" b="1" dirty="0"/>
              <a:t> </a:t>
            </a:r>
            <a:r>
              <a:rPr lang="en-US" sz="2000" b="1" dirty="0" err="1"/>
              <a:t>estarán</a:t>
            </a:r>
            <a:r>
              <a:rPr lang="en-US" sz="2000" b="1" dirty="0"/>
              <a:t> </a:t>
            </a:r>
            <a:r>
              <a:rPr lang="en-US" sz="2000" b="1" dirty="0" err="1"/>
              <a:t>definidos</a:t>
            </a:r>
            <a:r>
              <a:rPr lang="en-US" sz="2000" b="1" dirty="0"/>
              <a:t> </a:t>
            </a:r>
            <a:r>
              <a:rPr lang="en-US" sz="2000" b="1" dirty="0" err="1"/>
              <a:t>por</a:t>
            </a:r>
            <a:r>
              <a:rPr lang="en-US" sz="2000" b="1" dirty="0"/>
              <a:t> el </a:t>
            </a:r>
            <a:r>
              <a:rPr lang="en-US" sz="2000" b="1" dirty="0" err="1"/>
              <a:t>ajuste</a:t>
            </a:r>
            <a:r>
              <a:rPr lang="en-US" sz="2000" b="1" dirty="0"/>
              <a:t> de </a:t>
            </a:r>
            <a:r>
              <a:rPr lang="en-US" sz="2000" b="1" dirty="0" err="1"/>
              <a:t>arranque</a:t>
            </a:r>
            <a:r>
              <a:rPr lang="en-US" sz="2000" b="1" dirty="0"/>
              <a:t> y el </a:t>
            </a:r>
            <a:r>
              <a:rPr lang="en-US" sz="2000" b="1" dirty="0" err="1"/>
              <a:t>tipo</a:t>
            </a:r>
            <a:r>
              <a:rPr lang="en-US" sz="2000" b="1" dirty="0"/>
              <a:t> de </a:t>
            </a:r>
            <a:r>
              <a:rPr lang="en-US" sz="2000" b="1" dirty="0" err="1"/>
              <a:t>curva</a:t>
            </a:r>
            <a:r>
              <a:rPr lang="en-US" sz="2000" b="1" dirty="0"/>
              <a:t> de </a:t>
            </a:r>
            <a:r>
              <a:rPr lang="en-US" sz="2000" b="1" dirty="0" err="1"/>
              <a:t>disparo</a:t>
            </a:r>
            <a:r>
              <a:rPr lang="en-US" sz="2000" b="1" dirty="0"/>
              <a:t>, que se </a:t>
            </a:r>
            <a:r>
              <a:rPr lang="en-US" sz="2000" b="1" dirty="0" err="1"/>
              <a:t>puede</a:t>
            </a:r>
            <a:r>
              <a:rPr lang="en-US" sz="2000" b="1" dirty="0"/>
              <a:t> </a:t>
            </a:r>
            <a:r>
              <a:rPr lang="en-US" sz="2000" b="1" dirty="0" err="1"/>
              <a:t>ajustar</a:t>
            </a:r>
            <a:endParaRPr lang="en-US" sz="2000" b="1" dirty="0"/>
          </a:p>
          <a:p>
            <a:pPr marL="800100" lvl="1" indent="-342900" algn="just">
              <a:buFont typeface="Wingdings" panose="05000000000000000000" pitchFamily="2" charset="2"/>
              <a:buChar char="ü"/>
              <a:tabLst>
                <a:tab pos="3233738" algn="l"/>
              </a:tabLst>
            </a:pPr>
            <a:r>
              <a:rPr lang="en-US" sz="2000" b="1" dirty="0">
                <a:solidFill>
                  <a:srgbClr val="C00000"/>
                </a:solidFill>
              </a:rPr>
              <a:t>Hay </a:t>
            </a:r>
            <a:r>
              <a:rPr lang="en-US" sz="2000" b="1" dirty="0" err="1">
                <a:solidFill>
                  <a:srgbClr val="C00000"/>
                </a:solidFill>
              </a:rPr>
              <a:t>tres</a:t>
            </a:r>
            <a:r>
              <a:rPr lang="en-US" sz="2000" b="1" dirty="0">
                <a:solidFill>
                  <a:srgbClr val="C00000"/>
                </a:solidFill>
              </a:rPr>
              <a:t> o </a:t>
            </a:r>
            <a:r>
              <a:rPr lang="en-US" sz="2000" b="1" dirty="0" err="1">
                <a:solidFill>
                  <a:srgbClr val="C00000"/>
                </a:solidFill>
              </a:rPr>
              <a:t>cinco</a:t>
            </a:r>
            <a:r>
              <a:rPr lang="en-US" sz="2000" b="1" dirty="0">
                <a:solidFill>
                  <a:srgbClr val="C00000"/>
                </a:solidFill>
              </a:rPr>
              <a:t> </a:t>
            </a:r>
            <a:r>
              <a:rPr lang="en-US" sz="2000" b="1" dirty="0" err="1">
                <a:solidFill>
                  <a:srgbClr val="C00000"/>
                </a:solidFill>
              </a:rPr>
              <a:t>tipos</a:t>
            </a:r>
            <a:r>
              <a:rPr lang="en-US" sz="2000" b="1" dirty="0">
                <a:solidFill>
                  <a:srgbClr val="C00000"/>
                </a:solidFill>
              </a:rPr>
              <a:t> de </a:t>
            </a:r>
            <a:r>
              <a:rPr lang="en-US" sz="2000" b="1" dirty="0" err="1">
                <a:solidFill>
                  <a:srgbClr val="C00000"/>
                </a:solidFill>
              </a:rPr>
              <a:t>curvas</a:t>
            </a:r>
            <a:r>
              <a:rPr lang="en-US" sz="2000" b="1" dirty="0">
                <a:solidFill>
                  <a:srgbClr val="C00000"/>
                </a:solidFill>
              </a:rPr>
              <a:t>, Normal (NI), </a:t>
            </a:r>
            <a:r>
              <a:rPr lang="en-US" sz="2000" b="1" dirty="0" err="1">
                <a:solidFill>
                  <a:srgbClr val="C00000"/>
                </a:solidFill>
              </a:rPr>
              <a:t>Muy</a:t>
            </a:r>
            <a:r>
              <a:rPr lang="en-US" sz="2000" b="1" dirty="0">
                <a:solidFill>
                  <a:srgbClr val="C00000"/>
                </a:solidFill>
              </a:rPr>
              <a:t> </a:t>
            </a:r>
            <a:r>
              <a:rPr lang="en-US" sz="2000" b="1" dirty="0" err="1">
                <a:solidFill>
                  <a:srgbClr val="C00000"/>
                </a:solidFill>
              </a:rPr>
              <a:t>inversa</a:t>
            </a:r>
            <a:r>
              <a:rPr lang="en-US" sz="2000" b="1" dirty="0">
                <a:solidFill>
                  <a:srgbClr val="C00000"/>
                </a:solidFill>
              </a:rPr>
              <a:t> (VI) y </a:t>
            </a:r>
            <a:r>
              <a:rPr lang="en-US" sz="2000" b="1" dirty="0" err="1">
                <a:solidFill>
                  <a:srgbClr val="C00000"/>
                </a:solidFill>
              </a:rPr>
              <a:t>Extremadamente</a:t>
            </a:r>
            <a:r>
              <a:rPr lang="en-US" sz="2000" b="1" dirty="0">
                <a:solidFill>
                  <a:srgbClr val="C00000"/>
                </a:solidFill>
              </a:rPr>
              <a:t> </a:t>
            </a:r>
            <a:r>
              <a:rPr lang="en-US" sz="2000" b="1" dirty="0" err="1">
                <a:solidFill>
                  <a:srgbClr val="C00000"/>
                </a:solidFill>
              </a:rPr>
              <a:t>inversa</a:t>
            </a:r>
            <a:r>
              <a:rPr lang="en-US" sz="2000" b="1" dirty="0">
                <a:solidFill>
                  <a:srgbClr val="C00000"/>
                </a:solidFill>
              </a:rPr>
              <a:t> (EI)</a:t>
            </a:r>
          </a:p>
          <a:p>
            <a:pPr marL="355600" marR="107950" indent="-342900" algn="just">
              <a:buFont typeface="Arial" panose="020B0604020202020204" pitchFamily="34" charset="0"/>
              <a:buChar char="•"/>
            </a:pPr>
            <a:endParaRPr lang="es-ES" sz="2000" b="1" spc="-10" dirty="0" smtClean="0">
              <a:latin typeface="Calibri"/>
              <a:cs typeface="Calibri"/>
            </a:endParaRPr>
          </a:p>
          <a:p>
            <a:pPr marL="355600" marR="107950" indent="-342900" algn="just">
              <a:buFont typeface="Arial" panose="020B0604020202020204" pitchFamily="34" charset="0"/>
              <a:buChar char="•"/>
            </a:pPr>
            <a:endParaRPr sz="2000" b="1" dirty="0">
              <a:latin typeface="Calibri"/>
              <a:cs typeface="Calibri"/>
            </a:endParaRPr>
          </a:p>
        </p:txBody>
      </p:sp>
      <p:grpSp>
        <p:nvGrpSpPr>
          <p:cNvPr id="33" name="Grupo 32"/>
          <p:cNvGrpSpPr/>
          <p:nvPr/>
        </p:nvGrpSpPr>
        <p:grpSpPr>
          <a:xfrm>
            <a:off x="6781800" y="1066800"/>
            <a:ext cx="5037055" cy="4515865"/>
            <a:chOff x="7957469" y="3024188"/>
            <a:chExt cx="3470275" cy="3681412"/>
          </a:xfrm>
        </p:grpSpPr>
        <p:grpSp>
          <p:nvGrpSpPr>
            <p:cNvPr id="7" name="Group 5"/>
            <p:cNvGrpSpPr>
              <a:grpSpLocks/>
            </p:cNvGrpSpPr>
            <p:nvPr/>
          </p:nvGrpSpPr>
          <p:grpSpPr bwMode="auto">
            <a:xfrm>
              <a:off x="8554369" y="3276600"/>
              <a:ext cx="2873375" cy="3429000"/>
              <a:chOff x="1881" y="1138"/>
              <a:chExt cx="4902" cy="3962"/>
            </a:xfrm>
          </p:grpSpPr>
          <p:sp>
            <p:nvSpPr>
              <p:cNvPr id="8" name="Line 6"/>
              <p:cNvSpPr>
                <a:spLocks noChangeShapeType="1"/>
              </p:cNvSpPr>
              <p:nvPr/>
            </p:nvSpPr>
            <p:spPr bwMode="auto">
              <a:xfrm>
                <a:off x="2280" y="1254"/>
                <a:ext cx="0" cy="370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Line 7"/>
              <p:cNvSpPr>
                <a:spLocks noChangeShapeType="1"/>
              </p:cNvSpPr>
              <p:nvPr/>
            </p:nvSpPr>
            <p:spPr bwMode="auto">
              <a:xfrm>
                <a:off x="1881" y="4674"/>
                <a:ext cx="4389"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Text Box 8"/>
              <p:cNvSpPr txBox="1">
                <a:spLocks noChangeArrowheads="1"/>
              </p:cNvSpPr>
              <p:nvPr/>
            </p:nvSpPr>
            <p:spPr bwMode="auto">
              <a:xfrm>
                <a:off x="1881" y="1824"/>
                <a:ext cx="484"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t       </a:t>
                </a:r>
              </a:p>
            </p:txBody>
          </p:sp>
          <p:sp>
            <p:nvSpPr>
              <p:cNvPr id="11" name="Text Box 9"/>
              <p:cNvSpPr txBox="1">
                <a:spLocks noChangeArrowheads="1"/>
              </p:cNvSpPr>
              <p:nvPr/>
            </p:nvSpPr>
            <p:spPr bwMode="auto">
              <a:xfrm>
                <a:off x="5187" y="4647"/>
                <a:ext cx="562"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i        </a:t>
                </a:r>
              </a:p>
            </p:txBody>
          </p:sp>
          <p:sp>
            <p:nvSpPr>
              <p:cNvPr id="12" name="Text Box 10"/>
              <p:cNvSpPr txBox="1">
                <a:spLocks noChangeArrowheads="1"/>
              </p:cNvSpPr>
              <p:nvPr/>
            </p:nvSpPr>
            <p:spPr bwMode="auto">
              <a:xfrm>
                <a:off x="2964" y="4674"/>
                <a:ext cx="562"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In        </a:t>
                </a:r>
              </a:p>
            </p:txBody>
          </p:sp>
          <p:sp>
            <p:nvSpPr>
              <p:cNvPr id="13" name="Text Box 11"/>
              <p:cNvSpPr txBox="1">
                <a:spLocks noChangeArrowheads="1"/>
              </p:cNvSpPr>
              <p:nvPr/>
            </p:nvSpPr>
            <p:spPr bwMode="auto">
              <a:xfrm>
                <a:off x="3375" y="4674"/>
                <a:ext cx="729"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n*In        </a:t>
                </a:r>
              </a:p>
            </p:txBody>
          </p:sp>
          <p:sp>
            <p:nvSpPr>
              <p:cNvPr id="14" name="Line 12"/>
              <p:cNvSpPr>
                <a:spLocks noChangeShapeType="1"/>
              </p:cNvSpPr>
              <p:nvPr/>
            </p:nvSpPr>
            <p:spPr bwMode="auto">
              <a:xfrm flipV="1">
                <a:off x="3192" y="1254"/>
                <a:ext cx="0" cy="342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Line 13"/>
              <p:cNvSpPr>
                <a:spLocks noChangeShapeType="1"/>
              </p:cNvSpPr>
              <p:nvPr/>
            </p:nvSpPr>
            <p:spPr bwMode="auto">
              <a:xfrm flipV="1">
                <a:off x="3534" y="1254"/>
                <a:ext cx="0" cy="342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Arc 14"/>
              <p:cNvSpPr>
                <a:spLocks/>
              </p:cNvSpPr>
              <p:nvPr/>
            </p:nvSpPr>
            <p:spPr bwMode="auto">
              <a:xfrm rot="-61539" flipH="1" flipV="1">
                <a:off x="3363" y="1368"/>
                <a:ext cx="2052" cy="2736"/>
              </a:xfrm>
              <a:custGeom>
                <a:avLst/>
                <a:gdLst>
                  <a:gd name="T0" fmla="*/ 0 w 21600"/>
                  <a:gd name="T1" fmla="*/ 0 h 21600"/>
                  <a:gd name="T2" fmla="*/ 2052 w 21600"/>
                  <a:gd name="T3" fmla="*/ 2736 h 21600"/>
                  <a:gd name="T4" fmla="*/ 0 w 21600"/>
                  <a:gd name="T5" fmla="*/ 2736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 name="Arc 15"/>
              <p:cNvSpPr>
                <a:spLocks/>
              </p:cNvSpPr>
              <p:nvPr/>
            </p:nvSpPr>
            <p:spPr bwMode="auto">
              <a:xfrm rot="-61539" flipH="1" flipV="1">
                <a:off x="3647" y="1138"/>
                <a:ext cx="1881" cy="2736"/>
              </a:xfrm>
              <a:custGeom>
                <a:avLst/>
                <a:gdLst>
                  <a:gd name="T0" fmla="*/ 5 w 21600"/>
                  <a:gd name="T1" fmla="*/ 0 h 21600"/>
                  <a:gd name="T2" fmla="*/ 1881 w 21600"/>
                  <a:gd name="T3" fmla="*/ 2736 h 21600"/>
                  <a:gd name="T4" fmla="*/ 0 w 21600"/>
                  <a:gd name="T5" fmla="*/ 2736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56" y="0"/>
                    </a:moveTo>
                    <a:cubicBezTo>
                      <a:pt x="11964" y="31"/>
                      <a:pt x="21600" y="9692"/>
                      <a:pt x="21600" y="21600"/>
                    </a:cubicBezTo>
                  </a:path>
                  <a:path w="21600" h="21600" stroke="0" extrusionOk="0">
                    <a:moveTo>
                      <a:pt x="56" y="0"/>
                    </a:moveTo>
                    <a:cubicBezTo>
                      <a:pt x="11964" y="31"/>
                      <a:pt x="21600" y="9692"/>
                      <a:pt x="21600" y="21600"/>
                    </a:cubicBezTo>
                    <a:lnTo>
                      <a:pt x="0" y="21600"/>
                    </a:lnTo>
                    <a:lnTo>
                      <a:pt x="56" y="0"/>
                    </a:lnTo>
                    <a:close/>
                  </a:path>
                </a:pathLst>
              </a:custGeom>
              <a:noFill/>
              <a:ln w="2857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 name="Line 16"/>
              <p:cNvSpPr>
                <a:spLocks noChangeShapeType="1"/>
              </p:cNvSpPr>
              <p:nvPr/>
            </p:nvSpPr>
            <p:spPr bwMode="auto">
              <a:xfrm>
                <a:off x="3534" y="1425"/>
                <a:ext cx="0" cy="2736"/>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17"/>
              <p:cNvSpPr>
                <a:spLocks noChangeShapeType="1"/>
              </p:cNvSpPr>
              <p:nvPr/>
            </p:nvSpPr>
            <p:spPr bwMode="auto">
              <a:xfrm>
                <a:off x="3534" y="4161"/>
                <a:ext cx="2508" cy="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Text Box 18"/>
              <p:cNvSpPr txBox="1">
                <a:spLocks noChangeArrowheads="1"/>
              </p:cNvSpPr>
              <p:nvPr/>
            </p:nvSpPr>
            <p:spPr bwMode="auto">
              <a:xfrm>
                <a:off x="4059" y="2223"/>
                <a:ext cx="1584"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Curva trafo        </a:t>
                </a:r>
              </a:p>
            </p:txBody>
          </p:sp>
          <p:sp>
            <p:nvSpPr>
              <p:cNvPr id="21" name="Text Box 19"/>
              <p:cNvSpPr txBox="1">
                <a:spLocks noChangeArrowheads="1"/>
              </p:cNvSpPr>
              <p:nvPr/>
            </p:nvSpPr>
            <p:spPr bwMode="auto">
              <a:xfrm>
                <a:off x="4527" y="2880"/>
                <a:ext cx="2256"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Relé tiempo inverso        </a:t>
                </a:r>
              </a:p>
            </p:txBody>
          </p:sp>
          <p:sp>
            <p:nvSpPr>
              <p:cNvPr id="22" name="Line 20"/>
              <p:cNvSpPr>
                <a:spLocks noChangeShapeType="1"/>
              </p:cNvSpPr>
              <p:nvPr/>
            </p:nvSpPr>
            <p:spPr bwMode="auto">
              <a:xfrm flipH="1">
                <a:off x="4047" y="3192"/>
                <a:ext cx="627" cy="17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 name="Line 21"/>
              <p:cNvSpPr>
                <a:spLocks noChangeShapeType="1"/>
              </p:cNvSpPr>
              <p:nvPr/>
            </p:nvSpPr>
            <p:spPr bwMode="auto">
              <a:xfrm flipH="1">
                <a:off x="4104" y="2451"/>
                <a:ext cx="285" cy="39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 name="Line 22"/>
              <p:cNvSpPr>
                <a:spLocks noChangeShapeType="1"/>
              </p:cNvSpPr>
              <p:nvPr/>
            </p:nvSpPr>
            <p:spPr bwMode="auto">
              <a:xfrm>
                <a:off x="2964" y="3135"/>
                <a:ext cx="570" cy="68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 name="Line 23"/>
              <p:cNvSpPr>
                <a:spLocks noChangeShapeType="1"/>
              </p:cNvSpPr>
              <p:nvPr/>
            </p:nvSpPr>
            <p:spPr bwMode="auto">
              <a:xfrm flipH="1" flipV="1">
                <a:off x="2280" y="4161"/>
                <a:ext cx="1254"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Text Box 24"/>
              <p:cNvSpPr txBox="1">
                <a:spLocks noChangeArrowheads="1"/>
              </p:cNvSpPr>
              <p:nvPr/>
            </p:nvSpPr>
            <p:spPr bwMode="auto">
              <a:xfrm>
                <a:off x="1893" y="3906"/>
                <a:ext cx="615"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t </a:t>
                </a:r>
                <a:r>
                  <a:rPr lang="es-ES" altLang="en-US" sz="600" b="1" i="1">
                    <a:solidFill>
                      <a:srgbClr val="000000"/>
                    </a:solidFill>
                  </a:rPr>
                  <a:t>0</a:t>
                </a:r>
                <a:r>
                  <a:rPr lang="es-ES" altLang="en-US" sz="1000" b="1" i="1">
                    <a:solidFill>
                      <a:srgbClr val="000000"/>
                    </a:solidFill>
                  </a:rPr>
                  <a:t>      </a:t>
                </a:r>
              </a:p>
            </p:txBody>
          </p:sp>
        </p:grpSp>
        <p:sp>
          <p:nvSpPr>
            <p:cNvPr id="27" name="Text Box 25"/>
            <p:cNvSpPr txBox="1">
              <a:spLocks noChangeArrowheads="1"/>
            </p:cNvSpPr>
            <p:nvPr/>
          </p:nvSpPr>
          <p:spPr bwMode="auto">
            <a:xfrm>
              <a:off x="7957469" y="4835525"/>
              <a:ext cx="15716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s-ES" altLang="en-US" sz="1000" b="1" i="1">
                  <a:solidFill>
                    <a:srgbClr val="000000"/>
                  </a:solidFill>
                </a:rPr>
                <a:t>Relé tiempo independ.        </a:t>
              </a:r>
            </a:p>
          </p:txBody>
        </p:sp>
        <p:pic>
          <p:nvPicPr>
            <p:cNvPr id="28" name="Picture 26" descr="IRD_b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72094" y="3457575"/>
              <a:ext cx="72707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Box 27"/>
            <p:cNvSpPr txBox="1">
              <a:spLocks noChangeArrowheads="1"/>
            </p:cNvSpPr>
            <p:nvPr/>
          </p:nvSpPr>
          <p:spPr bwMode="auto">
            <a:xfrm>
              <a:off x="10140282" y="3024188"/>
              <a:ext cx="1287462" cy="439737"/>
            </a:xfrm>
            <a:prstGeom prst="rect">
              <a:avLst/>
            </a:prstGeom>
            <a:noFill/>
            <a:ln>
              <a:noFill/>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defRPr/>
              </a:pPr>
              <a:r>
                <a:rPr lang="es-ES_tradnl" altLang="en-US" sz="2300" b="1" smtClean="0">
                  <a:solidFill>
                    <a:srgbClr val="000000"/>
                  </a:solidFill>
                  <a:latin typeface="Arial" panose="020B0604020202020204" pitchFamily="34" charset="0"/>
                </a:rPr>
                <a:t>50/51</a:t>
              </a:r>
            </a:p>
          </p:txBody>
        </p:sp>
        <p:sp>
          <p:nvSpPr>
            <p:cNvPr id="30" name="Line 28"/>
            <p:cNvSpPr>
              <a:spLocks noChangeShapeType="1"/>
            </p:cNvSpPr>
            <p:nvPr/>
          </p:nvSpPr>
          <p:spPr bwMode="auto">
            <a:xfrm flipH="1">
              <a:off x="8965532" y="3276600"/>
              <a:ext cx="1477962" cy="16002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 name="Line 29"/>
            <p:cNvSpPr>
              <a:spLocks noChangeShapeType="1"/>
            </p:cNvSpPr>
            <p:nvPr/>
          </p:nvSpPr>
          <p:spPr bwMode="auto">
            <a:xfrm flipH="1">
              <a:off x="10443494" y="3352800"/>
              <a:ext cx="420688" cy="15240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4" name="Grupo 33"/>
          <p:cNvGrpSpPr/>
          <p:nvPr/>
        </p:nvGrpSpPr>
        <p:grpSpPr>
          <a:xfrm>
            <a:off x="575905" y="861910"/>
            <a:ext cx="5590244" cy="2880049"/>
            <a:chOff x="5794433" y="849401"/>
            <a:chExt cx="5590244" cy="2880049"/>
          </a:xfrm>
        </p:grpSpPr>
        <p:pic>
          <p:nvPicPr>
            <p:cNvPr id="5" name="object 5"/>
            <p:cNvPicPr/>
            <p:nvPr/>
          </p:nvPicPr>
          <p:blipFill>
            <a:blip r:embed="rId4" cstate="print"/>
            <a:stretch>
              <a:fillRect/>
            </a:stretch>
          </p:blipFill>
          <p:spPr>
            <a:xfrm>
              <a:off x="5794433" y="849401"/>
              <a:ext cx="3623027" cy="2880049"/>
            </a:xfrm>
            <a:prstGeom prst="rect">
              <a:avLst/>
            </a:prstGeom>
          </p:spPr>
        </p:pic>
        <p:pic>
          <p:nvPicPr>
            <p:cNvPr id="32" name="object 4"/>
            <p:cNvPicPr/>
            <p:nvPr/>
          </p:nvPicPr>
          <p:blipFill>
            <a:blip r:embed="rId5" cstate="print"/>
            <a:stretch>
              <a:fillRect/>
            </a:stretch>
          </p:blipFill>
          <p:spPr>
            <a:xfrm>
              <a:off x="7241302" y="929168"/>
              <a:ext cx="4143375" cy="1359662"/>
            </a:xfrm>
            <a:prstGeom prst="rect">
              <a:avLst/>
            </a:prstGeom>
          </p:spPr>
        </p:pic>
      </p:gr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0" y="621844"/>
            <a:ext cx="10752056" cy="875881"/>
          </a:xfrm>
          <a:prstGeom prst="rect">
            <a:avLst/>
          </a:prstGeom>
        </p:spPr>
        <p:txBody>
          <a:bodyPr vert="horz" wrap="square" lIns="0" tIns="13970" rIns="0" bIns="0" rtlCol="0">
            <a:spAutoFit/>
          </a:bodyPr>
          <a:lstStyle/>
          <a:p>
            <a:pPr marR="5080" algn="ctr">
              <a:spcBef>
                <a:spcPts val="110"/>
              </a:spcBef>
            </a:pPr>
            <a:r>
              <a:rPr spc="-5" dirty="0"/>
              <a:t>RELÉS </a:t>
            </a:r>
            <a:r>
              <a:rPr dirty="0"/>
              <a:t>DE </a:t>
            </a:r>
            <a:r>
              <a:rPr spc="-10" dirty="0"/>
              <a:t>PROTECCIÓN: </a:t>
            </a:r>
            <a:r>
              <a:rPr spc="-5" dirty="0"/>
              <a:t>COORDINACIÓN </a:t>
            </a:r>
            <a:r>
              <a:rPr dirty="0"/>
              <a:t> </a:t>
            </a:r>
            <a:r>
              <a:rPr spc="-5" dirty="0"/>
              <a:t>SOBRECORRIENTE</a:t>
            </a:r>
            <a:r>
              <a:rPr spc="-105" dirty="0"/>
              <a:t> </a:t>
            </a:r>
            <a:r>
              <a:rPr dirty="0"/>
              <a:t>DE</a:t>
            </a:r>
            <a:r>
              <a:rPr spc="15" dirty="0"/>
              <a:t> </a:t>
            </a:r>
            <a:r>
              <a:rPr spc="5" dirty="0"/>
              <a:t>TIEMPO</a:t>
            </a:r>
            <a:r>
              <a:rPr spc="-35" dirty="0"/>
              <a:t> </a:t>
            </a:r>
            <a:r>
              <a:rPr spc="-5" dirty="0"/>
              <a:t>INVERSO(51)</a:t>
            </a:r>
          </a:p>
        </p:txBody>
      </p:sp>
      <p:sp>
        <p:nvSpPr>
          <p:cNvPr id="3" name="object 3"/>
          <p:cNvSpPr txBox="1"/>
          <p:nvPr/>
        </p:nvSpPr>
        <p:spPr>
          <a:xfrm>
            <a:off x="4065" y="4353940"/>
            <a:ext cx="4034535" cy="1120820"/>
          </a:xfrm>
          <a:prstGeom prst="rect">
            <a:avLst/>
          </a:prstGeom>
        </p:spPr>
        <p:txBody>
          <a:bodyPr vert="horz" wrap="square" lIns="0" tIns="12700" rIns="0" bIns="0" rtlCol="0">
            <a:spAutoFit/>
          </a:bodyPr>
          <a:lstStyle/>
          <a:p>
            <a:pPr marL="355600" marR="5080" indent="-342900">
              <a:spcBef>
                <a:spcPts val="10"/>
              </a:spcBef>
              <a:buFont typeface="Arial" panose="020B0604020202020204" pitchFamily="34" charset="0"/>
              <a:buChar char="•"/>
            </a:pPr>
            <a:r>
              <a:rPr sz="2400" b="1" spc="-5" dirty="0" smtClean="0">
                <a:latin typeface="Calibri"/>
                <a:cs typeface="Calibri"/>
              </a:rPr>
              <a:t>La</a:t>
            </a:r>
            <a:r>
              <a:rPr sz="2400" b="1" spc="-20" dirty="0" smtClean="0">
                <a:latin typeface="Calibri"/>
                <a:cs typeface="Calibri"/>
              </a:rPr>
              <a:t> </a:t>
            </a:r>
            <a:r>
              <a:rPr sz="2400" b="1" spc="-20" dirty="0">
                <a:latin typeface="Calibri"/>
                <a:cs typeface="Calibri"/>
              </a:rPr>
              <a:t>diferencia</a:t>
            </a:r>
            <a:r>
              <a:rPr sz="2400" b="1" spc="95" dirty="0">
                <a:latin typeface="Calibri"/>
                <a:cs typeface="Calibri"/>
              </a:rPr>
              <a:t> </a:t>
            </a:r>
            <a:r>
              <a:rPr sz="2400" b="1" spc="-10" dirty="0">
                <a:latin typeface="Calibri"/>
                <a:cs typeface="Calibri"/>
              </a:rPr>
              <a:t>que</a:t>
            </a:r>
            <a:r>
              <a:rPr sz="2400" b="1" spc="20" dirty="0">
                <a:latin typeface="Calibri"/>
                <a:cs typeface="Calibri"/>
              </a:rPr>
              <a:t> </a:t>
            </a:r>
            <a:r>
              <a:rPr sz="2400" b="1" spc="-15" dirty="0">
                <a:latin typeface="Calibri"/>
                <a:cs typeface="Calibri"/>
              </a:rPr>
              <a:t>hay</a:t>
            </a:r>
            <a:r>
              <a:rPr sz="2400" b="1" dirty="0">
                <a:latin typeface="Calibri"/>
                <a:cs typeface="Calibri"/>
              </a:rPr>
              <a:t> </a:t>
            </a:r>
            <a:r>
              <a:rPr sz="2400" b="1" spc="-15" dirty="0">
                <a:latin typeface="Calibri"/>
                <a:cs typeface="Calibri"/>
              </a:rPr>
              <a:t>entre</a:t>
            </a:r>
            <a:r>
              <a:rPr sz="2400" b="1" spc="20" dirty="0">
                <a:latin typeface="Calibri"/>
                <a:cs typeface="Calibri"/>
              </a:rPr>
              <a:t> </a:t>
            </a:r>
            <a:r>
              <a:rPr sz="2400" b="1" dirty="0">
                <a:latin typeface="Calibri"/>
                <a:cs typeface="Calibri"/>
              </a:rPr>
              <a:t>el </a:t>
            </a:r>
            <a:r>
              <a:rPr sz="2400" b="1" spc="5" dirty="0">
                <a:latin typeface="Calibri"/>
                <a:cs typeface="Calibri"/>
              </a:rPr>
              <a:t> </a:t>
            </a:r>
            <a:r>
              <a:rPr sz="2400" b="1" spc="-5" dirty="0">
                <a:latin typeface="Calibri"/>
                <a:cs typeface="Calibri"/>
              </a:rPr>
              <a:t>tiempo </a:t>
            </a:r>
            <a:r>
              <a:rPr sz="2400" b="1" spc="-10" dirty="0">
                <a:latin typeface="Calibri"/>
                <a:cs typeface="Calibri"/>
              </a:rPr>
              <a:t>de </a:t>
            </a:r>
            <a:r>
              <a:rPr sz="2400" b="1" dirty="0">
                <a:latin typeface="Calibri"/>
                <a:cs typeface="Calibri"/>
              </a:rPr>
              <a:t>B y A </a:t>
            </a:r>
            <a:r>
              <a:rPr sz="2400" b="1" spc="5" dirty="0">
                <a:latin typeface="Calibri"/>
                <a:cs typeface="Calibri"/>
              </a:rPr>
              <a:t>se </a:t>
            </a:r>
            <a:r>
              <a:rPr sz="2400" b="1" spc="-10" dirty="0">
                <a:latin typeface="Calibri"/>
                <a:cs typeface="Calibri"/>
              </a:rPr>
              <a:t>llama </a:t>
            </a:r>
            <a:r>
              <a:rPr sz="2400" b="1" dirty="0">
                <a:latin typeface="Calibri"/>
                <a:cs typeface="Calibri"/>
              </a:rPr>
              <a:t>el </a:t>
            </a:r>
            <a:r>
              <a:rPr sz="2400" b="1" spc="-5" dirty="0">
                <a:latin typeface="Calibri"/>
                <a:cs typeface="Calibri"/>
              </a:rPr>
              <a:t>tiempo </a:t>
            </a:r>
            <a:r>
              <a:rPr sz="2400" b="1" spc="-395" dirty="0">
                <a:latin typeface="Calibri"/>
                <a:cs typeface="Calibri"/>
              </a:rPr>
              <a:t> </a:t>
            </a:r>
            <a:r>
              <a:rPr sz="2400" b="1" spc="-5" dirty="0">
                <a:latin typeface="Calibri"/>
                <a:cs typeface="Calibri"/>
              </a:rPr>
              <a:t>de</a:t>
            </a:r>
            <a:r>
              <a:rPr sz="2400" b="1" spc="-15" dirty="0">
                <a:latin typeface="Calibri"/>
                <a:cs typeface="Calibri"/>
              </a:rPr>
              <a:t> coordinación.</a:t>
            </a:r>
            <a:endParaRPr sz="2400" b="1" dirty="0">
              <a:latin typeface="Calibri"/>
              <a:cs typeface="Calibri"/>
            </a:endParaRPr>
          </a:p>
        </p:txBody>
      </p:sp>
      <p:grpSp>
        <p:nvGrpSpPr>
          <p:cNvPr id="4" name="object 4"/>
          <p:cNvGrpSpPr/>
          <p:nvPr/>
        </p:nvGrpSpPr>
        <p:grpSpPr>
          <a:xfrm>
            <a:off x="4038600" y="1758056"/>
            <a:ext cx="7924800" cy="4947543"/>
            <a:chOff x="2428113" y="2214537"/>
            <a:chExt cx="6052820" cy="3657600"/>
          </a:xfrm>
        </p:grpSpPr>
        <p:pic>
          <p:nvPicPr>
            <p:cNvPr id="5" name="object 5"/>
            <p:cNvPicPr/>
            <p:nvPr/>
          </p:nvPicPr>
          <p:blipFill>
            <a:blip r:embed="rId3" cstate="print"/>
            <a:stretch>
              <a:fillRect/>
            </a:stretch>
          </p:blipFill>
          <p:spPr>
            <a:xfrm>
              <a:off x="4357623" y="2214537"/>
              <a:ext cx="4122801" cy="3657091"/>
            </a:xfrm>
            <a:prstGeom prst="rect">
              <a:avLst/>
            </a:prstGeom>
          </p:spPr>
        </p:pic>
        <p:sp>
          <p:nvSpPr>
            <p:cNvPr id="6" name="object 6"/>
            <p:cNvSpPr/>
            <p:nvPr/>
          </p:nvSpPr>
          <p:spPr>
            <a:xfrm>
              <a:off x="2428113" y="4708525"/>
              <a:ext cx="3339465" cy="507365"/>
            </a:xfrm>
            <a:custGeom>
              <a:avLst/>
              <a:gdLst/>
              <a:ahLst/>
              <a:cxnLst/>
              <a:rect l="l" t="t" r="r" b="b"/>
              <a:pathLst>
                <a:path w="3339465" h="507364">
                  <a:moveTo>
                    <a:pt x="3338957" y="310388"/>
                  </a:moveTo>
                  <a:lnTo>
                    <a:pt x="3337179" y="307340"/>
                  </a:lnTo>
                  <a:lnTo>
                    <a:pt x="3294900" y="234061"/>
                  </a:lnTo>
                  <a:lnTo>
                    <a:pt x="3287649" y="221488"/>
                  </a:lnTo>
                  <a:lnTo>
                    <a:pt x="3237230" y="306705"/>
                  </a:lnTo>
                  <a:lnTo>
                    <a:pt x="3235452" y="309753"/>
                  </a:lnTo>
                  <a:lnTo>
                    <a:pt x="3236468" y="313690"/>
                  </a:lnTo>
                  <a:lnTo>
                    <a:pt x="3242564" y="317246"/>
                  </a:lnTo>
                  <a:lnTo>
                    <a:pt x="3246374" y="316230"/>
                  </a:lnTo>
                  <a:lnTo>
                    <a:pt x="3248152" y="313182"/>
                  </a:lnTo>
                  <a:lnTo>
                    <a:pt x="3281159" y="257429"/>
                  </a:lnTo>
                  <a:lnTo>
                    <a:pt x="3280549" y="358927"/>
                  </a:lnTo>
                  <a:lnTo>
                    <a:pt x="3204337" y="302514"/>
                  </a:lnTo>
                  <a:lnTo>
                    <a:pt x="3200400" y="303149"/>
                  </a:lnTo>
                  <a:lnTo>
                    <a:pt x="3198368" y="305943"/>
                  </a:lnTo>
                  <a:lnTo>
                    <a:pt x="3196209" y="308864"/>
                  </a:lnTo>
                  <a:lnTo>
                    <a:pt x="3196844" y="312801"/>
                  </a:lnTo>
                  <a:lnTo>
                    <a:pt x="3199638" y="314833"/>
                  </a:lnTo>
                  <a:lnTo>
                    <a:pt x="3251695" y="353301"/>
                  </a:lnTo>
                  <a:lnTo>
                    <a:pt x="1397" y="0"/>
                  </a:lnTo>
                  <a:lnTo>
                    <a:pt x="0" y="12700"/>
                  </a:lnTo>
                  <a:lnTo>
                    <a:pt x="3250196" y="366001"/>
                  </a:lnTo>
                  <a:lnTo>
                    <a:pt x="3191256" y="392303"/>
                  </a:lnTo>
                  <a:lnTo>
                    <a:pt x="3188081" y="393827"/>
                  </a:lnTo>
                  <a:lnTo>
                    <a:pt x="3186557" y="397510"/>
                  </a:lnTo>
                  <a:lnTo>
                    <a:pt x="3188081" y="400685"/>
                  </a:lnTo>
                  <a:lnTo>
                    <a:pt x="3189478" y="403987"/>
                  </a:lnTo>
                  <a:lnTo>
                    <a:pt x="3193161" y="405384"/>
                  </a:lnTo>
                  <a:lnTo>
                    <a:pt x="3196463" y="403987"/>
                  </a:lnTo>
                  <a:lnTo>
                    <a:pt x="3275787" y="368554"/>
                  </a:lnTo>
                  <a:lnTo>
                    <a:pt x="3280511" y="366445"/>
                  </a:lnTo>
                  <a:lnTo>
                    <a:pt x="3279902" y="471030"/>
                  </a:lnTo>
                  <a:lnTo>
                    <a:pt x="3247644" y="415036"/>
                  </a:lnTo>
                  <a:lnTo>
                    <a:pt x="3245866" y="411988"/>
                  </a:lnTo>
                  <a:lnTo>
                    <a:pt x="3242056" y="410972"/>
                  </a:lnTo>
                  <a:lnTo>
                    <a:pt x="3239008" y="412750"/>
                  </a:lnTo>
                  <a:lnTo>
                    <a:pt x="3235960" y="414401"/>
                  </a:lnTo>
                  <a:lnTo>
                    <a:pt x="3234944" y="418338"/>
                  </a:lnTo>
                  <a:lnTo>
                    <a:pt x="3236595" y="421386"/>
                  </a:lnTo>
                  <a:lnTo>
                    <a:pt x="3286125" y="507238"/>
                  </a:lnTo>
                  <a:lnTo>
                    <a:pt x="3293541" y="494665"/>
                  </a:lnTo>
                  <a:lnTo>
                    <a:pt x="3336544" y="421894"/>
                  </a:lnTo>
                  <a:lnTo>
                    <a:pt x="3338322" y="418846"/>
                  </a:lnTo>
                  <a:lnTo>
                    <a:pt x="3337306" y="415036"/>
                  </a:lnTo>
                  <a:lnTo>
                    <a:pt x="3331210" y="411480"/>
                  </a:lnTo>
                  <a:lnTo>
                    <a:pt x="3327400" y="412496"/>
                  </a:lnTo>
                  <a:lnTo>
                    <a:pt x="3325622" y="415417"/>
                  </a:lnTo>
                  <a:lnTo>
                    <a:pt x="3292602" y="471182"/>
                  </a:lnTo>
                  <a:lnTo>
                    <a:pt x="3293859" y="257708"/>
                  </a:lnTo>
                  <a:lnTo>
                    <a:pt x="3326130" y="313690"/>
                  </a:lnTo>
                  <a:lnTo>
                    <a:pt x="3327908" y="316738"/>
                  </a:lnTo>
                  <a:lnTo>
                    <a:pt x="3331718" y="317754"/>
                  </a:lnTo>
                  <a:lnTo>
                    <a:pt x="3337814" y="314198"/>
                  </a:lnTo>
                  <a:lnTo>
                    <a:pt x="3338957" y="310388"/>
                  </a:lnTo>
                  <a:close/>
                </a:path>
              </a:pathLst>
            </a:custGeom>
            <a:solidFill>
              <a:srgbClr val="497DBA"/>
            </a:solidFill>
          </p:spPr>
          <p:txBody>
            <a:bodyPr wrap="square" lIns="0" tIns="0" rIns="0" bIns="0" rtlCol="0"/>
            <a:lstStyle/>
            <a:p>
              <a:endParaRPr/>
            </a:p>
          </p:txBody>
        </p:sp>
      </p:gr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4044" y="609600"/>
            <a:ext cx="10752056" cy="886140"/>
          </a:xfrm>
          <a:prstGeom prst="rect">
            <a:avLst/>
          </a:prstGeom>
        </p:spPr>
        <p:txBody>
          <a:bodyPr vert="horz" wrap="square" lIns="0" tIns="13970" rIns="0" bIns="0" rtlCol="0">
            <a:spAutoFit/>
          </a:bodyPr>
          <a:lstStyle/>
          <a:p>
            <a:pPr marL="635" algn="ctr">
              <a:lnSpc>
                <a:spcPts val="3354"/>
              </a:lnSpc>
              <a:spcBef>
                <a:spcPts val="110"/>
              </a:spcBef>
            </a:pPr>
            <a:r>
              <a:rPr spc="-5" dirty="0"/>
              <a:t>RELÉS</a:t>
            </a:r>
            <a:r>
              <a:rPr spc="-75" dirty="0"/>
              <a:t> </a:t>
            </a:r>
            <a:r>
              <a:rPr dirty="0"/>
              <a:t>DE</a:t>
            </a:r>
            <a:r>
              <a:rPr spc="-20" dirty="0"/>
              <a:t> </a:t>
            </a:r>
            <a:r>
              <a:rPr spc="-10" dirty="0"/>
              <a:t>PROTECCIÓN:</a:t>
            </a:r>
          </a:p>
          <a:p>
            <a:pPr marL="1270" algn="ctr">
              <a:lnSpc>
                <a:spcPts val="3354"/>
              </a:lnSpc>
            </a:pPr>
            <a:r>
              <a:rPr spc="-10" dirty="0"/>
              <a:t>PROTECCIÓN</a:t>
            </a:r>
            <a:r>
              <a:rPr spc="-125" dirty="0"/>
              <a:t> </a:t>
            </a:r>
            <a:r>
              <a:rPr spc="-5" dirty="0"/>
              <a:t>DIRECCIONAL</a:t>
            </a:r>
            <a:r>
              <a:rPr dirty="0"/>
              <a:t> DE</a:t>
            </a:r>
            <a:r>
              <a:rPr spc="-25" dirty="0"/>
              <a:t> </a:t>
            </a:r>
            <a:r>
              <a:rPr dirty="0"/>
              <a:t>SOBRECORRIENTE</a:t>
            </a:r>
            <a:r>
              <a:rPr spc="-60" dirty="0"/>
              <a:t> </a:t>
            </a:r>
            <a:r>
              <a:rPr spc="5" dirty="0"/>
              <a:t>(67)</a:t>
            </a:r>
          </a:p>
        </p:txBody>
      </p:sp>
      <p:sp>
        <p:nvSpPr>
          <p:cNvPr id="3" name="object 3"/>
          <p:cNvSpPr txBox="1"/>
          <p:nvPr/>
        </p:nvSpPr>
        <p:spPr>
          <a:xfrm>
            <a:off x="521272" y="4876800"/>
            <a:ext cx="11277599" cy="939744"/>
          </a:xfrm>
          <a:prstGeom prst="rect">
            <a:avLst/>
          </a:prstGeom>
        </p:spPr>
        <p:txBody>
          <a:bodyPr vert="horz" wrap="square" lIns="0" tIns="10160" rIns="0" bIns="0" rtlCol="0">
            <a:spAutoFit/>
          </a:bodyPr>
          <a:lstStyle/>
          <a:p>
            <a:pPr marL="355600" marR="5080" indent="-342900" algn="just">
              <a:lnSpc>
                <a:spcPct val="100600"/>
              </a:lnSpc>
              <a:spcBef>
                <a:spcPts val="80"/>
              </a:spcBef>
              <a:buFont typeface="Arial" panose="020B0604020202020204" pitchFamily="34" charset="0"/>
              <a:buChar char="•"/>
            </a:pPr>
            <a:r>
              <a:rPr sz="2000" b="1" dirty="0">
                <a:latin typeface="Calibri"/>
                <a:cs typeface="Calibri"/>
              </a:rPr>
              <a:t>Se </a:t>
            </a:r>
            <a:r>
              <a:rPr sz="2000" b="1" spc="-5" dirty="0">
                <a:latin typeface="Calibri"/>
                <a:cs typeface="Calibri"/>
              </a:rPr>
              <a:t>denomina </a:t>
            </a:r>
            <a:r>
              <a:rPr sz="2000" b="1" spc="-15" dirty="0">
                <a:latin typeface="Calibri"/>
                <a:cs typeface="Calibri"/>
              </a:rPr>
              <a:t>protección </a:t>
            </a:r>
            <a:r>
              <a:rPr sz="2000" b="1" spc="-10" dirty="0">
                <a:latin typeface="Calibri"/>
                <a:cs typeface="Calibri"/>
              </a:rPr>
              <a:t>direccional </a:t>
            </a:r>
            <a:r>
              <a:rPr sz="2000" b="1" spc="-5" dirty="0">
                <a:latin typeface="Calibri"/>
                <a:cs typeface="Calibri"/>
              </a:rPr>
              <a:t>de </a:t>
            </a:r>
            <a:r>
              <a:rPr sz="2000" b="1" spc="-15" dirty="0">
                <a:latin typeface="Calibri"/>
                <a:cs typeface="Calibri"/>
              </a:rPr>
              <a:t>sobrecorriente</a:t>
            </a:r>
            <a:r>
              <a:rPr sz="2000" b="1" spc="-10" dirty="0">
                <a:latin typeface="Calibri"/>
                <a:cs typeface="Calibri"/>
              </a:rPr>
              <a:t> </a:t>
            </a:r>
            <a:r>
              <a:rPr sz="2000" b="1" spc="-5" dirty="0">
                <a:latin typeface="Calibri"/>
                <a:cs typeface="Calibri"/>
              </a:rPr>
              <a:t>a aquella que </a:t>
            </a:r>
            <a:r>
              <a:rPr sz="2000" b="1" spc="-15" dirty="0">
                <a:latin typeface="Calibri"/>
                <a:cs typeface="Calibri"/>
              </a:rPr>
              <a:t>responde </a:t>
            </a:r>
            <a:r>
              <a:rPr sz="2000" b="1" dirty="0">
                <a:latin typeface="Calibri"/>
                <a:cs typeface="Calibri"/>
              </a:rPr>
              <a:t>al </a:t>
            </a:r>
            <a:r>
              <a:rPr sz="2000" b="1" spc="-10" dirty="0">
                <a:latin typeface="Calibri"/>
                <a:cs typeface="Calibri"/>
              </a:rPr>
              <a:t>valor </a:t>
            </a:r>
            <a:r>
              <a:rPr sz="2000" b="1" spc="-370" dirty="0">
                <a:latin typeface="Calibri"/>
                <a:cs typeface="Calibri"/>
              </a:rPr>
              <a:t> </a:t>
            </a:r>
            <a:r>
              <a:rPr sz="2000" b="1" spc="-5" dirty="0">
                <a:latin typeface="Calibri"/>
                <a:cs typeface="Calibri"/>
              </a:rPr>
              <a:t>de</a:t>
            </a:r>
            <a:r>
              <a:rPr sz="2000" b="1" spc="-40" dirty="0">
                <a:latin typeface="Calibri"/>
                <a:cs typeface="Calibri"/>
              </a:rPr>
              <a:t> </a:t>
            </a:r>
            <a:r>
              <a:rPr sz="2000" b="1" dirty="0">
                <a:latin typeface="Calibri"/>
                <a:cs typeface="Calibri"/>
              </a:rPr>
              <a:t>la</a:t>
            </a:r>
            <a:r>
              <a:rPr sz="2000" b="1" spc="-5" dirty="0">
                <a:latin typeface="Calibri"/>
                <a:cs typeface="Calibri"/>
              </a:rPr>
              <a:t> </a:t>
            </a:r>
            <a:r>
              <a:rPr sz="2000" b="1" spc="-15" dirty="0">
                <a:latin typeface="Calibri"/>
                <a:cs typeface="Calibri"/>
              </a:rPr>
              <a:t>sobrecorriente</a:t>
            </a:r>
            <a:r>
              <a:rPr sz="2000" b="1" spc="85" dirty="0">
                <a:latin typeface="Calibri"/>
                <a:cs typeface="Calibri"/>
              </a:rPr>
              <a:t> </a:t>
            </a:r>
            <a:r>
              <a:rPr sz="2000" b="1" spc="-5" dirty="0">
                <a:latin typeface="Calibri"/>
                <a:cs typeface="Calibri"/>
              </a:rPr>
              <a:t>y</a:t>
            </a:r>
            <a:r>
              <a:rPr sz="2000" b="1" spc="30" dirty="0">
                <a:latin typeface="Calibri"/>
                <a:cs typeface="Calibri"/>
              </a:rPr>
              <a:t> </a:t>
            </a:r>
            <a:r>
              <a:rPr sz="2000" b="1" spc="-5" dirty="0">
                <a:latin typeface="Calibri"/>
                <a:cs typeface="Calibri"/>
              </a:rPr>
              <a:t>a </a:t>
            </a:r>
            <a:r>
              <a:rPr sz="2000" b="1" dirty="0">
                <a:latin typeface="Calibri"/>
                <a:cs typeface="Calibri"/>
              </a:rPr>
              <a:t>la</a:t>
            </a:r>
            <a:r>
              <a:rPr sz="2000" b="1" spc="-10" dirty="0">
                <a:latin typeface="Calibri"/>
                <a:cs typeface="Calibri"/>
              </a:rPr>
              <a:t> dirección</a:t>
            </a:r>
            <a:r>
              <a:rPr sz="2000" b="1" spc="20" dirty="0">
                <a:latin typeface="Calibri"/>
                <a:cs typeface="Calibri"/>
              </a:rPr>
              <a:t> </a:t>
            </a:r>
            <a:r>
              <a:rPr sz="2000" b="1" spc="-5" dirty="0">
                <a:latin typeface="Calibri"/>
                <a:cs typeface="Calibri"/>
              </a:rPr>
              <a:t>de </a:t>
            </a:r>
            <a:r>
              <a:rPr sz="2000" b="1" dirty="0">
                <a:latin typeface="Calibri"/>
                <a:cs typeface="Calibri"/>
              </a:rPr>
              <a:t>la</a:t>
            </a:r>
            <a:r>
              <a:rPr sz="2000" b="1" spc="-10" dirty="0">
                <a:latin typeface="Calibri"/>
                <a:cs typeface="Calibri"/>
              </a:rPr>
              <a:t> potencia</a:t>
            </a:r>
            <a:r>
              <a:rPr sz="2000" b="1" spc="30" dirty="0">
                <a:latin typeface="Calibri"/>
                <a:cs typeface="Calibri"/>
              </a:rPr>
              <a:t> </a:t>
            </a:r>
            <a:r>
              <a:rPr sz="2000" b="1" spc="-10" dirty="0">
                <a:latin typeface="Calibri"/>
                <a:cs typeface="Calibri"/>
              </a:rPr>
              <a:t>del</a:t>
            </a:r>
            <a:r>
              <a:rPr sz="2000" b="1" spc="15" dirty="0">
                <a:latin typeface="Calibri"/>
                <a:cs typeface="Calibri"/>
              </a:rPr>
              <a:t> </a:t>
            </a:r>
            <a:r>
              <a:rPr sz="2000" b="1" spc="-5" dirty="0">
                <a:latin typeface="Calibri"/>
                <a:cs typeface="Calibri"/>
              </a:rPr>
              <a:t>cortocircuito</a:t>
            </a:r>
            <a:r>
              <a:rPr sz="2000" b="1" spc="-20" dirty="0">
                <a:latin typeface="Calibri"/>
                <a:cs typeface="Calibri"/>
              </a:rPr>
              <a:t> </a:t>
            </a:r>
            <a:r>
              <a:rPr sz="2000" b="1" spc="-15" dirty="0">
                <a:latin typeface="Calibri"/>
                <a:cs typeface="Calibri"/>
              </a:rPr>
              <a:t>en</a:t>
            </a:r>
            <a:r>
              <a:rPr sz="2000" b="1" spc="15" dirty="0">
                <a:latin typeface="Calibri"/>
                <a:cs typeface="Calibri"/>
              </a:rPr>
              <a:t> </a:t>
            </a:r>
            <a:r>
              <a:rPr sz="2000" b="1" spc="-10" dirty="0">
                <a:latin typeface="Calibri"/>
                <a:cs typeface="Calibri"/>
              </a:rPr>
              <a:t>el</a:t>
            </a:r>
            <a:r>
              <a:rPr sz="2000" b="1" spc="20" dirty="0">
                <a:latin typeface="Calibri"/>
                <a:cs typeface="Calibri"/>
              </a:rPr>
              <a:t> </a:t>
            </a:r>
            <a:r>
              <a:rPr sz="2000" b="1" dirty="0">
                <a:latin typeface="Calibri"/>
                <a:cs typeface="Calibri"/>
              </a:rPr>
              <a:t>punto</a:t>
            </a:r>
            <a:r>
              <a:rPr sz="2000" b="1" spc="-60" dirty="0">
                <a:latin typeface="Calibri"/>
                <a:cs typeface="Calibri"/>
              </a:rPr>
              <a:t> </a:t>
            </a:r>
            <a:r>
              <a:rPr sz="2000" b="1" spc="-5" dirty="0">
                <a:latin typeface="Calibri"/>
                <a:cs typeface="Calibri"/>
              </a:rPr>
              <a:t>de </a:t>
            </a:r>
            <a:r>
              <a:rPr sz="2000" b="1" dirty="0">
                <a:latin typeface="Calibri"/>
                <a:cs typeface="Calibri"/>
              </a:rPr>
              <a:t> ubicación.</a:t>
            </a:r>
          </a:p>
          <a:p>
            <a:pPr marL="342900" indent="-342900" algn="just">
              <a:spcBef>
                <a:spcPts val="15"/>
              </a:spcBef>
              <a:buFont typeface="Arial" panose="020B0604020202020204" pitchFamily="34" charset="0"/>
              <a:buChar char="•"/>
            </a:pPr>
            <a:endParaRPr sz="2000" b="1" dirty="0">
              <a:latin typeface="Calibri"/>
              <a:cs typeface="Calibri"/>
            </a:endParaRPr>
          </a:p>
        </p:txBody>
      </p:sp>
      <p:pic>
        <p:nvPicPr>
          <p:cNvPr id="4" name="object 4"/>
          <p:cNvPicPr/>
          <p:nvPr/>
        </p:nvPicPr>
        <p:blipFill>
          <a:blip r:embed="rId3" cstate="print"/>
          <a:stretch>
            <a:fillRect/>
          </a:stretch>
        </p:blipFill>
        <p:spPr>
          <a:xfrm>
            <a:off x="2159571" y="2117480"/>
            <a:ext cx="8000999" cy="2171699"/>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371600" y="1561347"/>
            <a:ext cx="9372600" cy="2819400"/>
            <a:chOff x="714349" y="2000250"/>
            <a:chExt cx="8182609" cy="2190750"/>
          </a:xfrm>
        </p:grpSpPr>
        <p:pic>
          <p:nvPicPr>
            <p:cNvPr id="3" name="object 3"/>
            <p:cNvPicPr/>
            <p:nvPr/>
          </p:nvPicPr>
          <p:blipFill>
            <a:blip r:embed="rId2" cstate="print"/>
            <a:stretch>
              <a:fillRect/>
            </a:stretch>
          </p:blipFill>
          <p:spPr>
            <a:xfrm>
              <a:off x="714349" y="2000250"/>
              <a:ext cx="5190109" cy="2071751"/>
            </a:xfrm>
            <a:prstGeom prst="rect">
              <a:avLst/>
            </a:prstGeom>
          </p:spPr>
        </p:pic>
        <p:pic>
          <p:nvPicPr>
            <p:cNvPr id="4" name="object 4"/>
            <p:cNvPicPr/>
            <p:nvPr/>
          </p:nvPicPr>
          <p:blipFill>
            <a:blip r:embed="rId3" cstate="print"/>
            <a:stretch>
              <a:fillRect/>
            </a:stretch>
          </p:blipFill>
          <p:spPr>
            <a:xfrm>
              <a:off x="4572000" y="3286125"/>
              <a:ext cx="4324350" cy="904875"/>
            </a:xfrm>
            <a:prstGeom prst="rect">
              <a:avLst/>
            </a:prstGeom>
          </p:spPr>
        </p:pic>
        <p:pic>
          <p:nvPicPr>
            <p:cNvPr id="5" name="object 5"/>
            <p:cNvPicPr/>
            <p:nvPr/>
          </p:nvPicPr>
          <p:blipFill>
            <a:blip r:embed="rId4" cstate="print"/>
            <a:stretch>
              <a:fillRect/>
            </a:stretch>
          </p:blipFill>
          <p:spPr>
            <a:xfrm>
              <a:off x="3286125" y="3286163"/>
              <a:ext cx="928687" cy="823556"/>
            </a:xfrm>
            <a:prstGeom prst="rect">
              <a:avLst/>
            </a:prstGeom>
          </p:spPr>
        </p:pic>
      </p:grpSp>
      <p:sp>
        <p:nvSpPr>
          <p:cNvPr id="6" name="object 6"/>
          <p:cNvSpPr txBox="1">
            <a:spLocks noGrp="1"/>
          </p:cNvSpPr>
          <p:nvPr>
            <p:ph type="title"/>
          </p:nvPr>
        </p:nvSpPr>
        <p:spPr>
          <a:xfrm>
            <a:off x="2559507" y="384125"/>
            <a:ext cx="7075170" cy="879475"/>
          </a:xfrm>
          <a:prstGeom prst="rect">
            <a:avLst/>
          </a:prstGeom>
        </p:spPr>
        <p:txBody>
          <a:bodyPr vert="horz" wrap="square" lIns="0" tIns="13970" rIns="0" bIns="0" rtlCol="0">
            <a:spAutoFit/>
          </a:bodyPr>
          <a:lstStyle/>
          <a:p>
            <a:pPr marL="12700" marR="5080" indent="1806575">
              <a:spcBef>
                <a:spcPts val="110"/>
              </a:spcBef>
            </a:pPr>
            <a:r>
              <a:rPr spc="-5" dirty="0"/>
              <a:t>RELÉS </a:t>
            </a:r>
            <a:r>
              <a:rPr dirty="0"/>
              <a:t>DE </a:t>
            </a:r>
            <a:r>
              <a:rPr spc="-10" dirty="0"/>
              <a:t>PROTECCIÓN: </a:t>
            </a:r>
            <a:r>
              <a:rPr spc="-5" dirty="0"/>
              <a:t> </a:t>
            </a:r>
            <a:r>
              <a:rPr spc="-10" dirty="0"/>
              <a:t>PROTECCIÓN</a:t>
            </a:r>
            <a:r>
              <a:rPr spc="-114" dirty="0"/>
              <a:t> </a:t>
            </a:r>
            <a:r>
              <a:rPr dirty="0"/>
              <a:t>DE</a:t>
            </a:r>
            <a:r>
              <a:rPr spc="-5" dirty="0"/>
              <a:t> </a:t>
            </a:r>
            <a:r>
              <a:rPr spc="-30" dirty="0"/>
              <a:t>DISTANCIA</a:t>
            </a:r>
            <a:r>
              <a:rPr dirty="0"/>
              <a:t> </a:t>
            </a:r>
            <a:r>
              <a:rPr spc="5" dirty="0"/>
              <a:t>O</a:t>
            </a:r>
            <a:r>
              <a:rPr spc="-15" dirty="0"/>
              <a:t> </a:t>
            </a:r>
            <a:r>
              <a:rPr spc="-10" dirty="0"/>
              <a:t>IMPEDANCIA</a:t>
            </a:r>
            <a:r>
              <a:rPr dirty="0"/>
              <a:t> </a:t>
            </a:r>
            <a:r>
              <a:rPr spc="5" dirty="0"/>
              <a:t>(21)</a:t>
            </a:r>
          </a:p>
        </p:txBody>
      </p:sp>
      <p:pic>
        <p:nvPicPr>
          <p:cNvPr id="7" name="object 7"/>
          <p:cNvPicPr/>
          <p:nvPr/>
        </p:nvPicPr>
        <p:blipFill>
          <a:blip r:embed="rId5" cstate="print"/>
          <a:stretch>
            <a:fillRect/>
          </a:stretch>
        </p:blipFill>
        <p:spPr>
          <a:xfrm>
            <a:off x="2133600" y="4714889"/>
            <a:ext cx="7848600" cy="771512"/>
          </a:xfrm>
          <a:prstGeom prst="rect">
            <a:avLst/>
          </a:pr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59507" y="384125"/>
            <a:ext cx="7075170" cy="879475"/>
          </a:xfrm>
          <a:prstGeom prst="rect">
            <a:avLst/>
          </a:prstGeom>
        </p:spPr>
        <p:txBody>
          <a:bodyPr vert="horz" wrap="square" lIns="0" tIns="13970" rIns="0" bIns="0" rtlCol="0">
            <a:spAutoFit/>
          </a:bodyPr>
          <a:lstStyle/>
          <a:p>
            <a:pPr marL="12700" marR="5080" indent="1806575">
              <a:spcBef>
                <a:spcPts val="110"/>
              </a:spcBef>
            </a:pPr>
            <a:r>
              <a:rPr spc="-5" dirty="0"/>
              <a:t>RELÉS </a:t>
            </a:r>
            <a:r>
              <a:rPr dirty="0"/>
              <a:t>DE </a:t>
            </a:r>
            <a:r>
              <a:rPr spc="-10" dirty="0"/>
              <a:t>PROTECCIÓN: </a:t>
            </a:r>
            <a:r>
              <a:rPr spc="-5" dirty="0"/>
              <a:t> </a:t>
            </a:r>
            <a:r>
              <a:rPr spc="-10" dirty="0"/>
              <a:t>PROTECCIÓN</a:t>
            </a:r>
            <a:r>
              <a:rPr spc="-114" dirty="0"/>
              <a:t> </a:t>
            </a:r>
            <a:r>
              <a:rPr dirty="0"/>
              <a:t>DE</a:t>
            </a:r>
            <a:r>
              <a:rPr spc="-5" dirty="0"/>
              <a:t> </a:t>
            </a:r>
            <a:r>
              <a:rPr spc="-30" dirty="0"/>
              <a:t>DISTANCIA</a:t>
            </a:r>
            <a:r>
              <a:rPr dirty="0"/>
              <a:t> </a:t>
            </a:r>
            <a:r>
              <a:rPr spc="5" dirty="0"/>
              <a:t>O</a:t>
            </a:r>
            <a:r>
              <a:rPr spc="-15" dirty="0"/>
              <a:t> </a:t>
            </a:r>
            <a:r>
              <a:rPr spc="-10" dirty="0"/>
              <a:t>IMPEDANCIA</a:t>
            </a:r>
            <a:r>
              <a:rPr dirty="0"/>
              <a:t> </a:t>
            </a:r>
            <a:r>
              <a:rPr spc="5" dirty="0"/>
              <a:t>(21)</a:t>
            </a:r>
          </a:p>
        </p:txBody>
      </p:sp>
      <p:pic>
        <p:nvPicPr>
          <p:cNvPr id="3" name="object 3"/>
          <p:cNvPicPr/>
          <p:nvPr/>
        </p:nvPicPr>
        <p:blipFill>
          <a:blip r:embed="rId2" cstate="print"/>
          <a:stretch>
            <a:fillRect/>
          </a:stretch>
        </p:blipFill>
        <p:spPr>
          <a:xfrm>
            <a:off x="2133600" y="1447800"/>
            <a:ext cx="8001000" cy="4876800"/>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59507" y="384125"/>
            <a:ext cx="7075170" cy="879475"/>
          </a:xfrm>
          <a:prstGeom prst="rect">
            <a:avLst/>
          </a:prstGeom>
        </p:spPr>
        <p:txBody>
          <a:bodyPr vert="horz" wrap="square" lIns="0" tIns="13970" rIns="0" bIns="0" rtlCol="0">
            <a:spAutoFit/>
          </a:bodyPr>
          <a:lstStyle/>
          <a:p>
            <a:pPr marL="12700" marR="5080" indent="1806575">
              <a:spcBef>
                <a:spcPts val="110"/>
              </a:spcBef>
            </a:pPr>
            <a:r>
              <a:rPr spc="-5" dirty="0"/>
              <a:t>RELÉS </a:t>
            </a:r>
            <a:r>
              <a:rPr dirty="0"/>
              <a:t>DE </a:t>
            </a:r>
            <a:r>
              <a:rPr spc="-10" dirty="0"/>
              <a:t>PROTECCIÓN: </a:t>
            </a:r>
            <a:r>
              <a:rPr spc="-5" dirty="0"/>
              <a:t> </a:t>
            </a:r>
            <a:r>
              <a:rPr spc="-10" dirty="0"/>
              <a:t>PROTECCIÓN</a:t>
            </a:r>
            <a:r>
              <a:rPr spc="-114" dirty="0"/>
              <a:t> </a:t>
            </a:r>
            <a:r>
              <a:rPr dirty="0"/>
              <a:t>DE</a:t>
            </a:r>
            <a:r>
              <a:rPr spc="-5" dirty="0"/>
              <a:t> </a:t>
            </a:r>
            <a:r>
              <a:rPr spc="-30" dirty="0"/>
              <a:t>DISTANCIA</a:t>
            </a:r>
            <a:r>
              <a:rPr dirty="0"/>
              <a:t> </a:t>
            </a:r>
            <a:r>
              <a:rPr spc="5" dirty="0"/>
              <a:t>O</a:t>
            </a:r>
            <a:r>
              <a:rPr spc="-15" dirty="0"/>
              <a:t> </a:t>
            </a:r>
            <a:r>
              <a:rPr spc="-10" dirty="0"/>
              <a:t>IMPEDANCIA</a:t>
            </a:r>
            <a:r>
              <a:rPr dirty="0"/>
              <a:t> </a:t>
            </a:r>
            <a:r>
              <a:rPr spc="5" dirty="0"/>
              <a:t>(21)</a:t>
            </a:r>
          </a:p>
        </p:txBody>
      </p:sp>
      <p:pic>
        <p:nvPicPr>
          <p:cNvPr id="3" name="object 3"/>
          <p:cNvPicPr/>
          <p:nvPr/>
        </p:nvPicPr>
        <p:blipFill>
          <a:blip r:embed="rId2" cstate="print"/>
          <a:stretch>
            <a:fillRect/>
          </a:stretch>
        </p:blipFill>
        <p:spPr>
          <a:xfrm>
            <a:off x="2362200" y="1371600"/>
            <a:ext cx="7772400" cy="5177521"/>
          </a:xfrm>
          <a:prstGeom prst="rect">
            <a:avLst/>
          </a:prstGeom>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59507" y="384125"/>
            <a:ext cx="7075170" cy="879475"/>
          </a:xfrm>
          <a:prstGeom prst="rect">
            <a:avLst/>
          </a:prstGeom>
        </p:spPr>
        <p:txBody>
          <a:bodyPr vert="horz" wrap="square" lIns="0" tIns="13970" rIns="0" bIns="0" rtlCol="0">
            <a:spAutoFit/>
          </a:bodyPr>
          <a:lstStyle/>
          <a:p>
            <a:pPr marL="12700" marR="5080" indent="1806575">
              <a:spcBef>
                <a:spcPts val="110"/>
              </a:spcBef>
            </a:pPr>
            <a:r>
              <a:rPr spc="-5" dirty="0"/>
              <a:t>RELÉS </a:t>
            </a:r>
            <a:r>
              <a:rPr dirty="0"/>
              <a:t>DE </a:t>
            </a:r>
            <a:r>
              <a:rPr spc="-10" dirty="0"/>
              <a:t>PROTECCIÓN: </a:t>
            </a:r>
            <a:r>
              <a:rPr spc="-5" dirty="0"/>
              <a:t> </a:t>
            </a:r>
            <a:r>
              <a:rPr spc="-10" dirty="0"/>
              <a:t>PROTECCIÓN</a:t>
            </a:r>
            <a:r>
              <a:rPr spc="-114" dirty="0"/>
              <a:t> </a:t>
            </a:r>
            <a:r>
              <a:rPr dirty="0"/>
              <a:t>DE</a:t>
            </a:r>
            <a:r>
              <a:rPr spc="-5" dirty="0"/>
              <a:t> </a:t>
            </a:r>
            <a:r>
              <a:rPr spc="-30" dirty="0"/>
              <a:t>DISTANCIA</a:t>
            </a:r>
            <a:r>
              <a:rPr dirty="0"/>
              <a:t> </a:t>
            </a:r>
            <a:r>
              <a:rPr spc="5" dirty="0"/>
              <a:t>O</a:t>
            </a:r>
            <a:r>
              <a:rPr spc="-15" dirty="0"/>
              <a:t> </a:t>
            </a:r>
            <a:r>
              <a:rPr spc="-10" dirty="0"/>
              <a:t>IMPEDANCIA</a:t>
            </a:r>
            <a:r>
              <a:rPr dirty="0"/>
              <a:t> </a:t>
            </a:r>
            <a:r>
              <a:rPr spc="5" dirty="0"/>
              <a:t>(21)</a:t>
            </a:r>
          </a:p>
        </p:txBody>
      </p:sp>
      <p:sp>
        <p:nvSpPr>
          <p:cNvPr id="4" name="object 2"/>
          <p:cNvSpPr txBox="1">
            <a:spLocks/>
          </p:cNvSpPr>
          <p:nvPr/>
        </p:nvSpPr>
        <p:spPr>
          <a:xfrm>
            <a:off x="2559507" y="1280660"/>
            <a:ext cx="6668770" cy="429895"/>
          </a:xfrm>
          <a:prstGeom prst="rect">
            <a:avLst/>
          </a:prstGeom>
        </p:spPr>
        <p:txBody>
          <a:bodyPr vert="horz" wrap="square" lIns="0" tIns="12700" rIns="0" bIns="0" rtlCol="0">
            <a:spAutoFit/>
          </a:bodyPr>
          <a:lstStyle>
            <a:lvl1pPr>
              <a:defRPr sz="2800" b="1" i="0">
                <a:solidFill>
                  <a:srgbClr val="E36C09"/>
                </a:solidFill>
                <a:latin typeface="Calibri"/>
                <a:ea typeface="+mj-ea"/>
                <a:cs typeface="Calibri"/>
              </a:defRPr>
            </a:lvl1pPr>
          </a:lstStyle>
          <a:p>
            <a:pPr marL="12700">
              <a:spcBef>
                <a:spcPts val="100"/>
              </a:spcBef>
            </a:pPr>
            <a:r>
              <a:rPr lang="en-US" sz="2650" b="0" kern="0" spc="-5" smtClean="0">
                <a:latin typeface="Arial"/>
                <a:cs typeface="Arial"/>
              </a:rPr>
              <a:t>Protección</a:t>
            </a:r>
            <a:r>
              <a:rPr lang="en-US" sz="2650" b="0" kern="0" spc="-10" smtClean="0">
                <a:latin typeface="Arial"/>
                <a:cs typeface="Arial"/>
              </a:rPr>
              <a:t> </a:t>
            </a:r>
            <a:r>
              <a:rPr lang="en-US" sz="2650" b="0" kern="0" smtClean="0">
                <a:latin typeface="Arial"/>
                <a:cs typeface="Arial"/>
              </a:rPr>
              <a:t>de</a:t>
            </a:r>
            <a:r>
              <a:rPr lang="en-US" sz="2650" b="0" kern="0" spc="-5" smtClean="0">
                <a:latin typeface="Arial"/>
                <a:cs typeface="Arial"/>
              </a:rPr>
              <a:t> </a:t>
            </a:r>
            <a:r>
              <a:rPr lang="en-US" sz="2650" b="0" kern="0" smtClean="0">
                <a:latin typeface="Arial"/>
                <a:cs typeface="Arial"/>
              </a:rPr>
              <a:t>Distancia:</a:t>
            </a:r>
            <a:r>
              <a:rPr lang="en-US" sz="2650" b="0" kern="0" spc="-15" smtClean="0">
                <a:latin typeface="Arial"/>
                <a:cs typeface="Arial"/>
              </a:rPr>
              <a:t> </a:t>
            </a:r>
            <a:r>
              <a:rPr lang="en-US" sz="2650" b="0" kern="0" spc="-5" smtClean="0">
                <a:latin typeface="Arial"/>
                <a:cs typeface="Arial"/>
              </a:rPr>
              <a:t>Zonas </a:t>
            </a:r>
            <a:r>
              <a:rPr lang="en-US" sz="2650" b="0" kern="0" smtClean="0">
                <a:latin typeface="Arial"/>
                <a:cs typeface="Arial"/>
              </a:rPr>
              <a:t>escalonadas</a:t>
            </a:r>
            <a:endParaRPr lang="en-US" sz="2650" kern="0" dirty="0">
              <a:latin typeface="Arial"/>
              <a:cs typeface="Arial"/>
            </a:endParaRPr>
          </a:p>
        </p:txBody>
      </p:sp>
      <p:pic>
        <p:nvPicPr>
          <p:cNvPr id="6" name="object 4"/>
          <p:cNvPicPr/>
          <p:nvPr/>
        </p:nvPicPr>
        <p:blipFill>
          <a:blip r:embed="rId2" cstate="print"/>
          <a:stretch>
            <a:fillRect/>
          </a:stretch>
        </p:blipFill>
        <p:spPr>
          <a:xfrm>
            <a:off x="2186491" y="1905000"/>
            <a:ext cx="7821201" cy="4495800"/>
          </a:xfrm>
          <a:prstGeom prst="rect">
            <a:avLst/>
          </a:prstGeom>
        </p:spPr>
      </p:pic>
    </p:spTree>
    <p:extLst>
      <p:ext uri="{BB962C8B-B14F-4D97-AF65-F5344CB8AC3E}">
        <p14:creationId xmlns:p14="http://schemas.microsoft.com/office/powerpoint/2010/main" val="303636166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59507" y="384125"/>
            <a:ext cx="7075170" cy="879475"/>
          </a:xfrm>
          <a:prstGeom prst="rect">
            <a:avLst/>
          </a:prstGeom>
        </p:spPr>
        <p:txBody>
          <a:bodyPr vert="horz" wrap="square" lIns="0" tIns="13970" rIns="0" bIns="0" rtlCol="0">
            <a:spAutoFit/>
          </a:bodyPr>
          <a:lstStyle/>
          <a:p>
            <a:pPr marL="12700" marR="5080" indent="1806575">
              <a:spcBef>
                <a:spcPts val="110"/>
              </a:spcBef>
            </a:pPr>
            <a:r>
              <a:rPr spc="-5" dirty="0"/>
              <a:t>RELÉS </a:t>
            </a:r>
            <a:r>
              <a:rPr dirty="0"/>
              <a:t>DE </a:t>
            </a:r>
            <a:r>
              <a:rPr spc="-10" dirty="0"/>
              <a:t>PROTECCIÓN: </a:t>
            </a:r>
            <a:r>
              <a:rPr spc="-5" dirty="0"/>
              <a:t> </a:t>
            </a:r>
            <a:r>
              <a:rPr spc="-10" dirty="0"/>
              <a:t>PROTECCIÓN</a:t>
            </a:r>
            <a:r>
              <a:rPr spc="-114" dirty="0"/>
              <a:t> </a:t>
            </a:r>
            <a:r>
              <a:rPr dirty="0"/>
              <a:t>DE</a:t>
            </a:r>
            <a:r>
              <a:rPr spc="-5" dirty="0"/>
              <a:t> </a:t>
            </a:r>
            <a:r>
              <a:rPr spc="-30" dirty="0"/>
              <a:t>DISTANCIA</a:t>
            </a:r>
            <a:r>
              <a:rPr dirty="0"/>
              <a:t> </a:t>
            </a:r>
            <a:r>
              <a:rPr spc="5" dirty="0"/>
              <a:t>O</a:t>
            </a:r>
            <a:r>
              <a:rPr spc="-15" dirty="0"/>
              <a:t> </a:t>
            </a:r>
            <a:r>
              <a:rPr spc="-10" dirty="0"/>
              <a:t>IMPEDANCIA</a:t>
            </a:r>
            <a:r>
              <a:rPr dirty="0"/>
              <a:t> </a:t>
            </a:r>
            <a:r>
              <a:rPr spc="5" dirty="0"/>
              <a:t>(21)</a:t>
            </a:r>
          </a:p>
        </p:txBody>
      </p:sp>
      <p:sp>
        <p:nvSpPr>
          <p:cNvPr id="3" name="Rectángulo 2"/>
          <p:cNvSpPr/>
          <p:nvPr/>
        </p:nvSpPr>
        <p:spPr>
          <a:xfrm>
            <a:off x="685800" y="1301131"/>
            <a:ext cx="11125200" cy="830997"/>
          </a:xfrm>
          <a:prstGeom prst="rect">
            <a:avLst/>
          </a:prstGeom>
        </p:spPr>
        <p:txBody>
          <a:bodyPr wrap="square">
            <a:spAutoFit/>
          </a:bodyPr>
          <a:lstStyle/>
          <a:p>
            <a:pPr algn="just"/>
            <a:r>
              <a:rPr lang="es-ES" sz="2400" b="1" spc="-5" dirty="0">
                <a:solidFill>
                  <a:schemeClr val="accent6">
                    <a:lumMod val="75000"/>
                  </a:schemeClr>
                </a:solidFill>
                <a:latin typeface="Arial"/>
                <a:cs typeface="Arial"/>
              </a:rPr>
              <a:t>Protección</a:t>
            </a:r>
            <a:r>
              <a:rPr lang="es-ES" sz="2400" b="1" dirty="0">
                <a:solidFill>
                  <a:schemeClr val="accent6">
                    <a:lumMod val="75000"/>
                  </a:schemeClr>
                </a:solidFill>
                <a:latin typeface="Arial"/>
                <a:cs typeface="Arial"/>
              </a:rPr>
              <a:t> </a:t>
            </a:r>
            <a:r>
              <a:rPr lang="es-ES" sz="2400" b="1" spc="-5" dirty="0">
                <a:solidFill>
                  <a:schemeClr val="accent6">
                    <a:lumMod val="75000"/>
                  </a:schemeClr>
                </a:solidFill>
                <a:latin typeface="Arial"/>
                <a:cs typeface="Arial"/>
              </a:rPr>
              <a:t>de</a:t>
            </a:r>
            <a:r>
              <a:rPr lang="es-ES" sz="2400" b="1" spc="5" dirty="0">
                <a:solidFill>
                  <a:schemeClr val="accent6">
                    <a:lumMod val="75000"/>
                  </a:schemeClr>
                </a:solidFill>
                <a:latin typeface="Arial"/>
                <a:cs typeface="Arial"/>
              </a:rPr>
              <a:t> </a:t>
            </a:r>
            <a:r>
              <a:rPr lang="es-ES" sz="2400" b="1" spc="-5" dirty="0">
                <a:solidFill>
                  <a:schemeClr val="accent6">
                    <a:lumMod val="75000"/>
                  </a:schemeClr>
                </a:solidFill>
                <a:latin typeface="Arial"/>
                <a:cs typeface="Arial"/>
              </a:rPr>
              <a:t>Líneas</a:t>
            </a:r>
            <a:r>
              <a:rPr lang="es-ES" sz="2400" b="1" spc="10" dirty="0">
                <a:solidFill>
                  <a:schemeClr val="accent6">
                    <a:lumMod val="75000"/>
                  </a:schemeClr>
                </a:solidFill>
                <a:latin typeface="Arial"/>
                <a:cs typeface="Arial"/>
              </a:rPr>
              <a:t> </a:t>
            </a:r>
            <a:r>
              <a:rPr lang="es-ES" sz="2400" b="1" spc="-5" dirty="0">
                <a:solidFill>
                  <a:schemeClr val="accent6">
                    <a:lumMod val="75000"/>
                  </a:schemeClr>
                </a:solidFill>
                <a:latin typeface="Arial"/>
                <a:cs typeface="Arial"/>
              </a:rPr>
              <a:t>utilizando</a:t>
            </a:r>
            <a:r>
              <a:rPr lang="es-ES" sz="2400" b="1" spc="5" dirty="0">
                <a:solidFill>
                  <a:schemeClr val="accent6">
                    <a:lumMod val="75000"/>
                  </a:schemeClr>
                </a:solidFill>
                <a:latin typeface="Arial"/>
                <a:cs typeface="Arial"/>
              </a:rPr>
              <a:t> </a:t>
            </a:r>
            <a:r>
              <a:rPr lang="es-ES" sz="2400" b="1" dirty="0">
                <a:solidFill>
                  <a:schemeClr val="accent6">
                    <a:lumMod val="75000"/>
                  </a:schemeClr>
                </a:solidFill>
                <a:latin typeface="Arial"/>
                <a:cs typeface="Arial"/>
              </a:rPr>
              <a:t>comunicación</a:t>
            </a:r>
            <a:r>
              <a:rPr lang="es-ES" sz="2400" b="1" spc="10" dirty="0">
                <a:solidFill>
                  <a:schemeClr val="accent6">
                    <a:lumMod val="75000"/>
                  </a:schemeClr>
                </a:solidFill>
                <a:latin typeface="Arial"/>
                <a:cs typeface="Arial"/>
              </a:rPr>
              <a:t> </a:t>
            </a:r>
            <a:r>
              <a:rPr lang="es-ES" sz="2400" b="1" spc="-5" dirty="0">
                <a:solidFill>
                  <a:schemeClr val="accent6">
                    <a:lumMod val="75000"/>
                  </a:schemeClr>
                </a:solidFill>
                <a:latin typeface="Arial"/>
                <a:cs typeface="Arial"/>
              </a:rPr>
              <a:t>(Transmisión de</a:t>
            </a:r>
            <a:r>
              <a:rPr lang="es-ES" sz="2400" b="1" spc="10" dirty="0">
                <a:solidFill>
                  <a:schemeClr val="accent6">
                    <a:lumMod val="75000"/>
                  </a:schemeClr>
                </a:solidFill>
                <a:latin typeface="Arial"/>
                <a:cs typeface="Arial"/>
              </a:rPr>
              <a:t> </a:t>
            </a:r>
            <a:r>
              <a:rPr lang="es-ES" sz="2400" b="1" dirty="0">
                <a:solidFill>
                  <a:schemeClr val="accent6">
                    <a:lumMod val="75000"/>
                  </a:schemeClr>
                </a:solidFill>
                <a:latin typeface="Arial"/>
                <a:cs typeface="Arial"/>
              </a:rPr>
              <a:t>Señales) </a:t>
            </a:r>
            <a:r>
              <a:rPr lang="es-ES" sz="2400" b="1" spc="-595" dirty="0">
                <a:solidFill>
                  <a:schemeClr val="accent6">
                    <a:lumMod val="75000"/>
                  </a:schemeClr>
                </a:solidFill>
                <a:latin typeface="Arial"/>
                <a:cs typeface="Arial"/>
              </a:rPr>
              <a:t> </a:t>
            </a:r>
            <a:r>
              <a:rPr lang="es-ES" sz="2400" b="1" spc="-5" dirty="0">
                <a:solidFill>
                  <a:schemeClr val="accent6">
                    <a:lumMod val="75000"/>
                  </a:schemeClr>
                </a:solidFill>
                <a:latin typeface="Arial"/>
                <a:cs typeface="Arial"/>
              </a:rPr>
              <a:t>Selectividad</a:t>
            </a:r>
            <a:r>
              <a:rPr lang="es-ES" sz="2400" b="1" dirty="0">
                <a:solidFill>
                  <a:schemeClr val="accent6">
                    <a:lumMod val="75000"/>
                  </a:schemeClr>
                </a:solidFill>
                <a:latin typeface="Arial"/>
                <a:cs typeface="Arial"/>
              </a:rPr>
              <a:t> Absoluta!</a:t>
            </a:r>
            <a:r>
              <a:rPr lang="es-ES" sz="2400" b="1" spc="5" dirty="0">
                <a:solidFill>
                  <a:schemeClr val="accent6">
                    <a:lumMod val="75000"/>
                  </a:schemeClr>
                </a:solidFill>
                <a:latin typeface="Arial"/>
                <a:cs typeface="Arial"/>
              </a:rPr>
              <a:t> </a:t>
            </a:r>
            <a:r>
              <a:rPr lang="es-ES" sz="2400" b="1" spc="-5" dirty="0">
                <a:solidFill>
                  <a:schemeClr val="accent6">
                    <a:lumMod val="75000"/>
                  </a:schemeClr>
                </a:solidFill>
                <a:latin typeface="Arial"/>
                <a:cs typeface="Arial"/>
              </a:rPr>
              <a:t>Despeje instantáneo</a:t>
            </a:r>
            <a:r>
              <a:rPr lang="es-ES" sz="2400" b="1" spc="10" dirty="0">
                <a:solidFill>
                  <a:schemeClr val="accent6">
                    <a:lumMod val="75000"/>
                  </a:schemeClr>
                </a:solidFill>
                <a:latin typeface="Arial"/>
                <a:cs typeface="Arial"/>
              </a:rPr>
              <a:t> </a:t>
            </a:r>
            <a:r>
              <a:rPr lang="es-ES" sz="2400" b="1" spc="-5" dirty="0">
                <a:solidFill>
                  <a:schemeClr val="accent6">
                    <a:lumMod val="75000"/>
                  </a:schemeClr>
                </a:solidFill>
                <a:latin typeface="Arial"/>
                <a:cs typeface="Arial"/>
              </a:rPr>
              <a:t>en</a:t>
            </a:r>
            <a:r>
              <a:rPr lang="es-ES" sz="2400" b="1" dirty="0">
                <a:solidFill>
                  <a:schemeClr val="accent6">
                    <a:lumMod val="75000"/>
                  </a:schemeClr>
                </a:solidFill>
                <a:latin typeface="Arial"/>
                <a:cs typeface="Arial"/>
              </a:rPr>
              <a:t> </a:t>
            </a:r>
            <a:r>
              <a:rPr lang="es-ES" sz="2400" b="1" spc="-5" dirty="0">
                <a:solidFill>
                  <a:schemeClr val="accent6">
                    <a:lumMod val="75000"/>
                  </a:schemeClr>
                </a:solidFill>
                <a:latin typeface="Arial"/>
                <a:cs typeface="Arial"/>
              </a:rPr>
              <a:t>el</a:t>
            </a:r>
            <a:r>
              <a:rPr lang="es-ES" sz="2400" b="1" dirty="0">
                <a:solidFill>
                  <a:schemeClr val="accent6">
                    <a:lumMod val="75000"/>
                  </a:schemeClr>
                </a:solidFill>
                <a:latin typeface="Arial"/>
                <a:cs typeface="Arial"/>
              </a:rPr>
              <a:t> </a:t>
            </a:r>
            <a:r>
              <a:rPr lang="es-ES" sz="2400" b="1" spc="-5" dirty="0">
                <a:solidFill>
                  <a:schemeClr val="accent6">
                    <a:lumMod val="75000"/>
                  </a:schemeClr>
                </a:solidFill>
                <a:latin typeface="Arial"/>
                <a:cs typeface="Arial"/>
              </a:rPr>
              <a:t>100%</a:t>
            </a:r>
            <a:r>
              <a:rPr lang="es-ES" sz="2400" b="1" spc="30" dirty="0">
                <a:solidFill>
                  <a:schemeClr val="accent6">
                    <a:lumMod val="75000"/>
                  </a:schemeClr>
                </a:solidFill>
                <a:latin typeface="Arial"/>
                <a:cs typeface="Arial"/>
              </a:rPr>
              <a:t> </a:t>
            </a:r>
            <a:r>
              <a:rPr lang="es-ES" sz="2400" b="1" spc="-5" dirty="0">
                <a:solidFill>
                  <a:schemeClr val="accent6">
                    <a:lumMod val="75000"/>
                  </a:schemeClr>
                </a:solidFill>
                <a:latin typeface="Arial"/>
                <a:cs typeface="Arial"/>
              </a:rPr>
              <a:t>de</a:t>
            </a:r>
            <a:r>
              <a:rPr lang="es-ES" sz="2400" b="1" spc="5" dirty="0">
                <a:solidFill>
                  <a:schemeClr val="accent6">
                    <a:lumMod val="75000"/>
                  </a:schemeClr>
                </a:solidFill>
                <a:latin typeface="Arial"/>
                <a:cs typeface="Arial"/>
              </a:rPr>
              <a:t> </a:t>
            </a:r>
            <a:r>
              <a:rPr lang="es-ES" sz="2400" b="1" dirty="0">
                <a:solidFill>
                  <a:schemeClr val="accent6">
                    <a:lumMod val="75000"/>
                  </a:schemeClr>
                </a:solidFill>
                <a:latin typeface="Arial"/>
                <a:cs typeface="Arial"/>
              </a:rPr>
              <a:t>la</a:t>
            </a:r>
            <a:r>
              <a:rPr lang="es-ES" sz="2400" b="1" spc="-10" dirty="0">
                <a:solidFill>
                  <a:schemeClr val="accent6">
                    <a:lumMod val="75000"/>
                  </a:schemeClr>
                </a:solidFill>
                <a:latin typeface="Arial"/>
                <a:cs typeface="Arial"/>
              </a:rPr>
              <a:t> </a:t>
            </a:r>
            <a:r>
              <a:rPr lang="es-ES" sz="2400" b="1" spc="-5" dirty="0">
                <a:solidFill>
                  <a:schemeClr val="accent6">
                    <a:lumMod val="75000"/>
                  </a:schemeClr>
                </a:solidFill>
                <a:latin typeface="Arial"/>
                <a:cs typeface="Arial"/>
              </a:rPr>
              <a:t>línea</a:t>
            </a:r>
            <a:endParaRPr lang="en-US" sz="2400" b="1" dirty="0">
              <a:solidFill>
                <a:schemeClr val="accent6">
                  <a:lumMod val="75000"/>
                </a:schemeClr>
              </a:solidFill>
            </a:endParaRPr>
          </a:p>
        </p:txBody>
      </p:sp>
      <p:pic>
        <p:nvPicPr>
          <p:cNvPr id="8" name="object 4"/>
          <p:cNvPicPr/>
          <p:nvPr/>
        </p:nvPicPr>
        <p:blipFill>
          <a:blip r:embed="rId2" cstate="print"/>
          <a:stretch>
            <a:fillRect/>
          </a:stretch>
        </p:blipFill>
        <p:spPr>
          <a:xfrm>
            <a:off x="2559507" y="2169659"/>
            <a:ext cx="7575094" cy="4383541"/>
          </a:xfrm>
          <a:prstGeom prst="rect">
            <a:avLst/>
          </a:prstGeom>
        </p:spPr>
      </p:pic>
    </p:spTree>
    <p:extLst>
      <p:ext uri="{BB962C8B-B14F-4D97-AF65-F5344CB8AC3E}">
        <p14:creationId xmlns:p14="http://schemas.microsoft.com/office/powerpoint/2010/main" val="351987141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txBox="1">
            <a:spLocks noGrp="1"/>
          </p:cNvSpPr>
          <p:nvPr>
            <p:ph type="title"/>
          </p:nvPr>
        </p:nvSpPr>
        <p:spPr>
          <a:xfrm>
            <a:off x="706627" y="682498"/>
            <a:ext cx="6685280" cy="429895"/>
          </a:xfrm>
          <a:prstGeom prst="rect">
            <a:avLst/>
          </a:prstGeom>
        </p:spPr>
        <p:txBody>
          <a:bodyPr vert="horz" wrap="square" lIns="0" tIns="12700" rIns="0" bIns="0" rtlCol="0">
            <a:spAutoFit/>
          </a:bodyPr>
          <a:lstStyle/>
          <a:p>
            <a:pPr marL="12700">
              <a:lnSpc>
                <a:spcPct val="100000"/>
              </a:lnSpc>
              <a:spcBef>
                <a:spcPts val="100"/>
              </a:spcBef>
            </a:pPr>
            <a:r>
              <a:rPr sz="2650" u="none" dirty="0"/>
              <a:t>Opciones</a:t>
            </a:r>
            <a:r>
              <a:rPr sz="2650" u="none" spc="-20" dirty="0"/>
              <a:t> </a:t>
            </a:r>
            <a:r>
              <a:rPr sz="2650" u="none" dirty="0"/>
              <a:t>para</a:t>
            </a:r>
            <a:r>
              <a:rPr sz="2650" u="none" spc="-5" dirty="0"/>
              <a:t> </a:t>
            </a:r>
            <a:r>
              <a:rPr sz="2650" u="none" spc="-10" dirty="0"/>
              <a:t>la</a:t>
            </a:r>
            <a:r>
              <a:rPr sz="2650" u="none" spc="-5" dirty="0"/>
              <a:t> Transmisión </a:t>
            </a:r>
            <a:r>
              <a:rPr sz="2650" u="none" dirty="0"/>
              <a:t>de</a:t>
            </a:r>
            <a:r>
              <a:rPr sz="2650" u="none" spc="-10" dirty="0"/>
              <a:t> </a:t>
            </a:r>
            <a:r>
              <a:rPr sz="2650" u="none" dirty="0"/>
              <a:t>Señales</a:t>
            </a:r>
            <a:endParaRPr sz="2650" dirty="0"/>
          </a:p>
        </p:txBody>
      </p:sp>
      <p:sp>
        <p:nvSpPr>
          <p:cNvPr id="4" name="object 3"/>
          <p:cNvSpPr txBox="1"/>
          <p:nvPr/>
        </p:nvSpPr>
        <p:spPr>
          <a:xfrm>
            <a:off x="706627" y="1331722"/>
            <a:ext cx="8994140" cy="2162810"/>
          </a:xfrm>
          <a:prstGeom prst="rect">
            <a:avLst/>
          </a:prstGeom>
        </p:spPr>
        <p:txBody>
          <a:bodyPr vert="horz" wrap="square" lIns="0" tIns="12700" rIns="0" bIns="0" rtlCol="0">
            <a:spAutoFit/>
          </a:bodyPr>
          <a:lstStyle/>
          <a:p>
            <a:pPr marL="12700">
              <a:lnSpc>
                <a:spcPct val="100000"/>
              </a:lnSpc>
              <a:spcBef>
                <a:spcPts val="100"/>
              </a:spcBef>
            </a:pPr>
            <a:r>
              <a:rPr sz="1750" b="1" spc="-5" dirty="0">
                <a:solidFill>
                  <a:srgbClr val="FC0028"/>
                </a:solidFill>
                <a:latin typeface="Arial"/>
                <a:cs typeface="Arial"/>
              </a:rPr>
              <a:t>Alambre</a:t>
            </a:r>
            <a:r>
              <a:rPr sz="1750" b="1" spc="-35" dirty="0">
                <a:solidFill>
                  <a:srgbClr val="FC0028"/>
                </a:solidFill>
                <a:latin typeface="Arial"/>
                <a:cs typeface="Arial"/>
              </a:rPr>
              <a:t> </a:t>
            </a:r>
            <a:r>
              <a:rPr sz="1750" b="1" dirty="0">
                <a:solidFill>
                  <a:srgbClr val="FC0028"/>
                </a:solidFill>
                <a:latin typeface="Arial"/>
                <a:cs typeface="Arial"/>
              </a:rPr>
              <a:t>(Wire)</a:t>
            </a:r>
            <a:endParaRPr sz="1750" dirty="0">
              <a:latin typeface="Arial"/>
              <a:cs typeface="Arial"/>
            </a:endParaRPr>
          </a:p>
          <a:p>
            <a:pPr>
              <a:lnSpc>
                <a:spcPct val="100000"/>
              </a:lnSpc>
              <a:spcBef>
                <a:spcPts val="45"/>
              </a:spcBef>
            </a:pPr>
            <a:endParaRPr sz="1450" dirty="0">
              <a:latin typeface="Arial"/>
              <a:cs typeface="Arial"/>
            </a:endParaRPr>
          </a:p>
          <a:p>
            <a:pPr marL="132715" indent="-120650">
              <a:lnSpc>
                <a:spcPts val="1825"/>
              </a:lnSpc>
              <a:buChar char="-"/>
              <a:tabLst>
                <a:tab pos="133350" algn="l"/>
              </a:tabLst>
            </a:pPr>
            <a:r>
              <a:rPr sz="1550" b="1" spc="-5" dirty="0">
                <a:latin typeface="Arial"/>
                <a:cs typeface="Arial"/>
              </a:rPr>
              <a:t>Distancias</a:t>
            </a:r>
            <a:r>
              <a:rPr sz="1550" b="1" dirty="0">
                <a:latin typeface="Arial"/>
                <a:cs typeface="Arial"/>
              </a:rPr>
              <a:t> </a:t>
            </a:r>
            <a:r>
              <a:rPr sz="1550" b="1" spc="-5" dirty="0">
                <a:latin typeface="Arial"/>
                <a:cs typeface="Arial"/>
              </a:rPr>
              <a:t>cortas</a:t>
            </a:r>
            <a:r>
              <a:rPr sz="1550" b="1" spc="5" dirty="0">
                <a:latin typeface="Arial"/>
                <a:cs typeface="Arial"/>
              </a:rPr>
              <a:t> </a:t>
            </a:r>
            <a:r>
              <a:rPr sz="1550" b="1" spc="-5" dirty="0">
                <a:latin typeface="Arial"/>
                <a:cs typeface="Arial"/>
              </a:rPr>
              <a:t>hasta</a:t>
            </a:r>
            <a:r>
              <a:rPr sz="1550" b="1" spc="25" dirty="0">
                <a:latin typeface="Arial"/>
                <a:cs typeface="Arial"/>
              </a:rPr>
              <a:t> </a:t>
            </a:r>
            <a:r>
              <a:rPr sz="1550" b="1" spc="-5" dirty="0">
                <a:latin typeface="Arial"/>
                <a:cs typeface="Arial"/>
              </a:rPr>
              <a:t>20</a:t>
            </a:r>
            <a:r>
              <a:rPr sz="1550" b="1" dirty="0">
                <a:latin typeface="Arial"/>
                <a:cs typeface="Arial"/>
              </a:rPr>
              <a:t> </a:t>
            </a:r>
            <a:r>
              <a:rPr sz="1550" b="1" spc="-5" dirty="0">
                <a:latin typeface="Arial"/>
                <a:cs typeface="Arial"/>
              </a:rPr>
              <a:t>km</a:t>
            </a:r>
            <a:r>
              <a:rPr sz="1550" b="1" spc="5" dirty="0">
                <a:latin typeface="Arial"/>
                <a:cs typeface="Arial"/>
              </a:rPr>
              <a:t> </a:t>
            </a:r>
            <a:r>
              <a:rPr sz="1550" b="1" spc="-5" dirty="0">
                <a:latin typeface="Arial"/>
                <a:cs typeface="Arial"/>
              </a:rPr>
              <a:t>(50/60</a:t>
            </a:r>
            <a:r>
              <a:rPr sz="1550" b="1" dirty="0">
                <a:latin typeface="Arial"/>
                <a:cs typeface="Arial"/>
              </a:rPr>
              <a:t> </a:t>
            </a:r>
            <a:r>
              <a:rPr sz="1550" b="1" spc="-5" dirty="0">
                <a:latin typeface="Arial"/>
                <a:cs typeface="Arial"/>
              </a:rPr>
              <a:t>Hz</a:t>
            </a:r>
            <a:r>
              <a:rPr sz="1550" b="1" spc="15" dirty="0">
                <a:latin typeface="Arial"/>
                <a:cs typeface="Arial"/>
              </a:rPr>
              <a:t> </a:t>
            </a:r>
            <a:r>
              <a:rPr sz="1550" b="1" spc="-5" dirty="0">
                <a:latin typeface="Arial"/>
                <a:cs typeface="Arial"/>
              </a:rPr>
              <a:t>o</a:t>
            </a:r>
            <a:r>
              <a:rPr sz="1550" b="1" spc="5" dirty="0">
                <a:latin typeface="Arial"/>
                <a:cs typeface="Arial"/>
              </a:rPr>
              <a:t> </a:t>
            </a:r>
            <a:r>
              <a:rPr sz="1550" b="1" spc="-5" dirty="0">
                <a:latin typeface="Arial"/>
                <a:cs typeface="Arial"/>
              </a:rPr>
              <a:t>frecuencia</a:t>
            </a:r>
            <a:r>
              <a:rPr sz="1550" b="1" spc="5" dirty="0">
                <a:latin typeface="Arial"/>
                <a:cs typeface="Arial"/>
              </a:rPr>
              <a:t> </a:t>
            </a:r>
            <a:r>
              <a:rPr sz="1550" b="1" spc="-5" dirty="0">
                <a:latin typeface="Arial"/>
                <a:cs typeface="Arial"/>
              </a:rPr>
              <a:t>de</a:t>
            </a:r>
            <a:r>
              <a:rPr sz="1550" b="1" spc="20" dirty="0">
                <a:latin typeface="Arial"/>
                <a:cs typeface="Arial"/>
              </a:rPr>
              <a:t> </a:t>
            </a:r>
            <a:r>
              <a:rPr sz="1550" b="1" spc="-5" dirty="0">
                <a:latin typeface="Arial"/>
                <a:cs typeface="Arial"/>
              </a:rPr>
              <a:t>voz),</a:t>
            </a:r>
            <a:endParaRPr sz="1550" dirty="0">
              <a:latin typeface="Arial"/>
              <a:cs typeface="Arial"/>
            </a:endParaRPr>
          </a:p>
          <a:p>
            <a:pPr marL="12700">
              <a:lnSpc>
                <a:spcPts val="1825"/>
              </a:lnSpc>
            </a:pPr>
            <a:r>
              <a:rPr sz="1550" b="1" spc="-5" dirty="0">
                <a:latin typeface="Arial"/>
                <a:cs typeface="Arial"/>
              </a:rPr>
              <a:t>(tiene</a:t>
            </a:r>
            <a:r>
              <a:rPr sz="1550" b="1" spc="5" dirty="0">
                <a:latin typeface="Arial"/>
                <a:cs typeface="Arial"/>
              </a:rPr>
              <a:t> </a:t>
            </a:r>
            <a:r>
              <a:rPr sz="1550" b="1" spc="-5" dirty="0">
                <a:latin typeface="Arial"/>
                <a:cs typeface="Arial"/>
              </a:rPr>
              <a:t>que</a:t>
            </a:r>
            <a:r>
              <a:rPr sz="1550" b="1" spc="10" dirty="0">
                <a:latin typeface="Arial"/>
                <a:cs typeface="Arial"/>
              </a:rPr>
              <a:t> </a:t>
            </a:r>
            <a:r>
              <a:rPr sz="1550" b="1" spc="-5" dirty="0">
                <a:latin typeface="Arial"/>
                <a:cs typeface="Arial"/>
              </a:rPr>
              <a:t>considerarse</a:t>
            </a:r>
            <a:r>
              <a:rPr sz="1550" b="1" spc="10" dirty="0">
                <a:latin typeface="Arial"/>
                <a:cs typeface="Arial"/>
              </a:rPr>
              <a:t> </a:t>
            </a:r>
            <a:r>
              <a:rPr sz="1550" b="1" spc="-5" dirty="0">
                <a:latin typeface="Arial"/>
                <a:cs typeface="Arial"/>
              </a:rPr>
              <a:t>la</a:t>
            </a:r>
            <a:r>
              <a:rPr sz="1550" b="1" spc="5" dirty="0">
                <a:latin typeface="Arial"/>
                <a:cs typeface="Arial"/>
              </a:rPr>
              <a:t> </a:t>
            </a:r>
            <a:r>
              <a:rPr sz="1550" b="1" spc="-5" dirty="0">
                <a:latin typeface="Arial"/>
                <a:cs typeface="Arial"/>
              </a:rPr>
              <a:t>influencia</a:t>
            </a:r>
            <a:r>
              <a:rPr sz="1550" b="1" spc="10" dirty="0">
                <a:latin typeface="Arial"/>
                <a:cs typeface="Arial"/>
              </a:rPr>
              <a:t> </a:t>
            </a:r>
            <a:r>
              <a:rPr sz="1550" b="1" spc="-5" dirty="0">
                <a:latin typeface="Arial"/>
                <a:cs typeface="Arial"/>
              </a:rPr>
              <a:t>de</a:t>
            </a:r>
            <a:r>
              <a:rPr sz="1550" b="1" spc="15" dirty="0">
                <a:latin typeface="Arial"/>
                <a:cs typeface="Arial"/>
              </a:rPr>
              <a:t> </a:t>
            </a:r>
            <a:r>
              <a:rPr sz="1550" b="1" spc="-5" dirty="0">
                <a:latin typeface="Arial"/>
                <a:cs typeface="Arial"/>
              </a:rPr>
              <a:t>Corrientes</a:t>
            </a:r>
            <a:r>
              <a:rPr sz="1550" b="1" spc="5" dirty="0">
                <a:latin typeface="Arial"/>
                <a:cs typeface="Arial"/>
              </a:rPr>
              <a:t> </a:t>
            </a:r>
            <a:r>
              <a:rPr sz="1550" b="1" spc="-5" dirty="0">
                <a:latin typeface="Arial"/>
                <a:cs typeface="Arial"/>
              </a:rPr>
              <a:t>de</a:t>
            </a:r>
            <a:r>
              <a:rPr sz="1550" b="1" spc="15" dirty="0">
                <a:latin typeface="Arial"/>
                <a:cs typeface="Arial"/>
              </a:rPr>
              <a:t> </a:t>
            </a:r>
            <a:r>
              <a:rPr sz="1550" b="1" spc="-5" dirty="0">
                <a:latin typeface="Arial"/>
                <a:cs typeface="Arial"/>
              </a:rPr>
              <a:t>Tierra</a:t>
            </a:r>
            <a:r>
              <a:rPr sz="1550" b="1" spc="5" dirty="0">
                <a:latin typeface="Arial"/>
                <a:cs typeface="Arial"/>
              </a:rPr>
              <a:t> </a:t>
            </a:r>
            <a:r>
              <a:rPr sz="1550" b="1" spc="-5" dirty="0">
                <a:latin typeface="Arial"/>
                <a:cs typeface="Arial"/>
              </a:rPr>
              <a:t>de</a:t>
            </a:r>
            <a:r>
              <a:rPr sz="1550" b="1" spc="5" dirty="0">
                <a:latin typeface="Arial"/>
                <a:cs typeface="Arial"/>
              </a:rPr>
              <a:t> </a:t>
            </a:r>
            <a:r>
              <a:rPr sz="1550" b="1" dirty="0">
                <a:latin typeface="Arial"/>
                <a:cs typeface="Arial"/>
              </a:rPr>
              <a:t>cortocircuito)</a:t>
            </a:r>
            <a:endParaRPr sz="1550" dirty="0">
              <a:latin typeface="Arial"/>
              <a:cs typeface="Arial"/>
            </a:endParaRPr>
          </a:p>
          <a:p>
            <a:pPr>
              <a:lnSpc>
                <a:spcPct val="100000"/>
              </a:lnSpc>
              <a:spcBef>
                <a:spcPts val="45"/>
              </a:spcBef>
            </a:pPr>
            <a:endParaRPr sz="1550" dirty="0">
              <a:latin typeface="Arial"/>
              <a:cs typeface="Arial"/>
            </a:endParaRPr>
          </a:p>
          <a:p>
            <a:pPr marL="12700" marR="5080">
              <a:lnSpc>
                <a:spcPts val="1780"/>
              </a:lnSpc>
              <a:spcBef>
                <a:spcPts val="5"/>
              </a:spcBef>
              <a:buChar char="-"/>
              <a:tabLst>
                <a:tab pos="133350" algn="l"/>
              </a:tabLst>
            </a:pPr>
            <a:r>
              <a:rPr sz="1550" b="1" spc="-5" dirty="0">
                <a:latin typeface="Arial"/>
                <a:cs typeface="Arial"/>
              </a:rPr>
              <a:t>Protección</a:t>
            </a:r>
            <a:r>
              <a:rPr sz="1550" b="1" spc="15" dirty="0">
                <a:latin typeface="Arial"/>
                <a:cs typeface="Arial"/>
              </a:rPr>
              <a:t> </a:t>
            </a:r>
            <a:r>
              <a:rPr sz="1550" b="1" spc="-5" dirty="0">
                <a:latin typeface="Arial"/>
                <a:cs typeface="Arial"/>
              </a:rPr>
              <a:t>diferencial</a:t>
            </a:r>
            <a:r>
              <a:rPr sz="1550" b="1" spc="15" dirty="0">
                <a:latin typeface="Arial"/>
                <a:cs typeface="Arial"/>
              </a:rPr>
              <a:t> </a:t>
            </a:r>
            <a:r>
              <a:rPr sz="1550" b="1" spc="-5" dirty="0">
                <a:latin typeface="Arial"/>
                <a:cs typeface="Arial"/>
              </a:rPr>
              <a:t>con</a:t>
            </a:r>
            <a:r>
              <a:rPr sz="1550" b="1" spc="15" dirty="0">
                <a:latin typeface="Arial"/>
                <a:cs typeface="Arial"/>
              </a:rPr>
              <a:t> </a:t>
            </a:r>
            <a:r>
              <a:rPr sz="1550" b="1" spc="-5" dirty="0">
                <a:latin typeface="Arial"/>
                <a:cs typeface="Arial"/>
              </a:rPr>
              <a:t>Hilo</a:t>
            </a:r>
            <a:r>
              <a:rPr sz="1550" b="1" spc="5" dirty="0">
                <a:latin typeface="Arial"/>
                <a:cs typeface="Arial"/>
              </a:rPr>
              <a:t> </a:t>
            </a:r>
            <a:r>
              <a:rPr sz="1550" b="1" dirty="0">
                <a:latin typeface="Arial"/>
                <a:cs typeface="Arial"/>
              </a:rPr>
              <a:t>Piloto,</a:t>
            </a:r>
            <a:r>
              <a:rPr sz="1550" b="1" spc="15" dirty="0">
                <a:latin typeface="Arial"/>
                <a:cs typeface="Arial"/>
              </a:rPr>
              <a:t> </a:t>
            </a:r>
            <a:r>
              <a:rPr sz="1550" b="1" spc="-5" dirty="0">
                <a:latin typeface="Arial"/>
                <a:cs typeface="Arial"/>
              </a:rPr>
              <a:t>Teleprotección</a:t>
            </a:r>
            <a:r>
              <a:rPr sz="1550" b="1" spc="15" dirty="0">
                <a:latin typeface="Arial"/>
                <a:cs typeface="Arial"/>
              </a:rPr>
              <a:t> </a:t>
            </a:r>
            <a:r>
              <a:rPr sz="1550" b="1" spc="-5" dirty="0">
                <a:latin typeface="Arial"/>
                <a:cs typeface="Arial"/>
              </a:rPr>
              <a:t>de</a:t>
            </a:r>
            <a:r>
              <a:rPr sz="1550" b="1" spc="25" dirty="0">
                <a:latin typeface="Arial"/>
                <a:cs typeface="Arial"/>
              </a:rPr>
              <a:t> </a:t>
            </a:r>
            <a:r>
              <a:rPr sz="1550" b="1" spc="-5" dirty="0">
                <a:latin typeface="Arial"/>
                <a:cs typeface="Arial"/>
              </a:rPr>
              <a:t>Distancia,</a:t>
            </a:r>
            <a:r>
              <a:rPr sz="1550" b="1" spc="15" dirty="0">
                <a:latin typeface="Arial"/>
                <a:cs typeface="Arial"/>
              </a:rPr>
              <a:t> </a:t>
            </a:r>
            <a:r>
              <a:rPr sz="1550" b="1" spc="-5" dirty="0">
                <a:latin typeface="Arial"/>
                <a:cs typeface="Arial"/>
              </a:rPr>
              <a:t>Transmisión</a:t>
            </a:r>
            <a:r>
              <a:rPr sz="1550" b="1" spc="5" dirty="0">
                <a:latin typeface="Arial"/>
                <a:cs typeface="Arial"/>
              </a:rPr>
              <a:t> </a:t>
            </a:r>
            <a:r>
              <a:rPr sz="1550" b="1" spc="-5" dirty="0">
                <a:latin typeface="Arial"/>
                <a:cs typeface="Arial"/>
              </a:rPr>
              <a:t>de</a:t>
            </a:r>
            <a:r>
              <a:rPr sz="1550" b="1" spc="20" dirty="0">
                <a:latin typeface="Arial"/>
                <a:cs typeface="Arial"/>
              </a:rPr>
              <a:t> </a:t>
            </a:r>
            <a:r>
              <a:rPr sz="1550" b="1" spc="-5" dirty="0">
                <a:latin typeface="Arial"/>
                <a:cs typeface="Arial"/>
              </a:rPr>
              <a:t>Comandos </a:t>
            </a:r>
            <a:r>
              <a:rPr sz="1550" b="1" spc="-415" dirty="0">
                <a:latin typeface="Arial"/>
                <a:cs typeface="Arial"/>
              </a:rPr>
              <a:t> </a:t>
            </a:r>
            <a:r>
              <a:rPr sz="1550" b="1" spc="-5" dirty="0">
                <a:latin typeface="Arial"/>
                <a:cs typeface="Arial"/>
              </a:rPr>
              <a:t>de Protección</a:t>
            </a:r>
            <a:endParaRPr sz="1550" dirty="0">
              <a:latin typeface="Arial"/>
              <a:cs typeface="Arial"/>
            </a:endParaRPr>
          </a:p>
          <a:p>
            <a:pPr>
              <a:lnSpc>
                <a:spcPct val="100000"/>
              </a:lnSpc>
              <a:spcBef>
                <a:spcPts val="30"/>
              </a:spcBef>
            </a:pPr>
            <a:endParaRPr sz="1600" dirty="0">
              <a:latin typeface="Arial"/>
              <a:cs typeface="Arial"/>
            </a:endParaRPr>
          </a:p>
          <a:p>
            <a:pPr marL="12700">
              <a:lnSpc>
                <a:spcPct val="100000"/>
              </a:lnSpc>
            </a:pPr>
            <a:r>
              <a:rPr sz="1750" b="1" spc="-5" dirty="0">
                <a:solidFill>
                  <a:srgbClr val="FC0028"/>
                </a:solidFill>
                <a:latin typeface="Arial"/>
                <a:cs typeface="Arial"/>
              </a:rPr>
              <a:t>PLC</a:t>
            </a:r>
            <a:r>
              <a:rPr sz="1750" b="1" spc="-10" dirty="0">
                <a:solidFill>
                  <a:srgbClr val="FC0028"/>
                </a:solidFill>
                <a:latin typeface="Arial"/>
                <a:cs typeface="Arial"/>
              </a:rPr>
              <a:t> </a:t>
            </a:r>
            <a:r>
              <a:rPr sz="1750" b="1" dirty="0">
                <a:solidFill>
                  <a:srgbClr val="FC0028"/>
                </a:solidFill>
                <a:latin typeface="Arial"/>
                <a:cs typeface="Arial"/>
              </a:rPr>
              <a:t>(Power</a:t>
            </a:r>
            <a:r>
              <a:rPr sz="1750" b="1" spc="-5" dirty="0">
                <a:solidFill>
                  <a:srgbClr val="FC0028"/>
                </a:solidFill>
                <a:latin typeface="Arial"/>
                <a:cs typeface="Arial"/>
              </a:rPr>
              <a:t> Line</a:t>
            </a:r>
            <a:r>
              <a:rPr sz="1750" b="1" spc="-10" dirty="0">
                <a:solidFill>
                  <a:srgbClr val="FC0028"/>
                </a:solidFill>
                <a:latin typeface="Arial"/>
                <a:cs typeface="Arial"/>
              </a:rPr>
              <a:t> </a:t>
            </a:r>
            <a:r>
              <a:rPr sz="1750" b="1" spc="-5" dirty="0">
                <a:solidFill>
                  <a:srgbClr val="FC0028"/>
                </a:solidFill>
                <a:latin typeface="Arial"/>
                <a:cs typeface="Arial"/>
              </a:rPr>
              <a:t>Carrier))</a:t>
            </a:r>
            <a:endParaRPr sz="1750" dirty="0">
              <a:latin typeface="Arial"/>
              <a:cs typeface="Arial"/>
            </a:endParaRPr>
          </a:p>
        </p:txBody>
      </p:sp>
      <p:pic>
        <p:nvPicPr>
          <p:cNvPr id="5" name="object 4"/>
          <p:cNvPicPr/>
          <p:nvPr/>
        </p:nvPicPr>
        <p:blipFill>
          <a:blip r:embed="rId2" cstate="print"/>
          <a:stretch>
            <a:fillRect/>
          </a:stretch>
        </p:blipFill>
        <p:spPr>
          <a:xfrm>
            <a:off x="838774" y="3553886"/>
            <a:ext cx="2274056" cy="498466"/>
          </a:xfrm>
          <a:prstGeom prst="rect">
            <a:avLst/>
          </a:prstGeom>
        </p:spPr>
      </p:pic>
      <p:sp>
        <p:nvSpPr>
          <p:cNvPr id="6" name="object 5"/>
          <p:cNvSpPr txBox="1"/>
          <p:nvPr/>
        </p:nvSpPr>
        <p:spPr>
          <a:xfrm>
            <a:off x="706627" y="4156329"/>
            <a:ext cx="6757034" cy="1708785"/>
          </a:xfrm>
          <a:prstGeom prst="rect">
            <a:avLst/>
          </a:prstGeom>
        </p:spPr>
        <p:txBody>
          <a:bodyPr vert="horz" wrap="square" lIns="0" tIns="12700" rIns="0" bIns="0" rtlCol="0">
            <a:spAutoFit/>
          </a:bodyPr>
          <a:lstStyle/>
          <a:p>
            <a:pPr marL="149860" indent="-137160">
              <a:lnSpc>
                <a:spcPct val="100000"/>
              </a:lnSpc>
              <a:spcBef>
                <a:spcPts val="100"/>
              </a:spcBef>
              <a:buChar char="-"/>
              <a:tabLst>
                <a:tab pos="149860" algn="l"/>
              </a:tabLst>
            </a:pPr>
            <a:r>
              <a:rPr sz="1750" b="1" spc="-5" dirty="0">
                <a:latin typeface="Arial"/>
                <a:cs typeface="Arial"/>
              </a:rPr>
              <a:t>Hasta</a:t>
            </a:r>
            <a:r>
              <a:rPr sz="1750" b="1" spc="-25" dirty="0">
                <a:latin typeface="Arial"/>
                <a:cs typeface="Arial"/>
              </a:rPr>
              <a:t> </a:t>
            </a:r>
            <a:r>
              <a:rPr sz="1750" b="1" dirty="0">
                <a:latin typeface="Arial"/>
                <a:cs typeface="Arial"/>
              </a:rPr>
              <a:t>400</a:t>
            </a:r>
            <a:r>
              <a:rPr sz="1750" b="1" spc="-35" dirty="0">
                <a:latin typeface="Arial"/>
                <a:cs typeface="Arial"/>
              </a:rPr>
              <a:t> </a:t>
            </a:r>
            <a:r>
              <a:rPr sz="1750" b="1" spc="-5" dirty="0">
                <a:latin typeface="Arial"/>
                <a:cs typeface="Arial"/>
              </a:rPr>
              <a:t>kM</a:t>
            </a:r>
            <a:endParaRPr sz="1750" dirty="0">
              <a:latin typeface="Arial"/>
              <a:cs typeface="Arial"/>
            </a:endParaRPr>
          </a:p>
          <a:p>
            <a:pPr>
              <a:lnSpc>
                <a:spcPct val="100000"/>
              </a:lnSpc>
              <a:spcBef>
                <a:spcPts val="45"/>
              </a:spcBef>
              <a:buFont typeface="Arial"/>
              <a:buChar char="-"/>
            </a:pPr>
            <a:endParaRPr sz="1450" dirty="0">
              <a:latin typeface="Arial"/>
              <a:cs typeface="Arial"/>
            </a:endParaRPr>
          </a:p>
          <a:p>
            <a:pPr marL="132715" indent="-120650">
              <a:lnSpc>
                <a:spcPct val="100000"/>
              </a:lnSpc>
              <a:buChar char="-"/>
              <a:tabLst>
                <a:tab pos="133350" algn="l"/>
              </a:tabLst>
            </a:pPr>
            <a:r>
              <a:rPr sz="1550" b="1" spc="-5" dirty="0">
                <a:latin typeface="Arial"/>
                <a:cs typeface="Arial"/>
              </a:rPr>
              <a:t>Para</a:t>
            </a:r>
            <a:r>
              <a:rPr sz="1550" b="1" dirty="0">
                <a:latin typeface="Arial"/>
                <a:cs typeface="Arial"/>
              </a:rPr>
              <a:t> </a:t>
            </a:r>
            <a:r>
              <a:rPr sz="1550" b="1" spc="-5" dirty="0">
                <a:latin typeface="Arial"/>
                <a:cs typeface="Arial"/>
              </a:rPr>
              <a:t>trasmisión</a:t>
            </a:r>
            <a:r>
              <a:rPr sz="1550" b="1" dirty="0">
                <a:latin typeface="Arial"/>
                <a:cs typeface="Arial"/>
              </a:rPr>
              <a:t> </a:t>
            </a:r>
            <a:r>
              <a:rPr sz="1550" b="1" spc="-5" dirty="0">
                <a:latin typeface="Arial"/>
                <a:cs typeface="Arial"/>
              </a:rPr>
              <a:t>de </a:t>
            </a:r>
            <a:r>
              <a:rPr sz="1550" b="1" dirty="0">
                <a:latin typeface="Arial"/>
                <a:cs typeface="Arial"/>
              </a:rPr>
              <a:t>señales </a:t>
            </a:r>
            <a:r>
              <a:rPr sz="1550" b="1" spc="-5" dirty="0">
                <a:latin typeface="Arial"/>
                <a:cs typeface="Arial"/>
              </a:rPr>
              <a:t>binarias</a:t>
            </a:r>
            <a:r>
              <a:rPr sz="1550" b="1" dirty="0">
                <a:latin typeface="Arial"/>
                <a:cs typeface="Arial"/>
              </a:rPr>
              <a:t> </a:t>
            </a:r>
            <a:r>
              <a:rPr sz="1550" b="1" spc="-5" dirty="0">
                <a:latin typeface="Arial"/>
                <a:cs typeface="Arial"/>
              </a:rPr>
              <a:t>(YES/NO)</a:t>
            </a:r>
            <a:endParaRPr sz="1550" dirty="0">
              <a:latin typeface="Arial"/>
              <a:cs typeface="Arial"/>
            </a:endParaRPr>
          </a:p>
          <a:p>
            <a:pPr>
              <a:lnSpc>
                <a:spcPct val="100000"/>
              </a:lnSpc>
              <a:spcBef>
                <a:spcPts val="40"/>
              </a:spcBef>
              <a:buFont typeface="Arial"/>
              <a:buChar char="-"/>
            </a:pPr>
            <a:endParaRPr sz="1450" dirty="0">
              <a:latin typeface="Arial"/>
              <a:cs typeface="Arial"/>
            </a:endParaRPr>
          </a:p>
          <a:p>
            <a:pPr marL="132715" indent="-120650">
              <a:lnSpc>
                <a:spcPct val="100000"/>
              </a:lnSpc>
              <a:buChar char="-"/>
              <a:tabLst>
                <a:tab pos="133350" algn="l"/>
              </a:tabLst>
            </a:pPr>
            <a:r>
              <a:rPr sz="1550" b="1" spc="-5" dirty="0">
                <a:latin typeface="Arial"/>
                <a:cs typeface="Arial"/>
              </a:rPr>
              <a:t>Teleprotección</a:t>
            </a:r>
            <a:r>
              <a:rPr sz="1550" b="1" dirty="0">
                <a:latin typeface="Arial"/>
                <a:cs typeface="Arial"/>
              </a:rPr>
              <a:t> </a:t>
            </a:r>
            <a:r>
              <a:rPr sz="1550" b="1" spc="-5" dirty="0">
                <a:latin typeface="Arial"/>
                <a:cs typeface="Arial"/>
              </a:rPr>
              <a:t>de</a:t>
            </a:r>
            <a:r>
              <a:rPr sz="1550" b="1" spc="20" dirty="0">
                <a:latin typeface="Arial"/>
                <a:cs typeface="Arial"/>
              </a:rPr>
              <a:t> </a:t>
            </a:r>
            <a:r>
              <a:rPr sz="1550" b="1" dirty="0">
                <a:latin typeface="Arial"/>
                <a:cs typeface="Arial"/>
              </a:rPr>
              <a:t>Distancia,</a:t>
            </a:r>
            <a:r>
              <a:rPr sz="1550" b="1" spc="10" dirty="0">
                <a:latin typeface="Arial"/>
                <a:cs typeface="Arial"/>
              </a:rPr>
              <a:t> </a:t>
            </a:r>
            <a:r>
              <a:rPr sz="1550" b="1" spc="-5" dirty="0">
                <a:latin typeface="Arial"/>
                <a:cs typeface="Arial"/>
              </a:rPr>
              <a:t>Transmisión</a:t>
            </a:r>
            <a:r>
              <a:rPr sz="1550" b="1" spc="15" dirty="0">
                <a:latin typeface="Arial"/>
                <a:cs typeface="Arial"/>
              </a:rPr>
              <a:t> </a:t>
            </a:r>
            <a:r>
              <a:rPr sz="1550" b="1" spc="-5" dirty="0">
                <a:latin typeface="Arial"/>
                <a:cs typeface="Arial"/>
              </a:rPr>
              <a:t>de</a:t>
            </a:r>
            <a:r>
              <a:rPr sz="1550" b="1" spc="5" dirty="0">
                <a:latin typeface="Arial"/>
                <a:cs typeface="Arial"/>
              </a:rPr>
              <a:t> </a:t>
            </a:r>
            <a:r>
              <a:rPr sz="1550" b="1" spc="-5" dirty="0">
                <a:latin typeface="Arial"/>
                <a:cs typeface="Arial"/>
              </a:rPr>
              <a:t>Comandos</a:t>
            </a:r>
            <a:r>
              <a:rPr sz="1550" b="1" spc="20" dirty="0">
                <a:latin typeface="Arial"/>
                <a:cs typeface="Arial"/>
              </a:rPr>
              <a:t> </a:t>
            </a:r>
            <a:r>
              <a:rPr sz="1550" b="1" spc="-5" dirty="0">
                <a:latin typeface="Arial"/>
                <a:cs typeface="Arial"/>
              </a:rPr>
              <a:t>de</a:t>
            </a:r>
            <a:r>
              <a:rPr sz="1550" b="1" spc="15" dirty="0">
                <a:latin typeface="Arial"/>
                <a:cs typeface="Arial"/>
              </a:rPr>
              <a:t> </a:t>
            </a:r>
            <a:r>
              <a:rPr sz="1550" b="1" spc="-5" dirty="0">
                <a:latin typeface="Arial"/>
                <a:cs typeface="Arial"/>
              </a:rPr>
              <a:t>Protección</a:t>
            </a:r>
            <a:endParaRPr sz="1550" dirty="0">
              <a:latin typeface="Arial"/>
              <a:cs typeface="Arial"/>
            </a:endParaRPr>
          </a:p>
          <a:p>
            <a:pPr>
              <a:lnSpc>
                <a:spcPct val="100000"/>
              </a:lnSpc>
              <a:spcBef>
                <a:spcPts val="15"/>
              </a:spcBef>
            </a:pPr>
            <a:endParaRPr sz="1650" dirty="0">
              <a:latin typeface="Arial"/>
              <a:cs typeface="Arial"/>
            </a:endParaRPr>
          </a:p>
          <a:p>
            <a:pPr marL="12700">
              <a:lnSpc>
                <a:spcPct val="100000"/>
              </a:lnSpc>
            </a:pPr>
            <a:r>
              <a:rPr sz="1750" b="1" spc="-5" dirty="0">
                <a:solidFill>
                  <a:srgbClr val="FC0028"/>
                </a:solidFill>
                <a:latin typeface="Arial"/>
                <a:cs typeface="Arial"/>
              </a:rPr>
              <a:t>Microonda </a:t>
            </a:r>
            <a:r>
              <a:rPr sz="1750" b="1" dirty="0">
                <a:solidFill>
                  <a:srgbClr val="FC0028"/>
                </a:solidFill>
                <a:latin typeface="Arial"/>
                <a:cs typeface="Arial"/>
              </a:rPr>
              <a:t>2</a:t>
            </a:r>
            <a:r>
              <a:rPr sz="1750" b="1" spc="-10" dirty="0">
                <a:solidFill>
                  <a:srgbClr val="FC0028"/>
                </a:solidFill>
                <a:latin typeface="Arial"/>
                <a:cs typeface="Arial"/>
              </a:rPr>
              <a:t> </a:t>
            </a:r>
            <a:r>
              <a:rPr sz="1750" b="1" dirty="0">
                <a:solidFill>
                  <a:srgbClr val="FC0028"/>
                </a:solidFill>
                <a:latin typeface="Arial"/>
                <a:cs typeface="Arial"/>
              </a:rPr>
              <a:t>-</a:t>
            </a:r>
            <a:r>
              <a:rPr sz="1750" b="1" spc="-10" dirty="0">
                <a:solidFill>
                  <a:srgbClr val="FC0028"/>
                </a:solidFill>
                <a:latin typeface="Arial"/>
                <a:cs typeface="Arial"/>
              </a:rPr>
              <a:t> </a:t>
            </a:r>
            <a:r>
              <a:rPr sz="1750" b="1" dirty="0">
                <a:solidFill>
                  <a:srgbClr val="FC0028"/>
                </a:solidFill>
                <a:latin typeface="Arial"/>
                <a:cs typeface="Arial"/>
              </a:rPr>
              <a:t>10 GHz </a:t>
            </a:r>
            <a:r>
              <a:rPr sz="1750" b="1" spc="-5" dirty="0">
                <a:solidFill>
                  <a:srgbClr val="FC0028"/>
                </a:solidFill>
                <a:latin typeface="Arial"/>
                <a:cs typeface="Arial"/>
              </a:rPr>
              <a:t>(digital)</a:t>
            </a:r>
            <a:endParaRPr sz="1750" dirty="0">
              <a:latin typeface="Arial"/>
              <a:cs typeface="Arial"/>
            </a:endParaRPr>
          </a:p>
        </p:txBody>
      </p:sp>
      <p:sp>
        <p:nvSpPr>
          <p:cNvPr id="10" name="object 9"/>
          <p:cNvSpPr txBox="1">
            <a:spLocks noGrp="1"/>
          </p:cNvSpPr>
          <p:nvPr>
            <p:ph type="sldNum" sz="quarter" idx="7"/>
          </p:nvPr>
        </p:nvSpPr>
        <p:spPr>
          <a:xfrm>
            <a:off x="9782556" y="6749118"/>
            <a:ext cx="241300" cy="194309"/>
          </a:xfrm>
          <a:prstGeom prst="rect">
            <a:avLst/>
          </a:prstGeom>
        </p:spPr>
        <p:txBody>
          <a:bodyPr vert="horz" wrap="square" lIns="0" tIns="0" rIns="0" bIns="0" rtlCol="0">
            <a:spAutoFit/>
          </a:bodyPr>
          <a:lstStyle/>
          <a:p>
            <a:pPr marL="38100">
              <a:lnSpc>
                <a:spcPts val="1410"/>
              </a:lnSpc>
            </a:pPr>
            <a:fld id="{81D60167-4931-47E6-BA6A-407CBD079E47}" type="slidenum">
              <a:rPr dirty="0"/>
              <a:t>138</a:t>
            </a:fld>
            <a:endParaRPr dirty="0"/>
          </a:p>
        </p:txBody>
      </p:sp>
    </p:spTree>
    <p:extLst>
      <p:ext uri="{BB962C8B-B14F-4D97-AF65-F5344CB8AC3E}">
        <p14:creationId xmlns:p14="http://schemas.microsoft.com/office/powerpoint/2010/main" val="82967777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p:nvPr/>
        </p:nvSpPr>
        <p:spPr>
          <a:xfrm>
            <a:off x="706627" y="691642"/>
            <a:ext cx="8834755" cy="1860959"/>
          </a:xfrm>
          <a:prstGeom prst="rect">
            <a:avLst/>
          </a:prstGeom>
        </p:spPr>
        <p:txBody>
          <a:bodyPr vert="horz" wrap="square" lIns="0" tIns="12065" rIns="0" bIns="0" rtlCol="0">
            <a:spAutoFit/>
          </a:bodyPr>
          <a:lstStyle/>
          <a:p>
            <a:pPr marL="12700">
              <a:lnSpc>
                <a:spcPct val="100000"/>
              </a:lnSpc>
              <a:spcBef>
                <a:spcPts val="95"/>
              </a:spcBef>
            </a:pPr>
            <a:r>
              <a:rPr sz="1550" b="1" spc="-5" dirty="0">
                <a:latin typeface="Arial"/>
                <a:cs typeface="Arial"/>
              </a:rPr>
              <a:t>-</a:t>
            </a:r>
            <a:r>
              <a:rPr sz="1550" b="1" dirty="0">
                <a:latin typeface="Arial"/>
                <a:cs typeface="Arial"/>
              </a:rPr>
              <a:t> </a:t>
            </a:r>
            <a:r>
              <a:rPr sz="1550" b="1" spc="-5" dirty="0">
                <a:latin typeface="Arial"/>
                <a:cs typeface="Arial"/>
              </a:rPr>
              <a:t>Hasta</a:t>
            </a:r>
            <a:r>
              <a:rPr sz="1550" b="1" spc="5" dirty="0">
                <a:latin typeface="Arial"/>
                <a:cs typeface="Arial"/>
              </a:rPr>
              <a:t> </a:t>
            </a:r>
            <a:r>
              <a:rPr sz="1550" b="1" spc="-5" dirty="0">
                <a:latin typeface="Arial"/>
                <a:cs typeface="Arial"/>
              </a:rPr>
              <a:t>aprox.</a:t>
            </a:r>
            <a:r>
              <a:rPr sz="1550" b="1" spc="10" dirty="0">
                <a:latin typeface="Arial"/>
                <a:cs typeface="Arial"/>
              </a:rPr>
              <a:t> </a:t>
            </a:r>
            <a:r>
              <a:rPr sz="1550" b="1" spc="-10" dirty="0">
                <a:latin typeface="Arial"/>
                <a:cs typeface="Arial"/>
              </a:rPr>
              <a:t>50</a:t>
            </a:r>
            <a:r>
              <a:rPr sz="1550" b="1" spc="5" dirty="0">
                <a:latin typeface="Arial"/>
                <a:cs typeface="Arial"/>
              </a:rPr>
              <a:t> </a:t>
            </a:r>
            <a:r>
              <a:rPr sz="1550" b="1" spc="-5" dirty="0">
                <a:latin typeface="Arial"/>
                <a:cs typeface="Arial"/>
              </a:rPr>
              <a:t>km</a:t>
            </a:r>
            <a:r>
              <a:rPr sz="1550" b="1" spc="10" dirty="0">
                <a:latin typeface="Arial"/>
                <a:cs typeface="Arial"/>
              </a:rPr>
              <a:t> </a:t>
            </a:r>
            <a:r>
              <a:rPr sz="1550" b="1" spc="-5" dirty="0">
                <a:latin typeface="Arial"/>
                <a:cs typeface="Arial"/>
              </a:rPr>
              <a:t>(Sight</a:t>
            </a:r>
            <a:r>
              <a:rPr sz="1550" b="1" dirty="0">
                <a:latin typeface="Arial"/>
                <a:cs typeface="Arial"/>
              </a:rPr>
              <a:t> </a:t>
            </a:r>
            <a:r>
              <a:rPr sz="1550" b="1" spc="-5" dirty="0">
                <a:latin typeface="Arial"/>
                <a:cs typeface="Arial"/>
              </a:rPr>
              <a:t>connection)</a:t>
            </a:r>
            <a:endParaRPr sz="1550" dirty="0">
              <a:latin typeface="Arial"/>
              <a:cs typeface="Arial"/>
            </a:endParaRPr>
          </a:p>
          <a:p>
            <a:pPr>
              <a:lnSpc>
                <a:spcPct val="100000"/>
              </a:lnSpc>
              <a:spcBef>
                <a:spcPts val="10"/>
              </a:spcBef>
            </a:pPr>
            <a:endParaRPr sz="1550" dirty="0">
              <a:latin typeface="Arial"/>
              <a:cs typeface="Arial"/>
            </a:endParaRPr>
          </a:p>
          <a:p>
            <a:pPr marL="469900" marR="5080" indent="-229235">
              <a:lnSpc>
                <a:spcPct val="95800"/>
              </a:lnSpc>
              <a:spcBef>
                <a:spcPts val="5"/>
              </a:spcBef>
            </a:pPr>
            <a:r>
              <a:rPr sz="1550" spc="-5" dirty="0">
                <a:latin typeface="Courier New"/>
                <a:cs typeface="Courier New"/>
              </a:rPr>
              <a:t>o</a:t>
            </a:r>
            <a:r>
              <a:rPr sz="1550" spc="-100" dirty="0">
                <a:latin typeface="Courier New"/>
                <a:cs typeface="Courier New"/>
              </a:rPr>
              <a:t> </a:t>
            </a:r>
            <a:r>
              <a:rPr sz="1550" dirty="0">
                <a:solidFill>
                  <a:srgbClr val="FF9B00"/>
                </a:solidFill>
                <a:latin typeface="Arial"/>
                <a:cs typeface="Arial"/>
              </a:rPr>
              <a:t>Comunicación </a:t>
            </a:r>
            <a:r>
              <a:rPr sz="1550" spc="-5" dirty="0">
                <a:solidFill>
                  <a:srgbClr val="FF9B00"/>
                </a:solidFill>
                <a:latin typeface="Arial"/>
                <a:cs typeface="Arial"/>
              </a:rPr>
              <a:t>Digital</a:t>
            </a:r>
            <a:r>
              <a:rPr sz="1550" spc="45" dirty="0">
                <a:solidFill>
                  <a:srgbClr val="FF9B00"/>
                </a:solidFill>
                <a:latin typeface="Arial"/>
                <a:cs typeface="Arial"/>
              </a:rPr>
              <a:t> </a:t>
            </a:r>
            <a:r>
              <a:rPr sz="1550" b="1" spc="-5" dirty="0">
                <a:latin typeface="Arial"/>
                <a:cs typeface="Arial"/>
              </a:rPr>
              <a:t>(n</a:t>
            </a:r>
            <a:r>
              <a:rPr sz="1550" b="1" spc="5" dirty="0">
                <a:latin typeface="Arial"/>
                <a:cs typeface="Arial"/>
              </a:rPr>
              <a:t> </a:t>
            </a:r>
            <a:r>
              <a:rPr sz="1550" b="1" spc="-5" dirty="0">
                <a:latin typeface="Arial"/>
                <a:cs typeface="Arial"/>
              </a:rPr>
              <a:t>times</a:t>
            </a:r>
            <a:r>
              <a:rPr sz="1550" b="1" spc="10" dirty="0">
                <a:latin typeface="Arial"/>
                <a:cs typeface="Arial"/>
              </a:rPr>
              <a:t> </a:t>
            </a:r>
            <a:r>
              <a:rPr sz="1550" b="1" spc="-5" dirty="0">
                <a:latin typeface="Arial"/>
                <a:cs typeface="Arial"/>
              </a:rPr>
              <a:t>64</a:t>
            </a:r>
            <a:r>
              <a:rPr sz="1550" b="1" spc="-15" dirty="0">
                <a:latin typeface="Arial"/>
                <a:cs typeface="Arial"/>
              </a:rPr>
              <a:t> </a:t>
            </a:r>
            <a:r>
              <a:rPr sz="1550" b="1" spc="-5" dirty="0">
                <a:latin typeface="Arial"/>
                <a:cs typeface="Arial"/>
              </a:rPr>
              <a:t>kbit/s),</a:t>
            </a:r>
            <a:r>
              <a:rPr sz="1550" b="1" spc="20" dirty="0">
                <a:latin typeface="Arial"/>
                <a:cs typeface="Arial"/>
              </a:rPr>
              <a:t> </a:t>
            </a:r>
            <a:r>
              <a:rPr sz="1550" b="1" spc="-5" dirty="0">
                <a:latin typeface="Arial"/>
                <a:cs typeface="Arial"/>
              </a:rPr>
              <a:t>Protección</a:t>
            </a:r>
            <a:r>
              <a:rPr sz="1550" b="1" spc="10" dirty="0">
                <a:latin typeface="Arial"/>
                <a:cs typeface="Arial"/>
              </a:rPr>
              <a:t> </a:t>
            </a:r>
            <a:r>
              <a:rPr sz="1550" b="1" spc="-5" dirty="0">
                <a:latin typeface="Arial"/>
                <a:cs typeface="Arial"/>
              </a:rPr>
              <a:t>diferencial</a:t>
            </a:r>
            <a:r>
              <a:rPr sz="1550" b="1" spc="10" dirty="0">
                <a:latin typeface="Arial"/>
                <a:cs typeface="Arial"/>
              </a:rPr>
              <a:t> </a:t>
            </a:r>
            <a:r>
              <a:rPr sz="1550" b="1" spc="-10" dirty="0">
                <a:latin typeface="Arial"/>
                <a:cs typeface="Arial"/>
              </a:rPr>
              <a:t>de</a:t>
            </a:r>
            <a:r>
              <a:rPr sz="1550" b="1" spc="15" dirty="0">
                <a:latin typeface="Arial"/>
                <a:cs typeface="Arial"/>
              </a:rPr>
              <a:t> </a:t>
            </a:r>
            <a:r>
              <a:rPr sz="1550" b="1" spc="-5" dirty="0">
                <a:latin typeface="Arial"/>
                <a:cs typeface="Arial"/>
              </a:rPr>
              <a:t>línea</a:t>
            </a:r>
            <a:r>
              <a:rPr sz="1550" b="1" spc="10" dirty="0">
                <a:latin typeface="Arial"/>
                <a:cs typeface="Arial"/>
              </a:rPr>
              <a:t> </a:t>
            </a:r>
            <a:r>
              <a:rPr sz="1550" b="1" dirty="0">
                <a:latin typeface="Arial"/>
                <a:cs typeface="Arial"/>
              </a:rPr>
              <a:t>Digital, </a:t>
            </a:r>
            <a:r>
              <a:rPr sz="1550" b="1" spc="-5" dirty="0">
                <a:latin typeface="Arial"/>
                <a:cs typeface="Arial"/>
              </a:rPr>
              <a:t>Protección </a:t>
            </a:r>
            <a:r>
              <a:rPr sz="1550" b="1" spc="-420" dirty="0">
                <a:latin typeface="Arial"/>
                <a:cs typeface="Arial"/>
              </a:rPr>
              <a:t> </a:t>
            </a:r>
            <a:r>
              <a:rPr sz="1550" b="1" spc="-5" dirty="0">
                <a:latin typeface="Arial"/>
                <a:cs typeface="Arial"/>
              </a:rPr>
              <a:t>diferencial</a:t>
            </a:r>
            <a:r>
              <a:rPr sz="1550" b="1" spc="5" dirty="0">
                <a:latin typeface="Arial"/>
                <a:cs typeface="Arial"/>
              </a:rPr>
              <a:t> </a:t>
            </a:r>
            <a:r>
              <a:rPr sz="1550" b="1" spc="-5" dirty="0">
                <a:latin typeface="Arial"/>
                <a:cs typeface="Arial"/>
              </a:rPr>
              <a:t>con</a:t>
            </a:r>
            <a:r>
              <a:rPr sz="1550" b="1" dirty="0">
                <a:latin typeface="Arial"/>
                <a:cs typeface="Arial"/>
              </a:rPr>
              <a:t> </a:t>
            </a:r>
            <a:r>
              <a:rPr sz="1550" b="1" spc="-5" dirty="0">
                <a:latin typeface="Arial"/>
                <a:cs typeface="Arial"/>
              </a:rPr>
              <a:t>Hilo</a:t>
            </a:r>
            <a:r>
              <a:rPr sz="1550" b="1" spc="10" dirty="0">
                <a:latin typeface="Arial"/>
                <a:cs typeface="Arial"/>
              </a:rPr>
              <a:t> </a:t>
            </a:r>
            <a:r>
              <a:rPr sz="1550" b="1" spc="-5" dirty="0">
                <a:latin typeface="Arial"/>
                <a:cs typeface="Arial"/>
              </a:rPr>
              <a:t>Piloto,</a:t>
            </a:r>
            <a:r>
              <a:rPr sz="1550" b="1" spc="5" dirty="0">
                <a:latin typeface="Arial"/>
                <a:cs typeface="Arial"/>
              </a:rPr>
              <a:t> </a:t>
            </a:r>
            <a:r>
              <a:rPr sz="1550" b="1" spc="-5" dirty="0">
                <a:latin typeface="Arial"/>
                <a:cs typeface="Arial"/>
              </a:rPr>
              <a:t>Teleprotección</a:t>
            </a:r>
            <a:r>
              <a:rPr sz="1550" b="1" spc="10" dirty="0">
                <a:latin typeface="Arial"/>
                <a:cs typeface="Arial"/>
              </a:rPr>
              <a:t> </a:t>
            </a:r>
            <a:r>
              <a:rPr sz="1550" b="1" spc="-5" dirty="0">
                <a:latin typeface="Arial"/>
                <a:cs typeface="Arial"/>
              </a:rPr>
              <a:t>de</a:t>
            </a:r>
            <a:r>
              <a:rPr sz="1550" b="1" spc="15" dirty="0">
                <a:latin typeface="Arial"/>
                <a:cs typeface="Arial"/>
              </a:rPr>
              <a:t> </a:t>
            </a:r>
            <a:r>
              <a:rPr sz="1550" b="1" spc="-5" dirty="0">
                <a:latin typeface="Arial"/>
                <a:cs typeface="Arial"/>
              </a:rPr>
              <a:t>Distancia,</a:t>
            </a:r>
            <a:r>
              <a:rPr sz="1550" b="1" spc="10" dirty="0">
                <a:latin typeface="Arial"/>
                <a:cs typeface="Arial"/>
              </a:rPr>
              <a:t> </a:t>
            </a:r>
            <a:r>
              <a:rPr sz="1550" b="1" spc="-5" dirty="0">
                <a:latin typeface="Arial"/>
                <a:cs typeface="Arial"/>
              </a:rPr>
              <a:t>Transmisión</a:t>
            </a:r>
            <a:r>
              <a:rPr sz="1550" b="1" spc="5" dirty="0">
                <a:latin typeface="Arial"/>
                <a:cs typeface="Arial"/>
              </a:rPr>
              <a:t> </a:t>
            </a:r>
            <a:r>
              <a:rPr sz="1550" b="1" spc="-5" dirty="0">
                <a:latin typeface="Arial"/>
                <a:cs typeface="Arial"/>
              </a:rPr>
              <a:t>de</a:t>
            </a:r>
            <a:r>
              <a:rPr sz="1550" b="1" spc="10" dirty="0">
                <a:latin typeface="Arial"/>
                <a:cs typeface="Arial"/>
              </a:rPr>
              <a:t> </a:t>
            </a:r>
            <a:r>
              <a:rPr sz="1550" b="1" spc="-5" dirty="0">
                <a:latin typeface="Arial"/>
                <a:cs typeface="Arial"/>
              </a:rPr>
              <a:t>Comandos</a:t>
            </a:r>
            <a:r>
              <a:rPr sz="1550" b="1" spc="10" dirty="0">
                <a:latin typeface="Arial"/>
                <a:cs typeface="Arial"/>
              </a:rPr>
              <a:t> </a:t>
            </a:r>
            <a:r>
              <a:rPr sz="1550" b="1" spc="-5" dirty="0">
                <a:latin typeface="Arial"/>
                <a:cs typeface="Arial"/>
              </a:rPr>
              <a:t>de </a:t>
            </a:r>
            <a:r>
              <a:rPr sz="1550" b="1" dirty="0">
                <a:latin typeface="Arial"/>
                <a:cs typeface="Arial"/>
              </a:rPr>
              <a:t> </a:t>
            </a:r>
            <a:r>
              <a:rPr sz="1550" b="1" spc="-5" dirty="0">
                <a:latin typeface="Arial"/>
                <a:cs typeface="Arial"/>
              </a:rPr>
              <a:t>Protección</a:t>
            </a:r>
            <a:endParaRPr sz="1550" dirty="0">
              <a:latin typeface="Arial"/>
              <a:cs typeface="Arial"/>
            </a:endParaRPr>
          </a:p>
          <a:p>
            <a:pPr>
              <a:lnSpc>
                <a:spcPct val="100000"/>
              </a:lnSpc>
              <a:spcBef>
                <a:spcPts val="25"/>
              </a:spcBef>
            </a:pPr>
            <a:endParaRPr sz="1650" dirty="0">
              <a:latin typeface="Arial"/>
              <a:cs typeface="Arial"/>
            </a:endParaRPr>
          </a:p>
          <a:p>
            <a:pPr marL="12700">
              <a:lnSpc>
                <a:spcPct val="100000"/>
              </a:lnSpc>
              <a:spcBef>
                <a:spcPts val="5"/>
              </a:spcBef>
            </a:pPr>
            <a:r>
              <a:rPr sz="2800" b="1" dirty="0">
                <a:solidFill>
                  <a:schemeClr val="accent6">
                    <a:lumMod val="75000"/>
                  </a:schemeClr>
                </a:solidFill>
                <a:latin typeface="Arial"/>
                <a:cs typeface="Arial"/>
              </a:rPr>
              <a:t>-</a:t>
            </a:r>
            <a:r>
              <a:rPr sz="2800" b="1" spc="-10" dirty="0">
                <a:solidFill>
                  <a:schemeClr val="accent6">
                    <a:lumMod val="75000"/>
                  </a:schemeClr>
                </a:solidFill>
                <a:latin typeface="Arial"/>
                <a:cs typeface="Arial"/>
              </a:rPr>
              <a:t> </a:t>
            </a:r>
            <a:r>
              <a:rPr sz="2800" b="1" spc="-5" dirty="0" err="1">
                <a:solidFill>
                  <a:schemeClr val="accent6">
                    <a:lumMod val="75000"/>
                  </a:schemeClr>
                </a:solidFill>
                <a:latin typeface="Arial"/>
                <a:cs typeface="Arial"/>
              </a:rPr>
              <a:t>Fibra</a:t>
            </a:r>
            <a:r>
              <a:rPr sz="2800" b="1" spc="434" dirty="0">
                <a:solidFill>
                  <a:schemeClr val="accent6">
                    <a:lumMod val="75000"/>
                  </a:schemeClr>
                </a:solidFill>
                <a:latin typeface="Arial"/>
                <a:cs typeface="Arial"/>
              </a:rPr>
              <a:t> </a:t>
            </a:r>
            <a:r>
              <a:rPr sz="2800" b="1" dirty="0" err="1" smtClean="0">
                <a:solidFill>
                  <a:schemeClr val="accent6">
                    <a:lumMod val="75000"/>
                  </a:schemeClr>
                </a:solidFill>
                <a:latin typeface="Arial"/>
                <a:cs typeface="Arial"/>
              </a:rPr>
              <a:t>Optica</a:t>
            </a:r>
            <a:r>
              <a:rPr lang="es-ES" sz="2800" b="1" dirty="0" smtClean="0">
                <a:solidFill>
                  <a:schemeClr val="accent6">
                    <a:lumMod val="75000"/>
                  </a:schemeClr>
                </a:solidFill>
                <a:latin typeface="Arial"/>
                <a:cs typeface="Arial"/>
              </a:rPr>
              <a:t> !!!!</a:t>
            </a:r>
            <a:endParaRPr sz="2800" b="1" dirty="0">
              <a:solidFill>
                <a:schemeClr val="accent6">
                  <a:lumMod val="75000"/>
                </a:schemeClr>
              </a:solidFill>
              <a:latin typeface="Arial"/>
              <a:cs typeface="Arial"/>
            </a:endParaRPr>
          </a:p>
        </p:txBody>
      </p:sp>
      <p:pic>
        <p:nvPicPr>
          <p:cNvPr id="9" name="object 3"/>
          <p:cNvPicPr/>
          <p:nvPr/>
        </p:nvPicPr>
        <p:blipFill>
          <a:blip r:embed="rId2" cstate="print"/>
          <a:stretch>
            <a:fillRect/>
          </a:stretch>
        </p:blipFill>
        <p:spPr>
          <a:xfrm>
            <a:off x="719455" y="2618105"/>
            <a:ext cx="1947545" cy="1268095"/>
          </a:xfrm>
          <a:prstGeom prst="rect">
            <a:avLst/>
          </a:prstGeom>
        </p:spPr>
      </p:pic>
      <p:sp>
        <p:nvSpPr>
          <p:cNvPr id="11" name="object 4"/>
          <p:cNvSpPr txBox="1"/>
          <p:nvPr/>
        </p:nvSpPr>
        <p:spPr>
          <a:xfrm>
            <a:off x="935228" y="3872552"/>
            <a:ext cx="7713345" cy="714375"/>
          </a:xfrm>
          <a:prstGeom prst="rect">
            <a:avLst/>
          </a:prstGeom>
        </p:spPr>
        <p:txBody>
          <a:bodyPr vert="horz" wrap="square" lIns="0" tIns="12065" rIns="0" bIns="0" rtlCol="0">
            <a:spAutoFit/>
          </a:bodyPr>
          <a:lstStyle/>
          <a:p>
            <a:pPr marL="248920" indent="-221615">
              <a:lnSpc>
                <a:spcPct val="100000"/>
              </a:lnSpc>
              <a:spcBef>
                <a:spcPts val="95"/>
              </a:spcBef>
              <a:buFont typeface="Courier New"/>
              <a:buChar char="o"/>
              <a:tabLst>
                <a:tab pos="249554" algn="l"/>
              </a:tabLst>
            </a:pPr>
            <a:r>
              <a:rPr sz="1550" b="1" spc="-5" dirty="0">
                <a:latin typeface="Arial"/>
                <a:cs typeface="Arial"/>
              </a:rPr>
              <a:t>Comunicación</a:t>
            </a:r>
            <a:r>
              <a:rPr sz="1550" b="1" spc="10" dirty="0">
                <a:latin typeface="Arial"/>
                <a:cs typeface="Arial"/>
              </a:rPr>
              <a:t> </a:t>
            </a:r>
            <a:r>
              <a:rPr sz="1550" b="1" spc="-5" dirty="0">
                <a:latin typeface="Arial"/>
                <a:cs typeface="Arial"/>
              </a:rPr>
              <a:t>Digital</a:t>
            </a:r>
            <a:r>
              <a:rPr sz="1550" b="1" spc="25" dirty="0">
                <a:latin typeface="Arial"/>
                <a:cs typeface="Arial"/>
              </a:rPr>
              <a:t> </a:t>
            </a:r>
            <a:r>
              <a:rPr sz="1550" b="1" spc="-5" dirty="0">
                <a:latin typeface="Arial"/>
                <a:cs typeface="Arial"/>
              </a:rPr>
              <a:t>(n</a:t>
            </a:r>
            <a:r>
              <a:rPr sz="1550" b="1" spc="10" dirty="0">
                <a:latin typeface="Arial"/>
                <a:cs typeface="Arial"/>
              </a:rPr>
              <a:t> </a:t>
            </a:r>
            <a:r>
              <a:rPr sz="1550" b="1" spc="-5" dirty="0">
                <a:latin typeface="Arial"/>
                <a:cs typeface="Arial"/>
              </a:rPr>
              <a:t>times</a:t>
            </a:r>
            <a:r>
              <a:rPr sz="1550" b="1" spc="5" dirty="0">
                <a:latin typeface="Arial"/>
                <a:cs typeface="Arial"/>
              </a:rPr>
              <a:t> </a:t>
            </a:r>
            <a:r>
              <a:rPr sz="1550" b="1" spc="-5" dirty="0">
                <a:latin typeface="Arial"/>
                <a:cs typeface="Arial"/>
              </a:rPr>
              <a:t>64</a:t>
            </a:r>
            <a:r>
              <a:rPr sz="1550" b="1" dirty="0">
                <a:latin typeface="Arial"/>
                <a:cs typeface="Arial"/>
              </a:rPr>
              <a:t> </a:t>
            </a:r>
            <a:r>
              <a:rPr sz="1550" b="1" spc="-5" dirty="0">
                <a:latin typeface="Arial"/>
                <a:cs typeface="Arial"/>
              </a:rPr>
              <a:t>kbit/s),</a:t>
            </a:r>
            <a:r>
              <a:rPr sz="1550" b="1" spc="30" dirty="0">
                <a:latin typeface="Arial"/>
                <a:cs typeface="Arial"/>
              </a:rPr>
              <a:t> </a:t>
            </a:r>
            <a:r>
              <a:rPr sz="1550" b="1" spc="-5" dirty="0">
                <a:latin typeface="Arial"/>
                <a:cs typeface="Arial"/>
              </a:rPr>
              <a:t>Transmisión</a:t>
            </a:r>
            <a:r>
              <a:rPr sz="1550" b="1" spc="10" dirty="0">
                <a:latin typeface="Arial"/>
                <a:cs typeface="Arial"/>
              </a:rPr>
              <a:t> </a:t>
            </a:r>
            <a:r>
              <a:rPr sz="1550" b="1" spc="-5" dirty="0">
                <a:latin typeface="Arial"/>
                <a:cs typeface="Arial"/>
              </a:rPr>
              <a:t>de</a:t>
            </a:r>
            <a:r>
              <a:rPr sz="1550" b="1" spc="10" dirty="0">
                <a:latin typeface="Arial"/>
                <a:cs typeface="Arial"/>
              </a:rPr>
              <a:t> </a:t>
            </a:r>
            <a:r>
              <a:rPr sz="1550" b="1" spc="-5" dirty="0">
                <a:latin typeface="Arial"/>
                <a:cs typeface="Arial"/>
              </a:rPr>
              <a:t>Datos</a:t>
            </a:r>
            <a:r>
              <a:rPr sz="1550" b="1" spc="15" dirty="0">
                <a:latin typeface="Arial"/>
                <a:cs typeface="Arial"/>
              </a:rPr>
              <a:t> </a:t>
            </a:r>
            <a:r>
              <a:rPr sz="1550" b="1" spc="-5" dirty="0">
                <a:latin typeface="Arial"/>
                <a:cs typeface="Arial"/>
              </a:rPr>
              <a:t>Codificada</a:t>
            </a:r>
            <a:r>
              <a:rPr sz="1550" b="1" spc="30" dirty="0">
                <a:latin typeface="Arial"/>
                <a:cs typeface="Arial"/>
              </a:rPr>
              <a:t> </a:t>
            </a:r>
            <a:r>
              <a:rPr sz="1550" b="1" spc="-5" dirty="0">
                <a:latin typeface="Arial"/>
                <a:cs typeface="Arial"/>
              </a:rPr>
              <a:t>PCM</a:t>
            </a:r>
            <a:endParaRPr sz="1550" dirty="0">
              <a:latin typeface="Arial"/>
              <a:cs typeface="Arial"/>
            </a:endParaRPr>
          </a:p>
          <a:p>
            <a:pPr>
              <a:lnSpc>
                <a:spcPct val="100000"/>
              </a:lnSpc>
              <a:spcBef>
                <a:spcPts val="35"/>
              </a:spcBef>
              <a:buFont typeface="Courier New"/>
              <a:buChar char="o"/>
            </a:pPr>
            <a:endParaRPr sz="1450" dirty="0">
              <a:latin typeface="Arial"/>
              <a:cs typeface="Arial"/>
            </a:endParaRPr>
          </a:p>
          <a:p>
            <a:pPr marL="241300" indent="-229235">
              <a:lnSpc>
                <a:spcPct val="100000"/>
              </a:lnSpc>
              <a:spcBef>
                <a:spcPts val="5"/>
              </a:spcBef>
              <a:buFont typeface="Courier New"/>
              <a:buChar char="o"/>
              <a:tabLst>
                <a:tab pos="241935" algn="l"/>
              </a:tabLst>
            </a:pPr>
            <a:r>
              <a:rPr sz="1550" b="1" spc="-5" dirty="0">
                <a:latin typeface="Arial"/>
                <a:cs typeface="Arial"/>
              </a:rPr>
              <a:t>Segura contra interferencia</a:t>
            </a:r>
            <a:r>
              <a:rPr sz="1550" b="1" dirty="0">
                <a:latin typeface="Arial"/>
                <a:cs typeface="Arial"/>
              </a:rPr>
              <a:t> electromagnetica,</a:t>
            </a:r>
            <a:endParaRPr sz="1550" dirty="0">
              <a:latin typeface="Arial"/>
              <a:cs typeface="Arial"/>
            </a:endParaRPr>
          </a:p>
        </p:txBody>
      </p:sp>
      <p:sp>
        <p:nvSpPr>
          <p:cNvPr id="13" name="object 6"/>
          <p:cNvSpPr txBox="1"/>
          <p:nvPr/>
        </p:nvSpPr>
        <p:spPr>
          <a:xfrm>
            <a:off x="935228" y="4735298"/>
            <a:ext cx="7379970" cy="941705"/>
          </a:xfrm>
          <a:prstGeom prst="rect">
            <a:avLst/>
          </a:prstGeom>
        </p:spPr>
        <p:txBody>
          <a:bodyPr vert="horz" wrap="square" lIns="0" tIns="12065" rIns="0" bIns="0" rtlCol="0">
            <a:spAutoFit/>
          </a:bodyPr>
          <a:lstStyle/>
          <a:p>
            <a:pPr marL="12700">
              <a:lnSpc>
                <a:spcPct val="100000"/>
              </a:lnSpc>
              <a:spcBef>
                <a:spcPts val="95"/>
              </a:spcBef>
            </a:pPr>
            <a:r>
              <a:rPr sz="1550" spc="-5" dirty="0">
                <a:latin typeface="Courier New"/>
                <a:cs typeface="Courier New"/>
              </a:rPr>
              <a:t>o</a:t>
            </a:r>
            <a:r>
              <a:rPr sz="1550" spc="-105" dirty="0">
                <a:latin typeface="Courier New"/>
                <a:cs typeface="Courier New"/>
              </a:rPr>
              <a:t> </a:t>
            </a:r>
            <a:r>
              <a:rPr sz="1550" b="1" spc="-5" dirty="0">
                <a:latin typeface="Arial"/>
                <a:cs typeface="Arial"/>
              </a:rPr>
              <a:t>Comunicación</a:t>
            </a:r>
            <a:r>
              <a:rPr sz="1550" b="1" spc="5" dirty="0">
                <a:latin typeface="Arial"/>
                <a:cs typeface="Arial"/>
              </a:rPr>
              <a:t> </a:t>
            </a:r>
            <a:r>
              <a:rPr sz="1550" b="1" spc="-5" dirty="0">
                <a:latin typeface="Arial"/>
                <a:cs typeface="Arial"/>
              </a:rPr>
              <a:t>Directa</a:t>
            </a:r>
            <a:r>
              <a:rPr sz="1550" b="1" spc="10" dirty="0">
                <a:latin typeface="Arial"/>
                <a:cs typeface="Arial"/>
              </a:rPr>
              <a:t> </a:t>
            </a:r>
            <a:r>
              <a:rPr sz="1550" b="1" spc="-5" dirty="0">
                <a:latin typeface="Arial"/>
                <a:cs typeface="Arial"/>
              </a:rPr>
              <a:t>Relé</a:t>
            </a:r>
            <a:r>
              <a:rPr sz="1550" b="1" spc="5" dirty="0">
                <a:latin typeface="Arial"/>
                <a:cs typeface="Arial"/>
              </a:rPr>
              <a:t> </a:t>
            </a:r>
            <a:r>
              <a:rPr sz="1550" b="1" spc="-5" dirty="0">
                <a:latin typeface="Arial"/>
                <a:cs typeface="Arial"/>
              </a:rPr>
              <a:t>a</a:t>
            </a:r>
            <a:r>
              <a:rPr sz="1550" b="1" spc="10" dirty="0">
                <a:latin typeface="Arial"/>
                <a:cs typeface="Arial"/>
              </a:rPr>
              <a:t> </a:t>
            </a:r>
            <a:r>
              <a:rPr sz="1550" b="1" spc="-5" dirty="0">
                <a:latin typeface="Arial"/>
                <a:cs typeface="Arial"/>
              </a:rPr>
              <a:t>Relé</a:t>
            </a:r>
            <a:r>
              <a:rPr sz="1550" b="1" spc="10" dirty="0">
                <a:latin typeface="Arial"/>
                <a:cs typeface="Arial"/>
              </a:rPr>
              <a:t> </a:t>
            </a:r>
            <a:r>
              <a:rPr sz="1550" b="1" spc="-5" dirty="0">
                <a:latin typeface="Arial"/>
                <a:cs typeface="Arial"/>
              </a:rPr>
              <a:t>hasta</a:t>
            </a:r>
            <a:r>
              <a:rPr sz="1550" b="1" spc="10" dirty="0">
                <a:latin typeface="Arial"/>
                <a:cs typeface="Arial"/>
              </a:rPr>
              <a:t> </a:t>
            </a:r>
            <a:r>
              <a:rPr sz="1550" b="1" spc="-5" dirty="0">
                <a:latin typeface="Arial"/>
                <a:cs typeface="Arial"/>
              </a:rPr>
              <a:t>aprox.</a:t>
            </a:r>
            <a:r>
              <a:rPr sz="1550" b="1" spc="25" dirty="0">
                <a:latin typeface="Arial"/>
                <a:cs typeface="Arial"/>
              </a:rPr>
              <a:t> </a:t>
            </a:r>
            <a:r>
              <a:rPr sz="1550" b="1" spc="-5" dirty="0">
                <a:latin typeface="Arial"/>
                <a:cs typeface="Arial"/>
              </a:rPr>
              <a:t>100</a:t>
            </a:r>
            <a:r>
              <a:rPr sz="1550" b="1" spc="10" dirty="0">
                <a:latin typeface="Arial"/>
                <a:cs typeface="Arial"/>
              </a:rPr>
              <a:t> </a:t>
            </a:r>
            <a:r>
              <a:rPr sz="1550" b="1" spc="-5" dirty="0">
                <a:latin typeface="Arial"/>
                <a:cs typeface="Arial"/>
              </a:rPr>
              <a:t>km</a:t>
            </a:r>
            <a:r>
              <a:rPr sz="1550" b="1" spc="10" dirty="0">
                <a:latin typeface="Arial"/>
                <a:cs typeface="Arial"/>
              </a:rPr>
              <a:t> </a:t>
            </a:r>
            <a:r>
              <a:rPr sz="1550" b="1" spc="-5" dirty="0">
                <a:latin typeface="Arial"/>
                <a:cs typeface="Arial"/>
              </a:rPr>
              <a:t>con</a:t>
            </a:r>
            <a:r>
              <a:rPr sz="1550" b="1" spc="10" dirty="0">
                <a:latin typeface="Arial"/>
                <a:cs typeface="Arial"/>
              </a:rPr>
              <a:t> </a:t>
            </a:r>
            <a:r>
              <a:rPr sz="1550" b="1" spc="-5" dirty="0">
                <a:latin typeface="Arial"/>
                <a:cs typeface="Arial"/>
              </a:rPr>
              <a:t>fibras</a:t>
            </a:r>
            <a:r>
              <a:rPr sz="1550" b="1" dirty="0">
                <a:latin typeface="Arial"/>
                <a:cs typeface="Arial"/>
              </a:rPr>
              <a:t> </a:t>
            </a:r>
            <a:r>
              <a:rPr sz="1550" b="1" spc="-5" dirty="0">
                <a:latin typeface="Arial"/>
                <a:cs typeface="Arial"/>
              </a:rPr>
              <a:t>dedicadas</a:t>
            </a:r>
            <a:endParaRPr sz="1550" dirty="0">
              <a:latin typeface="Arial"/>
              <a:cs typeface="Arial"/>
            </a:endParaRPr>
          </a:p>
          <a:p>
            <a:pPr>
              <a:lnSpc>
                <a:spcPct val="100000"/>
              </a:lnSpc>
              <a:spcBef>
                <a:spcPts val="5"/>
              </a:spcBef>
            </a:pPr>
            <a:endParaRPr sz="1600" dirty="0">
              <a:latin typeface="Arial"/>
              <a:cs typeface="Arial"/>
            </a:endParaRPr>
          </a:p>
          <a:p>
            <a:pPr marL="241300" marR="48895" indent="-229235">
              <a:lnSpc>
                <a:spcPts val="1780"/>
              </a:lnSpc>
              <a:buSzPct val="64516"/>
              <a:buFont typeface="Symbol"/>
              <a:buChar char=""/>
              <a:tabLst>
                <a:tab pos="233679" algn="l"/>
                <a:tab pos="234315" algn="l"/>
                <a:tab pos="1407795" algn="l"/>
                <a:tab pos="2571750" algn="l"/>
                <a:tab pos="2957830" algn="l"/>
                <a:tab pos="3632200" algn="l"/>
                <a:tab pos="4446270" algn="l"/>
                <a:tab pos="6005195" algn="l"/>
                <a:tab pos="6390640" algn="l"/>
              </a:tabLst>
            </a:pPr>
            <a:r>
              <a:rPr sz="1550" b="1" spc="-5" dirty="0">
                <a:latin typeface="Arial"/>
                <a:cs typeface="Arial"/>
              </a:rPr>
              <a:t>Protección	Diferencial	de	Línea	Digit</a:t>
            </a:r>
            <a:r>
              <a:rPr sz="1550" b="1" dirty="0">
                <a:latin typeface="Arial"/>
                <a:cs typeface="Arial"/>
              </a:rPr>
              <a:t>a</a:t>
            </a:r>
            <a:r>
              <a:rPr sz="1550" b="1" spc="-5" dirty="0">
                <a:latin typeface="Arial"/>
                <a:cs typeface="Arial"/>
              </a:rPr>
              <a:t>l,</a:t>
            </a:r>
            <a:r>
              <a:rPr sz="1550" b="1" dirty="0">
                <a:latin typeface="Arial"/>
                <a:cs typeface="Arial"/>
              </a:rPr>
              <a:t>	</a:t>
            </a:r>
            <a:r>
              <a:rPr sz="1550" b="1" spc="-5" dirty="0">
                <a:latin typeface="Arial"/>
                <a:cs typeface="Arial"/>
              </a:rPr>
              <a:t>Tel</a:t>
            </a:r>
            <a:r>
              <a:rPr sz="1550" b="1" dirty="0">
                <a:latin typeface="Arial"/>
                <a:cs typeface="Arial"/>
              </a:rPr>
              <a:t>e</a:t>
            </a:r>
            <a:r>
              <a:rPr sz="1550" b="1" spc="-5" dirty="0">
                <a:latin typeface="Arial"/>
                <a:cs typeface="Arial"/>
              </a:rPr>
              <a:t>protecc</a:t>
            </a:r>
            <a:r>
              <a:rPr sz="1550" b="1" dirty="0">
                <a:latin typeface="Arial"/>
                <a:cs typeface="Arial"/>
              </a:rPr>
              <a:t>i</a:t>
            </a:r>
            <a:r>
              <a:rPr sz="1550" b="1" spc="-5" dirty="0">
                <a:latin typeface="Arial"/>
                <a:cs typeface="Arial"/>
              </a:rPr>
              <a:t>ón</a:t>
            </a:r>
            <a:r>
              <a:rPr sz="1550" b="1" dirty="0">
                <a:latin typeface="Arial"/>
                <a:cs typeface="Arial"/>
              </a:rPr>
              <a:t>	</a:t>
            </a:r>
            <a:r>
              <a:rPr sz="1550" b="1" spc="-5" dirty="0">
                <a:latin typeface="Arial"/>
                <a:cs typeface="Arial"/>
              </a:rPr>
              <a:t>de</a:t>
            </a:r>
            <a:r>
              <a:rPr sz="1550" b="1" dirty="0">
                <a:latin typeface="Arial"/>
                <a:cs typeface="Arial"/>
              </a:rPr>
              <a:t>	</a:t>
            </a:r>
            <a:r>
              <a:rPr sz="1550" b="1" spc="-5" dirty="0">
                <a:latin typeface="Arial"/>
                <a:cs typeface="Arial"/>
              </a:rPr>
              <a:t>Dist</a:t>
            </a:r>
            <a:r>
              <a:rPr sz="1550" b="1" dirty="0">
                <a:latin typeface="Arial"/>
                <a:cs typeface="Arial"/>
              </a:rPr>
              <a:t>a</a:t>
            </a:r>
            <a:r>
              <a:rPr sz="1550" b="1" spc="-5" dirty="0">
                <a:latin typeface="Arial"/>
                <a:cs typeface="Arial"/>
              </a:rPr>
              <a:t>nci</a:t>
            </a:r>
            <a:r>
              <a:rPr sz="1550" b="1" spc="5" dirty="0">
                <a:latin typeface="Arial"/>
                <a:cs typeface="Arial"/>
              </a:rPr>
              <a:t>a</a:t>
            </a:r>
            <a:r>
              <a:rPr sz="1550" b="1" spc="-5" dirty="0">
                <a:latin typeface="Arial"/>
                <a:cs typeface="Arial"/>
              </a:rPr>
              <a:t>,  Comandos</a:t>
            </a:r>
            <a:r>
              <a:rPr sz="1550" b="1" dirty="0">
                <a:latin typeface="Arial"/>
                <a:cs typeface="Arial"/>
              </a:rPr>
              <a:t> </a:t>
            </a:r>
            <a:r>
              <a:rPr sz="1550" b="1" spc="-5" dirty="0">
                <a:latin typeface="Arial"/>
                <a:cs typeface="Arial"/>
              </a:rPr>
              <a:t>de</a:t>
            </a:r>
            <a:r>
              <a:rPr sz="1550" b="1" dirty="0">
                <a:latin typeface="Arial"/>
                <a:cs typeface="Arial"/>
              </a:rPr>
              <a:t> </a:t>
            </a:r>
            <a:r>
              <a:rPr sz="1550" b="1" spc="-5" dirty="0">
                <a:latin typeface="Arial"/>
                <a:cs typeface="Arial"/>
              </a:rPr>
              <a:t>Protección</a:t>
            </a:r>
            <a:endParaRPr sz="1550" dirty="0">
              <a:latin typeface="Arial"/>
              <a:cs typeface="Arial"/>
            </a:endParaRPr>
          </a:p>
        </p:txBody>
      </p:sp>
    </p:spTree>
    <p:extLst>
      <p:ext uri="{BB962C8B-B14F-4D97-AF65-F5344CB8AC3E}">
        <p14:creationId xmlns:p14="http://schemas.microsoft.com/office/powerpoint/2010/main" val="280918286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99078" y="384125"/>
            <a:ext cx="4594225" cy="879475"/>
          </a:xfrm>
          <a:prstGeom prst="rect">
            <a:avLst/>
          </a:prstGeom>
        </p:spPr>
        <p:txBody>
          <a:bodyPr vert="horz" wrap="square" lIns="0" tIns="13970" rIns="0" bIns="0" rtlCol="0">
            <a:spAutoFit/>
          </a:bodyPr>
          <a:lstStyle/>
          <a:p>
            <a:pPr marL="12700" marR="5080" indent="567055">
              <a:spcBef>
                <a:spcPts val="110"/>
              </a:spcBef>
            </a:pPr>
            <a:r>
              <a:rPr spc="-5" dirty="0"/>
              <a:t>RELÉS </a:t>
            </a:r>
            <a:r>
              <a:rPr dirty="0"/>
              <a:t>DE </a:t>
            </a:r>
            <a:r>
              <a:rPr spc="-10" dirty="0"/>
              <a:t>PROTECCIÓN: </a:t>
            </a:r>
            <a:r>
              <a:rPr spc="-5" dirty="0"/>
              <a:t> </a:t>
            </a:r>
            <a:r>
              <a:rPr spc="-10" dirty="0"/>
              <a:t>PROTECCIÓN</a:t>
            </a:r>
            <a:r>
              <a:rPr spc="-120" dirty="0"/>
              <a:t> </a:t>
            </a:r>
            <a:r>
              <a:rPr spc="-5" dirty="0"/>
              <a:t>DIFERENCIAL </a:t>
            </a:r>
            <a:r>
              <a:rPr spc="5" dirty="0"/>
              <a:t>(87)</a:t>
            </a:r>
          </a:p>
        </p:txBody>
      </p:sp>
      <p:sp>
        <p:nvSpPr>
          <p:cNvPr id="3" name="object 3"/>
          <p:cNvSpPr txBox="1"/>
          <p:nvPr/>
        </p:nvSpPr>
        <p:spPr>
          <a:xfrm>
            <a:off x="1905000" y="1728927"/>
            <a:ext cx="9067800" cy="393700"/>
          </a:xfrm>
          <a:prstGeom prst="rect">
            <a:avLst/>
          </a:prstGeom>
        </p:spPr>
        <p:txBody>
          <a:bodyPr vert="horz" wrap="square" lIns="0" tIns="14605" rIns="0" bIns="0" rtlCol="0">
            <a:spAutoFit/>
          </a:bodyPr>
          <a:lstStyle/>
          <a:p>
            <a:pPr marL="12700">
              <a:spcBef>
                <a:spcPts val="115"/>
              </a:spcBef>
              <a:tabLst>
                <a:tab pos="4133850" algn="l"/>
              </a:tabLst>
            </a:pPr>
            <a:r>
              <a:rPr sz="2400" b="1" spc="-25" dirty="0">
                <a:latin typeface="Calibri"/>
                <a:cs typeface="Calibri"/>
              </a:rPr>
              <a:t>E</a:t>
            </a:r>
            <a:r>
              <a:rPr sz="2400" b="1" dirty="0">
                <a:latin typeface="Calibri"/>
                <a:cs typeface="Calibri"/>
              </a:rPr>
              <a:t>QU</a:t>
            </a:r>
            <a:r>
              <a:rPr sz="2400" b="1" spc="10" dirty="0">
                <a:latin typeface="Calibri"/>
                <a:cs typeface="Calibri"/>
              </a:rPr>
              <a:t>IP</a:t>
            </a:r>
            <a:r>
              <a:rPr sz="2400" b="1" spc="5" dirty="0">
                <a:latin typeface="Calibri"/>
                <a:cs typeface="Calibri"/>
              </a:rPr>
              <a:t>O</a:t>
            </a:r>
            <a:r>
              <a:rPr sz="2400" b="1" spc="-125" dirty="0">
                <a:latin typeface="Calibri"/>
                <a:cs typeface="Calibri"/>
              </a:rPr>
              <a:t> </a:t>
            </a:r>
            <a:r>
              <a:rPr sz="2400" b="1" spc="10" dirty="0">
                <a:latin typeface="Calibri"/>
                <a:cs typeface="Calibri"/>
              </a:rPr>
              <a:t>S</a:t>
            </a:r>
            <a:r>
              <a:rPr sz="2400" b="1" spc="5" dirty="0">
                <a:latin typeface="Calibri"/>
                <a:cs typeface="Calibri"/>
              </a:rPr>
              <a:t>IN</a:t>
            </a:r>
            <a:r>
              <a:rPr sz="2400" b="1" spc="-45" dirty="0">
                <a:latin typeface="Calibri"/>
                <a:cs typeface="Calibri"/>
              </a:rPr>
              <a:t> </a:t>
            </a:r>
            <a:r>
              <a:rPr sz="2400" b="1" spc="-135" dirty="0">
                <a:latin typeface="Calibri"/>
                <a:cs typeface="Calibri"/>
              </a:rPr>
              <a:t>F</a:t>
            </a:r>
            <a:r>
              <a:rPr sz="2400" b="1" spc="10" dirty="0">
                <a:latin typeface="Calibri"/>
                <a:cs typeface="Calibri"/>
              </a:rPr>
              <a:t>A</a:t>
            </a:r>
            <a:r>
              <a:rPr sz="2400" b="1" spc="-10" dirty="0">
                <a:latin typeface="Calibri"/>
                <a:cs typeface="Calibri"/>
              </a:rPr>
              <a:t>LL</a:t>
            </a:r>
            <a:r>
              <a:rPr sz="2400" b="1" spc="5" dirty="0">
                <a:latin typeface="Calibri"/>
                <a:cs typeface="Calibri"/>
              </a:rPr>
              <a:t>A</a:t>
            </a:r>
            <a:r>
              <a:rPr sz="2400" b="1" dirty="0">
                <a:latin typeface="Calibri"/>
                <a:cs typeface="Calibri"/>
              </a:rPr>
              <a:t>	</a:t>
            </a:r>
            <a:r>
              <a:rPr lang="es-ES" sz="2400" b="1" dirty="0" smtClean="0">
                <a:latin typeface="Calibri"/>
                <a:cs typeface="Calibri"/>
              </a:rPr>
              <a:t>		</a:t>
            </a:r>
            <a:r>
              <a:rPr sz="2400" b="1" spc="-25" dirty="0" smtClean="0">
                <a:latin typeface="Calibri"/>
                <a:cs typeface="Calibri"/>
              </a:rPr>
              <a:t>E</a:t>
            </a:r>
            <a:r>
              <a:rPr sz="2400" b="1" dirty="0" smtClean="0">
                <a:latin typeface="Calibri"/>
                <a:cs typeface="Calibri"/>
              </a:rPr>
              <a:t>QU</a:t>
            </a:r>
            <a:r>
              <a:rPr sz="2400" b="1" spc="10" dirty="0" smtClean="0">
                <a:latin typeface="Calibri"/>
                <a:cs typeface="Calibri"/>
              </a:rPr>
              <a:t>IP</a:t>
            </a:r>
            <a:r>
              <a:rPr sz="2400" b="1" spc="5" dirty="0" smtClean="0">
                <a:latin typeface="Calibri"/>
                <a:cs typeface="Calibri"/>
              </a:rPr>
              <a:t>O</a:t>
            </a:r>
            <a:r>
              <a:rPr sz="2400" b="1" spc="-125" dirty="0" smtClean="0">
                <a:latin typeface="Calibri"/>
                <a:cs typeface="Calibri"/>
              </a:rPr>
              <a:t> </a:t>
            </a:r>
            <a:r>
              <a:rPr sz="2400" b="1" spc="-15" dirty="0">
                <a:latin typeface="Calibri"/>
                <a:cs typeface="Calibri"/>
              </a:rPr>
              <a:t>C</a:t>
            </a:r>
            <a:r>
              <a:rPr sz="2400" b="1" spc="-10" dirty="0">
                <a:latin typeface="Calibri"/>
                <a:cs typeface="Calibri"/>
              </a:rPr>
              <a:t>O</a:t>
            </a:r>
            <a:r>
              <a:rPr sz="2400" b="1" spc="5" dirty="0">
                <a:latin typeface="Calibri"/>
                <a:cs typeface="Calibri"/>
              </a:rPr>
              <a:t>N</a:t>
            </a:r>
            <a:r>
              <a:rPr sz="2400" b="1" spc="-10" dirty="0">
                <a:latin typeface="Calibri"/>
                <a:cs typeface="Calibri"/>
              </a:rPr>
              <a:t> </a:t>
            </a:r>
            <a:r>
              <a:rPr sz="2400" b="1" spc="-135" dirty="0">
                <a:latin typeface="Calibri"/>
                <a:cs typeface="Calibri"/>
              </a:rPr>
              <a:t>F</a:t>
            </a:r>
            <a:r>
              <a:rPr sz="2400" b="1" spc="10" dirty="0">
                <a:latin typeface="Calibri"/>
                <a:cs typeface="Calibri"/>
              </a:rPr>
              <a:t>A</a:t>
            </a:r>
            <a:r>
              <a:rPr sz="2400" b="1" spc="-10" dirty="0">
                <a:latin typeface="Calibri"/>
                <a:cs typeface="Calibri"/>
              </a:rPr>
              <a:t>LL</a:t>
            </a:r>
            <a:r>
              <a:rPr sz="2400" b="1" spc="5" dirty="0">
                <a:latin typeface="Calibri"/>
                <a:cs typeface="Calibri"/>
              </a:rPr>
              <a:t>A</a:t>
            </a:r>
            <a:endParaRPr sz="2400" dirty="0">
              <a:latin typeface="Calibri"/>
              <a:cs typeface="Calibri"/>
            </a:endParaRPr>
          </a:p>
        </p:txBody>
      </p:sp>
      <p:pic>
        <p:nvPicPr>
          <p:cNvPr id="4" name="object 4"/>
          <p:cNvPicPr/>
          <p:nvPr/>
        </p:nvPicPr>
        <p:blipFill>
          <a:blip r:embed="rId3" cstate="print"/>
          <a:stretch>
            <a:fillRect/>
          </a:stretch>
        </p:blipFill>
        <p:spPr>
          <a:xfrm>
            <a:off x="457200" y="2286000"/>
            <a:ext cx="5503457" cy="2362200"/>
          </a:xfrm>
          <a:prstGeom prst="rect">
            <a:avLst/>
          </a:prstGeom>
        </p:spPr>
      </p:pic>
      <p:pic>
        <p:nvPicPr>
          <p:cNvPr id="5" name="object 5"/>
          <p:cNvPicPr/>
          <p:nvPr/>
        </p:nvPicPr>
        <p:blipFill>
          <a:blip r:embed="rId4" cstate="print"/>
          <a:stretch>
            <a:fillRect/>
          </a:stretch>
        </p:blipFill>
        <p:spPr>
          <a:xfrm>
            <a:off x="990600" y="4974856"/>
            <a:ext cx="3887859" cy="359144"/>
          </a:xfrm>
          <a:prstGeom prst="rect">
            <a:avLst/>
          </a:prstGeom>
        </p:spPr>
      </p:pic>
      <p:grpSp>
        <p:nvGrpSpPr>
          <p:cNvPr id="6" name="object 6"/>
          <p:cNvGrpSpPr/>
          <p:nvPr/>
        </p:nvGrpSpPr>
        <p:grpSpPr>
          <a:xfrm>
            <a:off x="6468927" y="2286000"/>
            <a:ext cx="5418273" cy="3276600"/>
            <a:chOff x="4810350" y="2738493"/>
            <a:chExt cx="3858895" cy="2121535"/>
          </a:xfrm>
        </p:grpSpPr>
        <p:pic>
          <p:nvPicPr>
            <p:cNvPr id="7" name="object 7"/>
            <p:cNvPicPr/>
            <p:nvPr/>
          </p:nvPicPr>
          <p:blipFill>
            <a:blip r:embed="rId5" cstate="print"/>
            <a:stretch>
              <a:fillRect/>
            </a:stretch>
          </p:blipFill>
          <p:spPr>
            <a:xfrm>
              <a:off x="4810350" y="2738493"/>
              <a:ext cx="3858781" cy="1448031"/>
            </a:xfrm>
            <a:prstGeom prst="rect">
              <a:avLst/>
            </a:prstGeom>
          </p:spPr>
        </p:pic>
        <p:sp>
          <p:nvSpPr>
            <p:cNvPr id="8" name="object 8"/>
            <p:cNvSpPr/>
            <p:nvPr/>
          </p:nvSpPr>
          <p:spPr>
            <a:xfrm>
              <a:off x="6677152" y="4071874"/>
              <a:ext cx="177800" cy="788035"/>
            </a:xfrm>
            <a:custGeom>
              <a:avLst/>
              <a:gdLst/>
              <a:ahLst/>
              <a:cxnLst/>
              <a:rect l="l" t="t" r="r" b="b"/>
              <a:pathLst>
                <a:path w="177800" h="788035">
                  <a:moveTo>
                    <a:pt x="100765" y="75120"/>
                  </a:moveTo>
                  <a:lnTo>
                    <a:pt x="78166" y="105313"/>
                  </a:lnTo>
                  <a:lnTo>
                    <a:pt x="0" y="783717"/>
                  </a:lnTo>
                  <a:lnTo>
                    <a:pt x="37846" y="788034"/>
                  </a:lnTo>
                  <a:lnTo>
                    <a:pt x="116004" y="109816"/>
                  </a:lnTo>
                  <a:lnTo>
                    <a:pt x="100765" y="75120"/>
                  </a:lnTo>
                  <a:close/>
                </a:path>
                <a:path w="177800" h="788035">
                  <a:moveTo>
                    <a:pt x="124974" y="35306"/>
                  </a:moveTo>
                  <a:lnTo>
                    <a:pt x="86232" y="35306"/>
                  </a:lnTo>
                  <a:lnTo>
                    <a:pt x="124078" y="39750"/>
                  </a:lnTo>
                  <a:lnTo>
                    <a:pt x="116004" y="109816"/>
                  </a:lnTo>
                  <a:lnTo>
                    <a:pt x="140843" y="166369"/>
                  </a:lnTo>
                  <a:lnTo>
                    <a:pt x="145180" y="172559"/>
                  </a:lnTo>
                  <a:lnTo>
                    <a:pt x="151352" y="176450"/>
                  </a:lnTo>
                  <a:lnTo>
                    <a:pt x="158523" y="177746"/>
                  </a:lnTo>
                  <a:lnTo>
                    <a:pt x="165862" y="176149"/>
                  </a:lnTo>
                  <a:lnTo>
                    <a:pt x="172071" y="171809"/>
                  </a:lnTo>
                  <a:lnTo>
                    <a:pt x="176006" y="165623"/>
                  </a:lnTo>
                  <a:lnTo>
                    <a:pt x="177345" y="158414"/>
                  </a:lnTo>
                  <a:lnTo>
                    <a:pt x="175768" y="151002"/>
                  </a:lnTo>
                  <a:lnTo>
                    <a:pt x="124974" y="35306"/>
                  </a:lnTo>
                  <a:close/>
                </a:path>
                <a:path w="177800" h="788035">
                  <a:moveTo>
                    <a:pt x="109474" y="0"/>
                  </a:moveTo>
                  <a:lnTo>
                    <a:pt x="10541" y="132080"/>
                  </a:lnTo>
                  <a:lnTo>
                    <a:pt x="7278" y="138890"/>
                  </a:lnTo>
                  <a:lnTo>
                    <a:pt x="6921" y="146177"/>
                  </a:lnTo>
                  <a:lnTo>
                    <a:pt x="9326" y="153082"/>
                  </a:lnTo>
                  <a:lnTo>
                    <a:pt x="14350" y="158750"/>
                  </a:lnTo>
                  <a:lnTo>
                    <a:pt x="21232" y="161958"/>
                  </a:lnTo>
                  <a:lnTo>
                    <a:pt x="28543" y="162321"/>
                  </a:lnTo>
                  <a:lnTo>
                    <a:pt x="35425" y="159946"/>
                  </a:lnTo>
                  <a:lnTo>
                    <a:pt x="41021" y="154939"/>
                  </a:lnTo>
                  <a:lnTo>
                    <a:pt x="78166" y="105313"/>
                  </a:lnTo>
                  <a:lnTo>
                    <a:pt x="86232" y="35306"/>
                  </a:lnTo>
                  <a:lnTo>
                    <a:pt x="124974" y="35306"/>
                  </a:lnTo>
                  <a:lnTo>
                    <a:pt x="109474" y="0"/>
                  </a:lnTo>
                  <a:close/>
                </a:path>
                <a:path w="177800" h="788035">
                  <a:moveTo>
                    <a:pt x="123449" y="45212"/>
                  </a:moveTo>
                  <a:lnTo>
                    <a:pt x="87629" y="45212"/>
                  </a:lnTo>
                  <a:lnTo>
                    <a:pt x="120396" y="48894"/>
                  </a:lnTo>
                  <a:lnTo>
                    <a:pt x="100765" y="75120"/>
                  </a:lnTo>
                  <a:lnTo>
                    <a:pt x="116004" y="109816"/>
                  </a:lnTo>
                  <a:lnTo>
                    <a:pt x="123449" y="45212"/>
                  </a:lnTo>
                  <a:close/>
                </a:path>
                <a:path w="177800" h="788035">
                  <a:moveTo>
                    <a:pt x="86232" y="35306"/>
                  </a:moveTo>
                  <a:lnTo>
                    <a:pt x="78166" y="105313"/>
                  </a:lnTo>
                  <a:lnTo>
                    <a:pt x="100765" y="75120"/>
                  </a:lnTo>
                  <a:lnTo>
                    <a:pt x="87629" y="45212"/>
                  </a:lnTo>
                  <a:lnTo>
                    <a:pt x="123449" y="45212"/>
                  </a:lnTo>
                  <a:lnTo>
                    <a:pt x="124078" y="39750"/>
                  </a:lnTo>
                  <a:lnTo>
                    <a:pt x="86232" y="35306"/>
                  </a:lnTo>
                  <a:close/>
                </a:path>
                <a:path w="177800" h="788035">
                  <a:moveTo>
                    <a:pt x="87629" y="45212"/>
                  </a:moveTo>
                  <a:lnTo>
                    <a:pt x="100765" y="75120"/>
                  </a:lnTo>
                  <a:lnTo>
                    <a:pt x="120396" y="48894"/>
                  </a:lnTo>
                  <a:lnTo>
                    <a:pt x="87629" y="45212"/>
                  </a:lnTo>
                  <a:close/>
                </a:path>
              </a:pathLst>
            </a:custGeom>
            <a:solidFill>
              <a:srgbClr val="974707"/>
            </a:solidFill>
          </p:spPr>
          <p:txBody>
            <a:bodyPr wrap="square" lIns="0" tIns="0" rIns="0" bIns="0" rtlCol="0"/>
            <a:lstStyle/>
            <a:p>
              <a:endParaRPr/>
            </a:p>
          </p:txBody>
        </p:sp>
      </p:grpSp>
      <p:sp>
        <p:nvSpPr>
          <p:cNvPr id="9" name="object 9"/>
          <p:cNvSpPr/>
          <p:nvPr/>
        </p:nvSpPr>
        <p:spPr>
          <a:xfrm>
            <a:off x="6243515" y="1447165"/>
            <a:ext cx="1905" cy="3715385"/>
          </a:xfrm>
          <a:custGeom>
            <a:avLst/>
            <a:gdLst/>
            <a:ahLst/>
            <a:cxnLst/>
            <a:rect l="l" t="t" r="r" b="b"/>
            <a:pathLst>
              <a:path w="1904" h="3715385">
                <a:moveTo>
                  <a:pt x="1650" y="0"/>
                </a:moveTo>
                <a:lnTo>
                  <a:pt x="0" y="3714800"/>
                </a:lnTo>
              </a:path>
            </a:pathLst>
          </a:custGeom>
          <a:ln w="38099">
            <a:solidFill>
              <a:srgbClr val="974707"/>
            </a:solidFill>
          </a:ln>
        </p:spPr>
        <p:txBody>
          <a:bodyPr wrap="square" lIns="0" tIns="0" rIns="0" bIns="0" rtlCol="0"/>
          <a:lstStyle/>
          <a:p>
            <a:endParaRPr/>
          </a:p>
        </p:txBody>
      </p:sp>
      <p:pic>
        <p:nvPicPr>
          <p:cNvPr id="11" name="object 11"/>
          <p:cNvPicPr/>
          <p:nvPr/>
        </p:nvPicPr>
        <p:blipFill>
          <a:blip r:embed="rId6" cstate="print"/>
          <a:stretch>
            <a:fillRect/>
          </a:stretch>
        </p:blipFill>
        <p:spPr>
          <a:xfrm>
            <a:off x="8393303" y="5715000"/>
            <a:ext cx="1360297" cy="304800"/>
          </a:xfrm>
          <a:prstGeom prst="rect">
            <a:avLst/>
          </a:prstGeom>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539399" y="5267696"/>
            <a:ext cx="681022" cy="157711"/>
          </a:xfrm>
          <a:prstGeom prst="rect">
            <a:avLst/>
          </a:prstGeom>
        </p:spPr>
      </p:pic>
      <p:sp>
        <p:nvSpPr>
          <p:cNvPr id="3" name="object 3"/>
          <p:cNvSpPr txBox="1">
            <a:spLocks noGrp="1"/>
          </p:cNvSpPr>
          <p:nvPr>
            <p:ph type="title"/>
          </p:nvPr>
        </p:nvSpPr>
        <p:spPr>
          <a:xfrm>
            <a:off x="3799078" y="384125"/>
            <a:ext cx="4594225" cy="879475"/>
          </a:xfrm>
          <a:prstGeom prst="rect">
            <a:avLst/>
          </a:prstGeom>
        </p:spPr>
        <p:txBody>
          <a:bodyPr vert="horz" wrap="square" lIns="0" tIns="13970" rIns="0" bIns="0" rtlCol="0">
            <a:spAutoFit/>
          </a:bodyPr>
          <a:lstStyle/>
          <a:p>
            <a:pPr marL="12700" marR="5080" indent="567055">
              <a:spcBef>
                <a:spcPts val="110"/>
              </a:spcBef>
            </a:pPr>
            <a:r>
              <a:rPr spc="-5" dirty="0"/>
              <a:t>RELÉS </a:t>
            </a:r>
            <a:r>
              <a:rPr dirty="0"/>
              <a:t>DE </a:t>
            </a:r>
            <a:r>
              <a:rPr spc="-10" dirty="0"/>
              <a:t>PROTECCIÓN: </a:t>
            </a:r>
            <a:r>
              <a:rPr spc="-5" dirty="0"/>
              <a:t> </a:t>
            </a:r>
            <a:r>
              <a:rPr spc="-10" dirty="0"/>
              <a:t>PROTECCIÓN</a:t>
            </a:r>
            <a:r>
              <a:rPr spc="-120" dirty="0"/>
              <a:t> </a:t>
            </a:r>
            <a:r>
              <a:rPr spc="-5" dirty="0"/>
              <a:t>DIFERENCIAL </a:t>
            </a:r>
            <a:r>
              <a:rPr spc="5" dirty="0"/>
              <a:t>(87)</a:t>
            </a:r>
          </a:p>
        </p:txBody>
      </p:sp>
      <p:grpSp>
        <p:nvGrpSpPr>
          <p:cNvPr id="4" name="object 4"/>
          <p:cNvGrpSpPr/>
          <p:nvPr/>
        </p:nvGrpSpPr>
        <p:grpSpPr>
          <a:xfrm>
            <a:off x="2438400" y="1294307"/>
            <a:ext cx="7239000" cy="5030293"/>
            <a:chOff x="1359274" y="1622581"/>
            <a:chExt cx="5933440" cy="4279265"/>
          </a:xfrm>
        </p:grpSpPr>
        <p:pic>
          <p:nvPicPr>
            <p:cNvPr id="5" name="object 5"/>
            <p:cNvPicPr/>
            <p:nvPr/>
          </p:nvPicPr>
          <p:blipFill>
            <a:blip r:embed="rId3" cstate="print"/>
            <a:stretch>
              <a:fillRect/>
            </a:stretch>
          </p:blipFill>
          <p:spPr>
            <a:xfrm>
              <a:off x="1359274" y="1622581"/>
              <a:ext cx="5933123" cy="3474197"/>
            </a:xfrm>
            <a:prstGeom prst="rect">
              <a:avLst/>
            </a:prstGeom>
          </p:spPr>
        </p:pic>
        <p:sp>
          <p:nvSpPr>
            <p:cNvPr id="6" name="object 6"/>
            <p:cNvSpPr/>
            <p:nvPr/>
          </p:nvSpPr>
          <p:spPr>
            <a:xfrm>
              <a:off x="3762793" y="4786249"/>
              <a:ext cx="1880870" cy="1115060"/>
            </a:xfrm>
            <a:custGeom>
              <a:avLst/>
              <a:gdLst/>
              <a:ahLst/>
              <a:cxnLst/>
              <a:rect l="l" t="t" r="r" b="b"/>
              <a:pathLst>
                <a:path w="1880870" h="1115060">
                  <a:moveTo>
                    <a:pt x="90073" y="75512"/>
                  </a:moveTo>
                  <a:lnTo>
                    <a:pt x="73368" y="100383"/>
                  </a:lnTo>
                  <a:lnTo>
                    <a:pt x="73368" y="1095921"/>
                  </a:lnTo>
                  <a:lnTo>
                    <a:pt x="74862" y="1103339"/>
                  </a:lnTo>
                  <a:lnTo>
                    <a:pt x="78940" y="1109394"/>
                  </a:lnTo>
                  <a:lnTo>
                    <a:pt x="84994" y="1113475"/>
                  </a:lnTo>
                  <a:lnTo>
                    <a:pt x="92418" y="1114971"/>
                  </a:lnTo>
                  <a:lnTo>
                    <a:pt x="1880832" y="1114971"/>
                  </a:lnTo>
                  <a:lnTo>
                    <a:pt x="1880832" y="1095921"/>
                  </a:lnTo>
                  <a:lnTo>
                    <a:pt x="111468" y="1095921"/>
                  </a:lnTo>
                  <a:lnTo>
                    <a:pt x="92418" y="1076871"/>
                  </a:lnTo>
                  <a:lnTo>
                    <a:pt x="111468" y="1076871"/>
                  </a:lnTo>
                  <a:lnTo>
                    <a:pt x="111468" y="118209"/>
                  </a:lnTo>
                  <a:lnTo>
                    <a:pt x="90073" y="75512"/>
                  </a:lnTo>
                  <a:close/>
                </a:path>
                <a:path w="1880870" h="1115060">
                  <a:moveTo>
                    <a:pt x="111468" y="1076871"/>
                  </a:moveTo>
                  <a:lnTo>
                    <a:pt x="92418" y="1076871"/>
                  </a:lnTo>
                  <a:lnTo>
                    <a:pt x="111468" y="1095921"/>
                  </a:lnTo>
                  <a:lnTo>
                    <a:pt x="111468" y="1076871"/>
                  </a:lnTo>
                  <a:close/>
                </a:path>
                <a:path w="1880870" h="1115060">
                  <a:moveTo>
                    <a:pt x="1880832" y="1076871"/>
                  </a:moveTo>
                  <a:lnTo>
                    <a:pt x="111468" y="1076871"/>
                  </a:lnTo>
                  <a:lnTo>
                    <a:pt x="111468" y="1095921"/>
                  </a:lnTo>
                  <a:lnTo>
                    <a:pt x="1880832" y="1095921"/>
                  </a:lnTo>
                  <a:lnTo>
                    <a:pt x="1880832" y="1076871"/>
                  </a:lnTo>
                  <a:close/>
                </a:path>
                <a:path w="1880870" h="1115060">
                  <a:moveTo>
                    <a:pt x="113772" y="37718"/>
                  </a:moveTo>
                  <a:lnTo>
                    <a:pt x="111468" y="37718"/>
                  </a:lnTo>
                  <a:lnTo>
                    <a:pt x="111468" y="118209"/>
                  </a:lnTo>
                  <a:lnTo>
                    <a:pt x="134709" y="164592"/>
                  </a:lnTo>
                  <a:lnTo>
                    <a:pt x="139432" y="170527"/>
                  </a:lnTo>
                  <a:lnTo>
                    <a:pt x="145821" y="174069"/>
                  </a:lnTo>
                  <a:lnTo>
                    <a:pt x="153068" y="174968"/>
                  </a:lnTo>
                  <a:lnTo>
                    <a:pt x="160363" y="172974"/>
                  </a:lnTo>
                  <a:lnTo>
                    <a:pt x="166318" y="168324"/>
                  </a:lnTo>
                  <a:lnTo>
                    <a:pt x="169904" y="161972"/>
                  </a:lnTo>
                  <a:lnTo>
                    <a:pt x="170846" y="154739"/>
                  </a:lnTo>
                  <a:lnTo>
                    <a:pt x="168872" y="147446"/>
                  </a:lnTo>
                  <a:lnTo>
                    <a:pt x="113772" y="37718"/>
                  </a:lnTo>
                  <a:close/>
                </a:path>
                <a:path w="1880870" h="1115060">
                  <a:moveTo>
                    <a:pt x="94831" y="0"/>
                  </a:moveTo>
                  <a:lnTo>
                    <a:pt x="2883" y="137032"/>
                  </a:lnTo>
                  <a:lnTo>
                    <a:pt x="0" y="143982"/>
                  </a:lnTo>
                  <a:lnTo>
                    <a:pt x="9" y="151288"/>
                  </a:lnTo>
                  <a:lnTo>
                    <a:pt x="2758" y="158071"/>
                  </a:lnTo>
                  <a:lnTo>
                    <a:pt x="8090" y="163449"/>
                  </a:lnTo>
                  <a:lnTo>
                    <a:pt x="15093" y="166332"/>
                  </a:lnTo>
                  <a:lnTo>
                    <a:pt x="22393" y="166322"/>
                  </a:lnTo>
                  <a:lnTo>
                    <a:pt x="29146" y="163574"/>
                  </a:lnTo>
                  <a:lnTo>
                    <a:pt x="34506" y="158242"/>
                  </a:lnTo>
                  <a:lnTo>
                    <a:pt x="73368" y="100383"/>
                  </a:lnTo>
                  <a:lnTo>
                    <a:pt x="73368" y="37718"/>
                  </a:lnTo>
                  <a:lnTo>
                    <a:pt x="113772" y="37718"/>
                  </a:lnTo>
                  <a:lnTo>
                    <a:pt x="94831" y="0"/>
                  </a:lnTo>
                  <a:close/>
                </a:path>
                <a:path w="1880870" h="1115060">
                  <a:moveTo>
                    <a:pt x="111468" y="46227"/>
                  </a:moveTo>
                  <a:lnTo>
                    <a:pt x="75400" y="46227"/>
                  </a:lnTo>
                  <a:lnTo>
                    <a:pt x="108293" y="48387"/>
                  </a:lnTo>
                  <a:lnTo>
                    <a:pt x="90073" y="75512"/>
                  </a:lnTo>
                  <a:lnTo>
                    <a:pt x="111468" y="118209"/>
                  </a:lnTo>
                  <a:lnTo>
                    <a:pt x="111468" y="46227"/>
                  </a:lnTo>
                  <a:close/>
                </a:path>
                <a:path w="1880870" h="1115060">
                  <a:moveTo>
                    <a:pt x="111468" y="37718"/>
                  </a:moveTo>
                  <a:lnTo>
                    <a:pt x="73368" y="37718"/>
                  </a:lnTo>
                  <a:lnTo>
                    <a:pt x="73368" y="100383"/>
                  </a:lnTo>
                  <a:lnTo>
                    <a:pt x="90073" y="75512"/>
                  </a:lnTo>
                  <a:lnTo>
                    <a:pt x="75400" y="46227"/>
                  </a:lnTo>
                  <a:lnTo>
                    <a:pt x="111468" y="46227"/>
                  </a:lnTo>
                  <a:lnTo>
                    <a:pt x="111468" y="37718"/>
                  </a:lnTo>
                  <a:close/>
                </a:path>
                <a:path w="1880870" h="1115060">
                  <a:moveTo>
                    <a:pt x="75400" y="46227"/>
                  </a:moveTo>
                  <a:lnTo>
                    <a:pt x="90073" y="75512"/>
                  </a:lnTo>
                  <a:lnTo>
                    <a:pt x="108293" y="48387"/>
                  </a:lnTo>
                  <a:lnTo>
                    <a:pt x="75400" y="46227"/>
                  </a:lnTo>
                  <a:close/>
                </a:path>
              </a:pathLst>
            </a:custGeom>
            <a:solidFill>
              <a:srgbClr val="C00000"/>
            </a:solidFill>
          </p:spPr>
          <p:txBody>
            <a:bodyPr wrap="square" lIns="0" tIns="0" rIns="0" bIns="0" rtlCol="0"/>
            <a:lstStyle/>
            <a:p>
              <a:endParaRPr/>
            </a:p>
          </p:txBody>
        </p:sp>
      </p:grpSp>
      <p:sp>
        <p:nvSpPr>
          <p:cNvPr id="7" name="object 7"/>
          <p:cNvSpPr txBox="1"/>
          <p:nvPr/>
        </p:nvSpPr>
        <p:spPr>
          <a:xfrm>
            <a:off x="7700758" y="5215151"/>
            <a:ext cx="3198305" cy="1243930"/>
          </a:xfrm>
          <a:prstGeom prst="rect">
            <a:avLst/>
          </a:prstGeom>
        </p:spPr>
        <p:txBody>
          <a:bodyPr vert="horz" wrap="square" lIns="0" tIns="12700" rIns="0" bIns="0" rtlCol="0">
            <a:spAutoFit/>
          </a:bodyPr>
          <a:lstStyle/>
          <a:p>
            <a:pPr marL="12700" marR="5080">
              <a:spcBef>
                <a:spcPts val="100"/>
              </a:spcBef>
              <a:tabLst>
                <a:tab pos="1054100" algn="l"/>
              </a:tabLst>
            </a:pPr>
            <a:r>
              <a:rPr sz="2000" b="1" spc="-5" dirty="0" smtClean="0">
                <a:latin typeface="Calibri"/>
                <a:cs typeface="Calibri"/>
              </a:rPr>
              <a:t>Si</a:t>
            </a:r>
            <a:r>
              <a:rPr lang="es-ES" sz="2000" b="1" spc="-5" dirty="0" smtClean="0">
                <a:latin typeface="Calibri"/>
                <a:cs typeface="Calibri"/>
              </a:rPr>
              <a:t> </a:t>
            </a:r>
            <a:r>
              <a:rPr sz="2000" b="1" spc="-5" dirty="0" smtClean="0">
                <a:latin typeface="Calibri"/>
                <a:cs typeface="Calibri"/>
              </a:rPr>
              <a:t>son</a:t>
            </a:r>
            <a:r>
              <a:rPr sz="2000" b="1" spc="-55" dirty="0" smtClean="0">
                <a:latin typeface="Calibri"/>
                <a:cs typeface="Calibri"/>
              </a:rPr>
              <a:t> </a:t>
            </a:r>
            <a:r>
              <a:rPr sz="2000" b="1" spc="-5" dirty="0">
                <a:latin typeface="Calibri"/>
                <a:cs typeface="Calibri"/>
              </a:rPr>
              <a:t>iguales, </a:t>
            </a:r>
            <a:r>
              <a:rPr sz="2000" b="1" spc="-395" dirty="0">
                <a:latin typeface="Calibri"/>
                <a:cs typeface="Calibri"/>
              </a:rPr>
              <a:t> </a:t>
            </a:r>
            <a:r>
              <a:rPr sz="2000" b="1" spc="-5" dirty="0">
                <a:latin typeface="Calibri"/>
                <a:cs typeface="Calibri"/>
              </a:rPr>
              <a:t>ambas </a:t>
            </a:r>
            <a:r>
              <a:rPr sz="2000" b="1" spc="5" dirty="0">
                <a:latin typeface="Calibri"/>
                <a:cs typeface="Calibri"/>
              </a:rPr>
              <a:t>se </a:t>
            </a:r>
            <a:r>
              <a:rPr sz="2000" b="1" spc="-10" dirty="0">
                <a:latin typeface="Calibri"/>
                <a:cs typeface="Calibri"/>
              </a:rPr>
              <a:t>cancelan </a:t>
            </a:r>
            <a:r>
              <a:rPr sz="2000" b="1" dirty="0">
                <a:latin typeface="Calibri"/>
                <a:cs typeface="Calibri"/>
              </a:rPr>
              <a:t>y </a:t>
            </a:r>
            <a:r>
              <a:rPr sz="2000" b="1" spc="5" dirty="0">
                <a:latin typeface="Calibri"/>
                <a:cs typeface="Calibri"/>
              </a:rPr>
              <a:t> </a:t>
            </a:r>
            <a:r>
              <a:rPr sz="2000" b="1" spc="-20" dirty="0">
                <a:latin typeface="Calibri"/>
                <a:cs typeface="Calibri"/>
              </a:rPr>
              <a:t>produce</a:t>
            </a:r>
            <a:r>
              <a:rPr sz="2000" b="1" spc="45" dirty="0">
                <a:latin typeface="Calibri"/>
                <a:cs typeface="Calibri"/>
              </a:rPr>
              <a:t> </a:t>
            </a:r>
            <a:r>
              <a:rPr sz="2000" b="1" spc="-10" dirty="0">
                <a:latin typeface="Calibri"/>
                <a:cs typeface="Calibri"/>
              </a:rPr>
              <a:t>que</a:t>
            </a:r>
            <a:r>
              <a:rPr sz="2000" b="1" spc="20" dirty="0">
                <a:latin typeface="Calibri"/>
                <a:cs typeface="Calibri"/>
              </a:rPr>
              <a:t> </a:t>
            </a:r>
            <a:r>
              <a:rPr sz="2000" b="1" spc="-5" dirty="0">
                <a:latin typeface="Calibri"/>
                <a:cs typeface="Calibri"/>
              </a:rPr>
              <a:t>no</a:t>
            </a:r>
            <a:r>
              <a:rPr sz="2000" b="1" dirty="0">
                <a:latin typeface="Calibri"/>
                <a:cs typeface="Calibri"/>
              </a:rPr>
              <a:t> </a:t>
            </a:r>
            <a:r>
              <a:rPr sz="2000" b="1" spc="-10" dirty="0">
                <a:latin typeface="Calibri"/>
                <a:cs typeface="Calibri"/>
              </a:rPr>
              <a:t>halla </a:t>
            </a:r>
            <a:r>
              <a:rPr sz="2000" b="1" spc="-5" dirty="0">
                <a:latin typeface="Calibri"/>
                <a:cs typeface="Calibri"/>
              </a:rPr>
              <a:t> </a:t>
            </a:r>
            <a:r>
              <a:rPr sz="2000" b="1" spc="-15" dirty="0">
                <a:latin typeface="Calibri"/>
                <a:cs typeface="Calibri"/>
              </a:rPr>
              <a:t>corriente</a:t>
            </a:r>
            <a:r>
              <a:rPr sz="2000" b="1" spc="15" dirty="0">
                <a:latin typeface="Calibri"/>
                <a:cs typeface="Calibri"/>
              </a:rPr>
              <a:t> </a:t>
            </a:r>
            <a:r>
              <a:rPr sz="2000" b="1" spc="-15" dirty="0">
                <a:latin typeface="Calibri"/>
                <a:cs typeface="Calibri"/>
              </a:rPr>
              <a:t>sobre</a:t>
            </a:r>
            <a:r>
              <a:rPr sz="2000" b="1" spc="20" dirty="0">
                <a:latin typeface="Calibri"/>
                <a:cs typeface="Calibri"/>
              </a:rPr>
              <a:t> </a:t>
            </a:r>
            <a:r>
              <a:rPr sz="2000" b="1" spc="-10" dirty="0">
                <a:latin typeface="Calibri"/>
                <a:cs typeface="Calibri"/>
              </a:rPr>
              <a:t>la </a:t>
            </a:r>
            <a:r>
              <a:rPr sz="2000" b="1" spc="-5" dirty="0">
                <a:latin typeface="Calibri"/>
                <a:cs typeface="Calibri"/>
              </a:rPr>
              <a:t> </a:t>
            </a:r>
            <a:r>
              <a:rPr sz="2000" b="1" spc="-15" dirty="0">
                <a:latin typeface="Calibri"/>
                <a:cs typeface="Calibri"/>
              </a:rPr>
              <a:t>bobina</a:t>
            </a:r>
            <a:r>
              <a:rPr sz="2000" b="1" spc="15" dirty="0">
                <a:latin typeface="Calibri"/>
                <a:cs typeface="Calibri"/>
              </a:rPr>
              <a:t> </a:t>
            </a:r>
            <a:r>
              <a:rPr sz="2000" b="1" spc="-5" dirty="0">
                <a:latin typeface="Calibri"/>
                <a:cs typeface="Calibri"/>
              </a:rPr>
              <a:t>de</a:t>
            </a:r>
            <a:r>
              <a:rPr sz="2000" b="1" spc="15" dirty="0">
                <a:latin typeface="Calibri"/>
                <a:cs typeface="Calibri"/>
              </a:rPr>
              <a:t> </a:t>
            </a:r>
            <a:r>
              <a:rPr sz="2000" b="1" spc="-15" dirty="0">
                <a:latin typeface="Calibri"/>
                <a:cs typeface="Calibri"/>
              </a:rPr>
              <a:t>disparo</a:t>
            </a:r>
            <a:r>
              <a:rPr sz="2000" b="1" spc="45" dirty="0">
                <a:latin typeface="Calibri"/>
                <a:cs typeface="Calibri"/>
              </a:rPr>
              <a:t> </a:t>
            </a:r>
            <a:r>
              <a:rPr sz="2000" b="1" spc="-5" dirty="0">
                <a:latin typeface="Calibri"/>
                <a:cs typeface="Calibri"/>
              </a:rPr>
              <a:t>OC</a:t>
            </a:r>
            <a:endParaRPr sz="2000" b="1" dirty="0">
              <a:latin typeface="Calibri"/>
              <a:cs typeface="Calibri"/>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295400" y="457200"/>
            <a:ext cx="10132582" cy="646331"/>
          </a:xfrm>
          <a:prstGeom prst="rect">
            <a:avLst/>
          </a:prstGeom>
        </p:spPr>
        <p:txBody>
          <a:bodyPr wrap="none">
            <a:spAutoFit/>
          </a:bodyPr>
          <a:lstStyle/>
          <a:p>
            <a:r>
              <a:rPr lang="en-US" sz="3600" b="1" dirty="0" err="1">
                <a:solidFill>
                  <a:schemeClr val="accent6">
                    <a:lumMod val="75000"/>
                  </a:schemeClr>
                </a:solidFill>
              </a:rPr>
              <a:t>Relé</a:t>
            </a:r>
            <a:r>
              <a:rPr lang="en-US" sz="3600" b="1" dirty="0">
                <a:solidFill>
                  <a:schemeClr val="accent6">
                    <a:lumMod val="75000"/>
                  </a:schemeClr>
                </a:solidFill>
              </a:rPr>
              <a:t> </a:t>
            </a:r>
            <a:r>
              <a:rPr lang="en-US" sz="3600" b="1" dirty="0" err="1">
                <a:solidFill>
                  <a:schemeClr val="accent6">
                    <a:lumMod val="75000"/>
                  </a:schemeClr>
                </a:solidFill>
              </a:rPr>
              <a:t>diferencial</a:t>
            </a:r>
            <a:r>
              <a:rPr lang="en-US" sz="3600" b="1" dirty="0">
                <a:solidFill>
                  <a:schemeClr val="accent6">
                    <a:lumMod val="75000"/>
                  </a:schemeClr>
                </a:solidFill>
              </a:rPr>
              <a:t> para </a:t>
            </a:r>
            <a:r>
              <a:rPr lang="en-US" sz="3600" b="1" dirty="0" err="1">
                <a:solidFill>
                  <a:schemeClr val="accent6">
                    <a:lumMod val="75000"/>
                  </a:schemeClr>
                </a:solidFill>
              </a:rPr>
              <a:t>protección</a:t>
            </a:r>
            <a:r>
              <a:rPr lang="en-US" sz="3600" b="1" dirty="0">
                <a:solidFill>
                  <a:schemeClr val="accent6">
                    <a:lumMod val="75000"/>
                  </a:schemeClr>
                </a:solidFill>
              </a:rPr>
              <a:t> de </a:t>
            </a:r>
            <a:r>
              <a:rPr lang="en-US" sz="3600" b="1" dirty="0" err="1">
                <a:solidFill>
                  <a:schemeClr val="accent6">
                    <a:lumMod val="75000"/>
                  </a:schemeClr>
                </a:solidFill>
              </a:rPr>
              <a:t>transformadores</a:t>
            </a:r>
            <a:endParaRPr lang="en-US" sz="3600" b="1" dirty="0">
              <a:solidFill>
                <a:schemeClr val="accent6">
                  <a:lumMod val="75000"/>
                </a:schemeClr>
              </a:solidFill>
            </a:endParaRPr>
          </a:p>
        </p:txBody>
      </p:sp>
      <p:sp>
        <p:nvSpPr>
          <p:cNvPr id="6" name="Rectángulo 5"/>
          <p:cNvSpPr/>
          <p:nvPr/>
        </p:nvSpPr>
        <p:spPr>
          <a:xfrm>
            <a:off x="2952623" y="5117174"/>
            <a:ext cx="6818135" cy="954107"/>
          </a:xfrm>
          <a:prstGeom prst="rect">
            <a:avLst/>
          </a:prstGeom>
        </p:spPr>
        <p:txBody>
          <a:bodyPr wrap="square">
            <a:spAutoFit/>
          </a:bodyPr>
          <a:lstStyle/>
          <a:p>
            <a:r>
              <a:rPr lang="en-US" sz="2800" b="1" dirty="0">
                <a:solidFill>
                  <a:srgbClr val="00B050"/>
                </a:solidFill>
              </a:rPr>
              <a:t>Con Id de </a:t>
            </a:r>
            <a:r>
              <a:rPr lang="en-US" sz="2800" b="1" dirty="0" err="1">
                <a:solidFill>
                  <a:srgbClr val="00B050"/>
                </a:solidFill>
              </a:rPr>
              <a:t>falla</a:t>
            </a:r>
            <a:r>
              <a:rPr lang="en-US" sz="2800" b="1" dirty="0">
                <a:solidFill>
                  <a:srgbClr val="00B050"/>
                </a:solidFill>
              </a:rPr>
              <a:t> </a:t>
            </a:r>
            <a:r>
              <a:rPr lang="en-US" sz="2800" b="1" dirty="0" err="1">
                <a:solidFill>
                  <a:srgbClr val="00B050"/>
                </a:solidFill>
              </a:rPr>
              <a:t>interna</a:t>
            </a:r>
            <a:r>
              <a:rPr lang="en-US" sz="2800" b="1" dirty="0">
                <a:solidFill>
                  <a:srgbClr val="00B050"/>
                </a:solidFill>
              </a:rPr>
              <a:t> &gt; 0 </a:t>
            </a:r>
            <a:r>
              <a:rPr lang="en-US" sz="2800" b="1" dirty="0" smtClean="0">
                <a:solidFill>
                  <a:srgbClr val="00B050"/>
                </a:solidFill>
                <a:sym typeface="Wingdings" panose="05000000000000000000" pitchFamily="2" charset="2"/>
              </a:rPr>
              <a:t></a:t>
            </a:r>
            <a:r>
              <a:rPr lang="en-US" sz="2800" b="1" dirty="0" smtClean="0">
                <a:solidFill>
                  <a:srgbClr val="00B050"/>
                </a:solidFill>
              </a:rPr>
              <a:t> </a:t>
            </a:r>
            <a:r>
              <a:rPr lang="en-US" sz="2800" b="1" dirty="0" err="1">
                <a:solidFill>
                  <a:srgbClr val="00B050"/>
                </a:solidFill>
              </a:rPr>
              <a:t>Disparo</a:t>
            </a:r>
            <a:endParaRPr lang="en-US" sz="2800" b="1" dirty="0">
              <a:solidFill>
                <a:srgbClr val="00B050"/>
              </a:solidFill>
            </a:endParaRPr>
          </a:p>
          <a:p>
            <a:r>
              <a:rPr lang="en-US" sz="2800" b="1" dirty="0">
                <a:solidFill>
                  <a:srgbClr val="FF0000"/>
                </a:solidFill>
              </a:rPr>
              <a:t>Con </a:t>
            </a:r>
            <a:r>
              <a:rPr lang="en-US" sz="2800" b="1" dirty="0" err="1">
                <a:solidFill>
                  <a:srgbClr val="FF0000"/>
                </a:solidFill>
              </a:rPr>
              <a:t>falla</a:t>
            </a:r>
            <a:r>
              <a:rPr lang="en-US" sz="2800" b="1" dirty="0">
                <a:solidFill>
                  <a:srgbClr val="FF0000"/>
                </a:solidFill>
              </a:rPr>
              <a:t> externa Id = </a:t>
            </a:r>
            <a:r>
              <a:rPr lang="en-US" sz="2800" b="1" dirty="0" smtClean="0">
                <a:solidFill>
                  <a:srgbClr val="FF0000"/>
                </a:solidFill>
              </a:rPr>
              <a:t>0      </a:t>
            </a:r>
            <a:r>
              <a:rPr lang="en-US" sz="2800" b="1" dirty="0" smtClean="0">
                <a:solidFill>
                  <a:srgbClr val="FF0000"/>
                </a:solidFill>
                <a:sym typeface="Wingdings" panose="05000000000000000000" pitchFamily="2" charset="2"/>
              </a:rPr>
              <a:t> Sin</a:t>
            </a:r>
            <a:r>
              <a:rPr lang="en-US" sz="2800" b="1" dirty="0" smtClean="0">
                <a:solidFill>
                  <a:srgbClr val="FF0000"/>
                </a:solidFill>
              </a:rPr>
              <a:t> </a:t>
            </a:r>
            <a:r>
              <a:rPr lang="en-US" sz="2800" b="1" dirty="0" err="1">
                <a:solidFill>
                  <a:srgbClr val="FF0000"/>
                </a:solidFill>
              </a:rPr>
              <a:t>disparo</a:t>
            </a:r>
            <a:endParaRPr lang="en-US" sz="2800" b="1" dirty="0">
              <a:solidFill>
                <a:srgbClr val="FF0000"/>
              </a:solidFill>
            </a:endParaRPr>
          </a:p>
        </p:txBody>
      </p:sp>
      <p:grpSp>
        <p:nvGrpSpPr>
          <p:cNvPr id="7" name="Grupo 6"/>
          <p:cNvGrpSpPr/>
          <p:nvPr/>
        </p:nvGrpSpPr>
        <p:grpSpPr>
          <a:xfrm>
            <a:off x="1752600" y="1477963"/>
            <a:ext cx="8686800" cy="5151437"/>
            <a:chOff x="3283951" y="2693988"/>
            <a:chExt cx="5622925" cy="3398837"/>
          </a:xfrm>
        </p:grpSpPr>
        <p:grpSp>
          <p:nvGrpSpPr>
            <p:cNvPr id="8" name="Grupo 7"/>
            <p:cNvGrpSpPr/>
            <p:nvPr/>
          </p:nvGrpSpPr>
          <p:grpSpPr>
            <a:xfrm>
              <a:off x="3283951" y="2928938"/>
              <a:ext cx="5622925" cy="2244725"/>
              <a:chOff x="3209925" y="2838450"/>
              <a:chExt cx="5622925" cy="2244725"/>
            </a:xfrm>
          </p:grpSpPr>
          <p:sp>
            <p:nvSpPr>
              <p:cNvPr id="15" name="Line 2"/>
              <p:cNvSpPr>
                <a:spLocks noChangeShapeType="1"/>
              </p:cNvSpPr>
              <p:nvPr/>
            </p:nvSpPr>
            <p:spPr bwMode="auto">
              <a:xfrm flipV="1">
                <a:off x="3617913" y="4354513"/>
                <a:ext cx="4538662"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16" name="Line 3"/>
              <p:cNvSpPr>
                <a:spLocks noChangeShapeType="1"/>
              </p:cNvSpPr>
              <p:nvPr/>
            </p:nvSpPr>
            <p:spPr bwMode="auto">
              <a:xfrm>
                <a:off x="3209925" y="3198813"/>
                <a:ext cx="5353050"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17" name="Rectangle 4"/>
              <p:cNvSpPr>
                <a:spLocks noChangeArrowheads="1"/>
              </p:cNvSpPr>
              <p:nvPr/>
            </p:nvSpPr>
            <p:spPr bwMode="auto">
              <a:xfrm>
                <a:off x="4090988" y="3054350"/>
                <a:ext cx="271462"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8" name="Oval 5"/>
              <p:cNvSpPr>
                <a:spLocks noChangeArrowheads="1"/>
              </p:cNvSpPr>
              <p:nvPr/>
            </p:nvSpPr>
            <p:spPr bwMode="auto">
              <a:xfrm>
                <a:off x="5175250" y="2838450"/>
                <a:ext cx="677863" cy="722313"/>
              </a:xfrm>
              <a:prstGeom prst="ellipse">
                <a:avLst/>
              </a:prstGeom>
              <a:solidFill>
                <a:srgbClr val="FFFFFF"/>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9" name="Oval 6"/>
              <p:cNvSpPr>
                <a:spLocks noChangeArrowheads="1"/>
              </p:cNvSpPr>
              <p:nvPr/>
            </p:nvSpPr>
            <p:spPr bwMode="auto">
              <a:xfrm>
                <a:off x="5581650" y="2838450"/>
                <a:ext cx="676275" cy="722313"/>
              </a:xfrm>
              <a:prstGeom prst="ellipse">
                <a:avLst/>
              </a:prstGeom>
              <a:solidFill>
                <a:srgbClr val="FFFFFF">
                  <a:alpha val="50195"/>
                </a:srgbClr>
              </a:solidFill>
              <a:ln w="57150">
                <a:solidFill>
                  <a:srgbClr val="000000"/>
                </a:solidFill>
                <a:round/>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0" name="Rectangle 7"/>
              <p:cNvSpPr>
                <a:spLocks noChangeArrowheads="1"/>
              </p:cNvSpPr>
              <p:nvPr/>
            </p:nvSpPr>
            <p:spPr bwMode="auto">
              <a:xfrm>
                <a:off x="7343775" y="3054350"/>
                <a:ext cx="269875"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1" name="Oval 8"/>
              <p:cNvSpPr>
                <a:spLocks noChangeArrowheads="1"/>
              </p:cNvSpPr>
              <p:nvPr/>
            </p:nvSpPr>
            <p:spPr bwMode="auto">
              <a:xfrm>
                <a:off x="7885113" y="3054350"/>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2" name="Oval 9"/>
              <p:cNvSpPr>
                <a:spLocks noChangeArrowheads="1"/>
              </p:cNvSpPr>
              <p:nvPr/>
            </p:nvSpPr>
            <p:spPr bwMode="auto">
              <a:xfrm>
                <a:off x="3617913" y="3054350"/>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3" name="Line 10"/>
              <p:cNvSpPr>
                <a:spLocks noChangeShapeType="1"/>
              </p:cNvSpPr>
              <p:nvPr/>
            </p:nvSpPr>
            <p:spPr bwMode="auto">
              <a:xfrm>
                <a:off x="3209925" y="2909888"/>
                <a:ext cx="0" cy="57785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24" name="Line 11"/>
              <p:cNvSpPr>
                <a:spLocks noChangeShapeType="1"/>
              </p:cNvSpPr>
              <p:nvPr/>
            </p:nvSpPr>
            <p:spPr bwMode="auto">
              <a:xfrm>
                <a:off x="8562975" y="2909888"/>
                <a:ext cx="0" cy="57785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pic>
            <p:nvPicPr>
              <p:cNvPr id="25" name="Picture 12" descr="DT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0" y="4065588"/>
                <a:ext cx="11874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Line 13"/>
              <p:cNvSpPr>
                <a:spLocks noChangeShapeType="1"/>
              </p:cNvSpPr>
              <p:nvPr/>
            </p:nvSpPr>
            <p:spPr bwMode="auto">
              <a:xfrm>
                <a:off x="3617913" y="3198813"/>
                <a:ext cx="0" cy="11557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27" name="Line 14"/>
              <p:cNvSpPr>
                <a:spLocks noChangeShapeType="1"/>
              </p:cNvSpPr>
              <p:nvPr/>
            </p:nvSpPr>
            <p:spPr bwMode="auto">
              <a:xfrm>
                <a:off x="8156575" y="3198813"/>
                <a:ext cx="0" cy="11557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28" name="Text Box 15"/>
              <p:cNvSpPr txBox="1">
                <a:spLocks noChangeArrowheads="1"/>
              </p:cNvSpPr>
              <p:nvPr/>
            </p:nvSpPr>
            <p:spPr bwMode="auto">
              <a:xfrm>
                <a:off x="5243513" y="4643438"/>
                <a:ext cx="1285875" cy="439737"/>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spcBef>
                    <a:spcPct val="50000"/>
                  </a:spcBef>
                </a:pPr>
                <a:r>
                  <a:rPr lang="es-ES_tradnl" altLang="en-US" sz="2300" b="1">
                    <a:solidFill>
                      <a:srgbClr val="000000"/>
                    </a:solidFill>
                  </a:rPr>
                  <a:t>87</a:t>
                </a:r>
              </a:p>
            </p:txBody>
          </p:sp>
          <p:grpSp>
            <p:nvGrpSpPr>
              <p:cNvPr id="29" name="Group 16"/>
              <p:cNvGrpSpPr>
                <a:grpSpLocks/>
              </p:cNvGrpSpPr>
              <p:nvPr/>
            </p:nvGrpSpPr>
            <p:grpSpPr bwMode="auto">
              <a:xfrm>
                <a:off x="3346450" y="2909888"/>
                <a:ext cx="5081588" cy="1155700"/>
                <a:chOff x="1488" y="1968"/>
                <a:chExt cx="3600" cy="768"/>
              </a:xfrm>
            </p:grpSpPr>
            <p:sp>
              <p:nvSpPr>
                <p:cNvPr id="31" name="AutoShape 17"/>
                <p:cNvSpPr>
                  <a:spLocks noChangeArrowheads="1"/>
                </p:cNvSpPr>
                <p:nvPr/>
              </p:nvSpPr>
              <p:spPr bwMode="auto">
                <a:xfrm>
                  <a:off x="3024" y="2208"/>
                  <a:ext cx="288" cy="384"/>
                </a:xfrm>
                <a:prstGeom prst="lightningBolt">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99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2" name="Line 18"/>
                <p:cNvSpPr>
                  <a:spLocks noChangeShapeType="1"/>
                </p:cNvSpPr>
                <p:nvPr/>
              </p:nvSpPr>
              <p:spPr bwMode="auto">
                <a:xfrm>
                  <a:off x="1488" y="1968"/>
                  <a:ext cx="528" cy="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990000"/>
                        </a:outerShdw>
                      </a:effectLst>
                    </a14:hiddenEffects>
                  </a:ext>
                </a:extLst>
              </p:spPr>
              <p:txBody>
                <a:bodyPr wrap="none" anchor="ctr"/>
                <a:lstStyle/>
                <a:p>
                  <a:endParaRPr lang="en-US"/>
                </a:p>
              </p:txBody>
            </p:sp>
            <p:sp>
              <p:nvSpPr>
                <p:cNvPr id="33" name="Line 19"/>
                <p:cNvSpPr>
                  <a:spLocks noChangeShapeType="1"/>
                </p:cNvSpPr>
                <p:nvPr/>
              </p:nvSpPr>
              <p:spPr bwMode="auto">
                <a:xfrm flipH="1">
                  <a:off x="4608" y="1968"/>
                  <a:ext cx="480" cy="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990000"/>
                        </a:outerShdw>
                      </a:effectLst>
                    </a14:hiddenEffects>
                  </a:ext>
                </a:extLst>
              </p:spPr>
              <p:txBody>
                <a:bodyPr wrap="none" anchor="ctr"/>
                <a:lstStyle/>
                <a:p>
                  <a:endParaRPr lang="en-US"/>
                </a:p>
              </p:txBody>
            </p:sp>
            <p:sp>
              <p:nvSpPr>
                <p:cNvPr id="34" name="Line 20"/>
                <p:cNvSpPr>
                  <a:spLocks noChangeShapeType="1"/>
                </p:cNvSpPr>
                <p:nvPr/>
              </p:nvSpPr>
              <p:spPr bwMode="auto">
                <a:xfrm>
                  <a:off x="1776" y="2448"/>
                  <a:ext cx="0" cy="28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990000"/>
                        </a:outerShdw>
                      </a:effectLst>
                    </a14:hiddenEffects>
                  </a:ext>
                </a:extLst>
              </p:spPr>
              <p:txBody>
                <a:bodyPr wrap="none" anchor="ctr"/>
                <a:lstStyle/>
                <a:p>
                  <a:endParaRPr lang="en-US"/>
                </a:p>
              </p:txBody>
            </p:sp>
            <p:sp>
              <p:nvSpPr>
                <p:cNvPr id="35" name="Line 21"/>
                <p:cNvSpPr>
                  <a:spLocks noChangeShapeType="1"/>
                </p:cNvSpPr>
                <p:nvPr/>
              </p:nvSpPr>
              <p:spPr bwMode="auto">
                <a:xfrm>
                  <a:off x="4800" y="2448"/>
                  <a:ext cx="0" cy="28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990000"/>
                        </a:outerShdw>
                      </a:effectLst>
                    </a14:hiddenEffects>
                  </a:ext>
                </a:extLst>
              </p:spPr>
              <p:txBody>
                <a:bodyPr wrap="none" anchor="ctr"/>
                <a:lstStyle/>
                <a:p>
                  <a:endParaRPr lang="en-US"/>
                </a:p>
              </p:txBody>
            </p:sp>
          </p:grpSp>
          <p:sp>
            <p:nvSpPr>
              <p:cNvPr id="30" name="AutoShape 23"/>
              <p:cNvSpPr>
                <a:spLocks noChangeArrowheads="1"/>
              </p:cNvSpPr>
              <p:nvPr/>
            </p:nvSpPr>
            <p:spPr bwMode="auto">
              <a:xfrm>
                <a:off x="8426450" y="3054350"/>
                <a:ext cx="406400" cy="1431925"/>
              </a:xfrm>
              <a:prstGeom prst="lightningBolt">
                <a:avLst/>
              </a:prstGeom>
              <a:solidFill>
                <a:srgbClr val="0000FF"/>
              </a:solidFill>
              <a:ln w="12700">
                <a:solidFill>
                  <a:srgbClr val="0000FF"/>
                </a:solidFill>
                <a:miter lim="800000"/>
                <a:headEnd/>
                <a:tailEnd/>
              </a:ln>
              <a:effectLst/>
              <a:extLst>
                <a:ext uri="{AF507438-7753-43E0-B8FC-AC1667EBCBE1}">
                  <a14:hiddenEffects xmlns:a14="http://schemas.microsoft.com/office/drawing/2010/main">
                    <a:effectLst>
                      <a:outerShdw dist="17961" dir="2700000" algn="ctr" rotWithShape="0">
                        <a:srgbClr val="000099"/>
                      </a:outerShdw>
                    </a:effectLst>
                  </a14:hiddenEffects>
                </a:ext>
              </a:extLst>
            </p:spPr>
            <p:txBody>
              <a:bodyPr lIns="87462" tIns="43731" rIns="87462" bIns="43731">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grpSp>
        <p:grpSp>
          <p:nvGrpSpPr>
            <p:cNvPr id="9" name="Group 24"/>
            <p:cNvGrpSpPr>
              <a:grpSpLocks/>
            </p:cNvGrpSpPr>
            <p:nvPr/>
          </p:nvGrpSpPr>
          <p:grpSpPr bwMode="auto">
            <a:xfrm>
              <a:off x="3346450" y="2693988"/>
              <a:ext cx="5080000" cy="3398837"/>
              <a:chOff x="1488" y="1824"/>
              <a:chExt cx="3600" cy="2260"/>
            </a:xfrm>
          </p:grpSpPr>
          <p:sp>
            <p:nvSpPr>
              <p:cNvPr id="10" name="Text Box 25"/>
              <p:cNvSpPr txBox="1">
                <a:spLocks noChangeArrowheads="1"/>
              </p:cNvSpPr>
              <p:nvPr/>
            </p:nvSpPr>
            <p:spPr bwMode="auto">
              <a:xfrm>
                <a:off x="1584" y="3792"/>
                <a:ext cx="3504" cy="292"/>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txBody>
              <a:bodyPr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spcBef>
                    <a:spcPct val="50000"/>
                  </a:spcBef>
                </a:pPr>
                <a:endParaRPr lang="es-ES_tradnl" altLang="en-US" sz="2300" b="1" dirty="0">
                  <a:solidFill>
                    <a:srgbClr val="0000FF"/>
                  </a:solidFill>
                </a:endParaRPr>
              </a:p>
            </p:txBody>
          </p:sp>
          <p:sp>
            <p:nvSpPr>
              <p:cNvPr id="11" name="Line 26"/>
              <p:cNvSpPr>
                <a:spLocks noChangeShapeType="1"/>
              </p:cNvSpPr>
              <p:nvPr/>
            </p:nvSpPr>
            <p:spPr bwMode="auto">
              <a:xfrm>
                <a:off x="1488" y="1824"/>
                <a:ext cx="528" cy="0"/>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99"/>
                      </a:outerShdw>
                    </a:effectLst>
                  </a14:hiddenEffects>
                </a:ext>
              </a:extLst>
            </p:spPr>
            <p:txBody>
              <a:bodyPr lIns="87462" tIns="43731" rIns="87462" bIns="43731">
                <a:spAutoFit/>
              </a:bodyPr>
              <a:lstStyle/>
              <a:p>
                <a:endParaRPr lang="en-US"/>
              </a:p>
            </p:txBody>
          </p:sp>
          <p:sp>
            <p:nvSpPr>
              <p:cNvPr id="12" name="Line 27"/>
              <p:cNvSpPr>
                <a:spLocks noChangeShapeType="1"/>
              </p:cNvSpPr>
              <p:nvPr/>
            </p:nvSpPr>
            <p:spPr bwMode="auto">
              <a:xfrm>
                <a:off x="4608" y="1824"/>
                <a:ext cx="480" cy="0"/>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99"/>
                      </a:outerShdw>
                    </a:effectLst>
                  </a14:hiddenEffects>
                </a:ext>
              </a:extLst>
            </p:spPr>
            <p:txBody>
              <a:bodyPr lIns="87462" tIns="43731" rIns="87462" bIns="43731">
                <a:spAutoFit/>
              </a:bodyPr>
              <a:lstStyle/>
              <a:p>
                <a:endParaRPr lang="en-US"/>
              </a:p>
            </p:txBody>
          </p:sp>
          <p:sp>
            <p:nvSpPr>
              <p:cNvPr id="13" name="Line 28"/>
              <p:cNvSpPr>
                <a:spLocks noChangeShapeType="1"/>
              </p:cNvSpPr>
              <p:nvPr/>
            </p:nvSpPr>
            <p:spPr bwMode="auto">
              <a:xfrm>
                <a:off x="1584" y="2448"/>
                <a:ext cx="0" cy="288"/>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99"/>
                      </a:outerShdw>
                    </a:effectLst>
                  </a14:hiddenEffects>
                </a:ext>
              </a:extLst>
            </p:spPr>
            <p:txBody>
              <a:bodyPr lIns="87462" tIns="43731" rIns="87462" bIns="43731">
                <a:spAutoFit/>
              </a:bodyPr>
              <a:lstStyle/>
              <a:p>
                <a:endParaRPr lang="en-US"/>
              </a:p>
            </p:txBody>
          </p:sp>
          <p:sp>
            <p:nvSpPr>
              <p:cNvPr id="14" name="Line 29"/>
              <p:cNvSpPr>
                <a:spLocks noChangeShapeType="1"/>
              </p:cNvSpPr>
              <p:nvPr/>
            </p:nvSpPr>
            <p:spPr bwMode="auto">
              <a:xfrm flipV="1">
                <a:off x="4992" y="2448"/>
                <a:ext cx="0" cy="288"/>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99"/>
                      </a:outerShdw>
                    </a:effectLst>
                  </a14:hiddenEffects>
                </a:ext>
              </a:extLst>
            </p:spPr>
            <p:txBody>
              <a:bodyPr lIns="87462" tIns="43731" rIns="87462" bIns="43731">
                <a:spAutoFit/>
              </a:bodyPr>
              <a:lstStyle/>
              <a:p>
                <a:endParaRPr lang="en-US"/>
              </a:p>
            </p:txBody>
          </p:sp>
        </p:grpSp>
      </p:grpSp>
    </p:spTree>
    <p:extLst>
      <p:ext uri="{BB962C8B-B14F-4D97-AF65-F5344CB8AC3E}">
        <p14:creationId xmlns:p14="http://schemas.microsoft.com/office/powerpoint/2010/main" val="292833772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99078" y="384125"/>
            <a:ext cx="4594225" cy="879475"/>
          </a:xfrm>
          <a:prstGeom prst="rect">
            <a:avLst/>
          </a:prstGeom>
        </p:spPr>
        <p:txBody>
          <a:bodyPr vert="horz" wrap="square" lIns="0" tIns="13970" rIns="0" bIns="0" rtlCol="0">
            <a:spAutoFit/>
          </a:bodyPr>
          <a:lstStyle/>
          <a:p>
            <a:pPr marL="12700" marR="5080" indent="567055">
              <a:spcBef>
                <a:spcPts val="110"/>
              </a:spcBef>
            </a:pPr>
            <a:r>
              <a:rPr spc="-5" dirty="0"/>
              <a:t>RELÉS </a:t>
            </a:r>
            <a:r>
              <a:rPr dirty="0"/>
              <a:t>DE </a:t>
            </a:r>
            <a:r>
              <a:rPr spc="-10" dirty="0"/>
              <a:t>PROTECCIÓN: </a:t>
            </a:r>
            <a:r>
              <a:rPr spc="-5" dirty="0"/>
              <a:t> </a:t>
            </a:r>
            <a:r>
              <a:rPr spc="-10" dirty="0"/>
              <a:t>PROTECCIÓN</a:t>
            </a:r>
            <a:r>
              <a:rPr spc="-120" dirty="0"/>
              <a:t> </a:t>
            </a:r>
            <a:r>
              <a:rPr spc="-5" dirty="0"/>
              <a:t>DIFERENCIAL </a:t>
            </a:r>
            <a:r>
              <a:rPr spc="5" dirty="0"/>
              <a:t>(87)</a:t>
            </a:r>
          </a:p>
        </p:txBody>
      </p:sp>
      <p:pic>
        <p:nvPicPr>
          <p:cNvPr id="3" name="object 3"/>
          <p:cNvPicPr/>
          <p:nvPr/>
        </p:nvPicPr>
        <p:blipFill>
          <a:blip r:embed="rId3" cstate="print"/>
          <a:stretch>
            <a:fillRect/>
          </a:stretch>
        </p:blipFill>
        <p:spPr>
          <a:xfrm>
            <a:off x="2590800" y="2224924"/>
            <a:ext cx="7086600" cy="3261476"/>
          </a:xfrm>
          <a:prstGeom prst="rect">
            <a:avLst/>
          </a:prstGeom>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99078" y="384125"/>
            <a:ext cx="4594225" cy="879475"/>
          </a:xfrm>
          <a:prstGeom prst="rect">
            <a:avLst/>
          </a:prstGeom>
        </p:spPr>
        <p:txBody>
          <a:bodyPr vert="horz" wrap="square" lIns="0" tIns="13970" rIns="0" bIns="0" rtlCol="0">
            <a:spAutoFit/>
          </a:bodyPr>
          <a:lstStyle/>
          <a:p>
            <a:pPr marL="12700" marR="5080" indent="567055">
              <a:spcBef>
                <a:spcPts val="110"/>
              </a:spcBef>
            </a:pPr>
            <a:r>
              <a:rPr spc="-5" dirty="0"/>
              <a:t>RELÉS </a:t>
            </a:r>
            <a:r>
              <a:rPr dirty="0"/>
              <a:t>DE </a:t>
            </a:r>
            <a:r>
              <a:rPr spc="-10" dirty="0"/>
              <a:t>PROTECCIÓN: </a:t>
            </a:r>
            <a:r>
              <a:rPr spc="-5" dirty="0"/>
              <a:t> </a:t>
            </a:r>
            <a:r>
              <a:rPr spc="-10" dirty="0"/>
              <a:t>PROTECCIÓN</a:t>
            </a:r>
            <a:r>
              <a:rPr spc="-120" dirty="0"/>
              <a:t> </a:t>
            </a:r>
            <a:r>
              <a:rPr spc="-5" dirty="0"/>
              <a:t>DIFERENCIAL </a:t>
            </a:r>
            <a:r>
              <a:rPr spc="5" dirty="0"/>
              <a:t>(87)</a:t>
            </a:r>
          </a:p>
        </p:txBody>
      </p:sp>
      <p:pic>
        <p:nvPicPr>
          <p:cNvPr id="8" name="object 8"/>
          <p:cNvPicPr/>
          <p:nvPr/>
        </p:nvPicPr>
        <p:blipFill>
          <a:blip r:embed="rId3" cstate="print"/>
          <a:stretch>
            <a:fillRect/>
          </a:stretch>
        </p:blipFill>
        <p:spPr>
          <a:xfrm>
            <a:off x="2019395" y="1371600"/>
            <a:ext cx="8153590" cy="2433405"/>
          </a:xfrm>
          <a:prstGeom prst="rect">
            <a:avLst/>
          </a:prstGeom>
        </p:spPr>
      </p:pic>
      <p:grpSp>
        <p:nvGrpSpPr>
          <p:cNvPr id="23" name="Grupo 22"/>
          <p:cNvGrpSpPr/>
          <p:nvPr/>
        </p:nvGrpSpPr>
        <p:grpSpPr>
          <a:xfrm>
            <a:off x="685800" y="4724400"/>
            <a:ext cx="9286428" cy="1733551"/>
            <a:chOff x="1905000" y="990600"/>
            <a:chExt cx="8067228" cy="1733551"/>
          </a:xfrm>
        </p:grpSpPr>
        <p:sp>
          <p:nvSpPr>
            <p:cNvPr id="9" name="AutoShape 2051"/>
            <p:cNvSpPr>
              <a:spLocks noChangeArrowheads="1"/>
            </p:cNvSpPr>
            <p:nvPr/>
          </p:nvSpPr>
          <p:spPr bwMode="auto">
            <a:xfrm rot="5400000">
              <a:off x="2371030" y="1411477"/>
              <a:ext cx="866774" cy="54699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solidFill>
            <a:ln w="285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0" name="AutoShape 2055"/>
            <p:cNvSpPr>
              <a:spLocks noChangeArrowheads="1"/>
            </p:cNvSpPr>
            <p:nvPr/>
          </p:nvSpPr>
          <p:spPr bwMode="auto">
            <a:xfrm rot="16200000">
              <a:off x="3232819" y="1410559"/>
              <a:ext cx="866774" cy="548828"/>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solidFill>
            <a:ln w="285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1" name="Line 2060"/>
            <p:cNvSpPr>
              <a:spLocks noChangeShapeType="1"/>
            </p:cNvSpPr>
            <p:nvPr/>
          </p:nvSpPr>
          <p:spPr bwMode="auto">
            <a:xfrm>
              <a:off x="3235771" y="1684020"/>
              <a:ext cx="6736457"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2" name="Rectangle 2061"/>
            <p:cNvSpPr>
              <a:spLocks noChangeArrowheads="1"/>
            </p:cNvSpPr>
            <p:nvPr/>
          </p:nvSpPr>
          <p:spPr bwMode="auto">
            <a:xfrm>
              <a:off x="3470721" y="1510667"/>
              <a:ext cx="312043" cy="346710"/>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3" name="Rectangle 2062"/>
            <p:cNvSpPr>
              <a:spLocks noChangeArrowheads="1"/>
            </p:cNvSpPr>
            <p:nvPr/>
          </p:nvSpPr>
          <p:spPr bwMode="auto">
            <a:xfrm>
              <a:off x="9421564" y="1510667"/>
              <a:ext cx="313879" cy="346710"/>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4" name="Line 2063"/>
            <p:cNvSpPr>
              <a:spLocks noChangeShapeType="1"/>
            </p:cNvSpPr>
            <p:nvPr/>
          </p:nvSpPr>
          <p:spPr bwMode="auto">
            <a:xfrm>
              <a:off x="9972227" y="1337310"/>
              <a:ext cx="0" cy="69342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5" name="Line 2064"/>
            <p:cNvSpPr>
              <a:spLocks noChangeShapeType="1"/>
            </p:cNvSpPr>
            <p:nvPr/>
          </p:nvSpPr>
          <p:spPr bwMode="auto">
            <a:xfrm>
              <a:off x="3235770" y="1337311"/>
              <a:ext cx="40830" cy="1101089"/>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6" name="Line 2065"/>
            <p:cNvSpPr>
              <a:spLocks noChangeShapeType="1"/>
            </p:cNvSpPr>
            <p:nvPr/>
          </p:nvSpPr>
          <p:spPr bwMode="auto">
            <a:xfrm>
              <a:off x="1905000" y="1684020"/>
              <a:ext cx="1330771"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7" name="Rectangle 2066"/>
            <p:cNvSpPr>
              <a:spLocks noChangeArrowheads="1"/>
            </p:cNvSpPr>
            <p:nvPr/>
          </p:nvSpPr>
          <p:spPr bwMode="auto">
            <a:xfrm>
              <a:off x="2686942" y="1510667"/>
              <a:ext cx="313878" cy="346710"/>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8" name="Rectangle 2072"/>
            <p:cNvSpPr>
              <a:spLocks noChangeArrowheads="1"/>
            </p:cNvSpPr>
            <p:nvPr/>
          </p:nvSpPr>
          <p:spPr bwMode="auto">
            <a:xfrm>
              <a:off x="2686942" y="1510667"/>
              <a:ext cx="313878" cy="346710"/>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19" name="AutoShape 2086"/>
            <p:cNvSpPr>
              <a:spLocks noChangeArrowheads="1"/>
            </p:cNvSpPr>
            <p:nvPr/>
          </p:nvSpPr>
          <p:spPr bwMode="auto">
            <a:xfrm>
              <a:off x="4096642" y="1945007"/>
              <a:ext cx="5403850" cy="779144"/>
            </a:xfrm>
            <a:prstGeom prst="rightArrow">
              <a:avLst>
                <a:gd name="adj1" fmla="val 50000"/>
                <a:gd name="adj2" fmla="val 179951"/>
              </a:avLst>
            </a:prstGeom>
            <a:solidFill>
              <a:srgbClr val="FFFF00"/>
            </a:solidFill>
            <a:ln w="31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ES_tradnl" altLang="en-US" sz="2000" b="1" dirty="0" err="1"/>
                <a:t>Teletrip</a:t>
              </a:r>
              <a:r>
                <a:rPr lang="es-ES_tradnl" altLang="en-US" sz="2000" b="1" dirty="0"/>
                <a:t> – </a:t>
              </a:r>
              <a:r>
                <a:rPr lang="es-ES_tradnl" altLang="en-US" sz="2000" b="1" dirty="0" err="1"/>
                <a:t>Teleproteccion</a:t>
              </a:r>
              <a:r>
                <a:rPr lang="es-ES_tradnl" altLang="en-US" sz="2000" b="1" dirty="0"/>
                <a:t> – </a:t>
              </a:r>
              <a:r>
                <a:rPr lang="es-ES_tradnl" altLang="en-US" sz="2000" b="1" dirty="0" err="1"/>
                <a:t>Proteccion</a:t>
              </a:r>
              <a:r>
                <a:rPr lang="es-ES_tradnl" altLang="en-US" sz="2000" b="1" dirty="0"/>
                <a:t> Piloto</a:t>
              </a:r>
              <a:endParaRPr lang="es-ES_tradnl" altLang="en-US" sz="2000" b="1" dirty="0">
                <a:solidFill>
                  <a:srgbClr val="000000"/>
                </a:solidFill>
                <a:latin typeface="Arial" panose="020B0604020202020204" pitchFamily="34" charset="0"/>
              </a:endParaRPr>
            </a:p>
          </p:txBody>
        </p:sp>
        <p:sp>
          <p:nvSpPr>
            <p:cNvPr id="20" name="AutoShape 2096"/>
            <p:cNvSpPr>
              <a:spLocks noChangeArrowheads="1"/>
            </p:cNvSpPr>
            <p:nvPr/>
          </p:nvSpPr>
          <p:spPr bwMode="auto">
            <a:xfrm>
              <a:off x="6211191" y="1180446"/>
              <a:ext cx="469900" cy="693420"/>
            </a:xfrm>
            <a:prstGeom prst="lightningBolt">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21" name="Rectangle 2097"/>
            <p:cNvSpPr>
              <a:spLocks noChangeArrowheads="1"/>
            </p:cNvSpPr>
            <p:nvPr/>
          </p:nvSpPr>
          <p:spPr bwMode="auto">
            <a:xfrm>
              <a:off x="9421564" y="1510667"/>
              <a:ext cx="313879" cy="346710"/>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22" name="Text Box 2100"/>
            <p:cNvSpPr txBox="1">
              <a:spLocks noChangeArrowheads="1"/>
            </p:cNvSpPr>
            <p:nvPr/>
          </p:nvSpPr>
          <p:spPr bwMode="auto">
            <a:xfrm>
              <a:off x="3782764" y="990600"/>
              <a:ext cx="392807" cy="442259"/>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square" lIns="87462" tIns="43731" rIns="87462" bIns="43731">
              <a:spAutoFit/>
            </a:bodyP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s-ES_tradnl" altLang="en-US" sz="2300" b="1">
                  <a:solidFill>
                    <a:srgbClr val="000000"/>
                  </a:solidFill>
                  <a:latin typeface="Arial" panose="020B0604020202020204" pitchFamily="34" charset="0"/>
                </a:rPr>
                <a:t>2</a:t>
              </a:r>
            </a:p>
          </p:txBody>
        </p:sp>
      </p:gr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505199" y="152400"/>
            <a:ext cx="6181564" cy="646331"/>
          </a:xfrm>
          <a:prstGeom prst="rect">
            <a:avLst/>
          </a:prstGeom>
        </p:spPr>
        <p:txBody>
          <a:bodyPr wrap="none">
            <a:spAutoFit/>
          </a:bodyPr>
          <a:lstStyle/>
          <a:p>
            <a:r>
              <a:rPr lang="en-US" sz="3600" b="1" dirty="0" err="1">
                <a:solidFill>
                  <a:schemeClr val="accent6">
                    <a:lumMod val="75000"/>
                  </a:schemeClr>
                </a:solidFill>
              </a:rPr>
              <a:t>Comparación</a:t>
            </a:r>
            <a:r>
              <a:rPr lang="en-US" sz="3600" b="1" dirty="0">
                <a:solidFill>
                  <a:schemeClr val="accent6">
                    <a:lumMod val="75000"/>
                  </a:schemeClr>
                </a:solidFill>
              </a:rPr>
              <a:t> de </a:t>
            </a:r>
            <a:r>
              <a:rPr lang="en-US" sz="3600" b="1" dirty="0" err="1">
                <a:solidFill>
                  <a:schemeClr val="accent6">
                    <a:lumMod val="75000"/>
                  </a:schemeClr>
                </a:solidFill>
              </a:rPr>
              <a:t>ángulo</a:t>
            </a:r>
            <a:r>
              <a:rPr lang="en-US" sz="3600" b="1" dirty="0">
                <a:solidFill>
                  <a:schemeClr val="accent6">
                    <a:lumMod val="75000"/>
                  </a:schemeClr>
                </a:solidFill>
              </a:rPr>
              <a:t> de </a:t>
            </a:r>
            <a:r>
              <a:rPr lang="en-US" sz="3600" b="1" dirty="0" err="1">
                <a:solidFill>
                  <a:schemeClr val="accent6">
                    <a:lumMod val="75000"/>
                  </a:schemeClr>
                </a:solidFill>
              </a:rPr>
              <a:t>fase</a:t>
            </a:r>
            <a:endParaRPr lang="en-US" sz="3600" b="1" dirty="0">
              <a:solidFill>
                <a:schemeClr val="accent6">
                  <a:lumMod val="75000"/>
                </a:schemeClr>
              </a:solidFill>
            </a:endParaRPr>
          </a:p>
        </p:txBody>
      </p:sp>
      <p:sp>
        <p:nvSpPr>
          <p:cNvPr id="5" name="Rectángulo 4"/>
          <p:cNvSpPr/>
          <p:nvPr/>
        </p:nvSpPr>
        <p:spPr>
          <a:xfrm>
            <a:off x="2900193" y="4103060"/>
            <a:ext cx="7738593" cy="461665"/>
          </a:xfrm>
          <a:prstGeom prst="rect">
            <a:avLst/>
          </a:prstGeom>
        </p:spPr>
        <p:txBody>
          <a:bodyPr wrap="none">
            <a:spAutoFit/>
          </a:bodyPr>
          <a:lstStyle/>
          <a:p>
            <a:r>
              <a:rPr lang="en-US" sz="2400" b="1" dirty="0" err="1">
                <a:solidFill>
                  <a:srgbClr val="0070C0"/>
                </a:solidFill>
              </a:rPr>
              <a:t>Falta</a:t>
            </a:r>
            <a:r>
              <a:rPr lang="en-US" sz="2400" b="1" dirty="0">
                <a:solidFill>
                  <a:srgbClr val="0070C0"/>
                </a:solidFill>
              </a:rPr>
              <a:t> </a:t>
            </a:r>
            <a:r>
              <a:rPr lang="en-US" sz="2400" b="1" dirty="0" err="1">
                <a:solidFill>
                  <a:srgbClr val="0070C0"/>
                </a:solidFill>
              </a:rPr>
              <a:t>interna</a:t>
            </a:r>
            <a:r>
              <a:rPr lang="en-US" sz="2400" b="1" dirty="0">
                <a:solidFill>
                  <a:srgbClr val="0070C0"/>
                </a:solidFill>
              </a:rPr>
              <a:t> = IA e IB </a:t>
            </a:r>
            <a:r>
              <a:rPr lang="en-US" sz="2400" b="1" dirty="0" err="1">
                <a:solidFill>
                  <a:srgbClr val="0070C0"/>
                </a:solidFill>
              </a:rPr>
              <a:t>están</a:t>
            </a:r>
            <a:r>
              <a:rPr lang="en-US" sz="2400" b="1" dirty="0">
                <a:solidFill>
                  <a:srgbClr val="0070C0"/>
                </a:solidFill>
              </a:rPr>
              <a:t> </a:t>
            </a:r>
            <a:r>
              <a:rPr lang="en-US" sz="2400" b="1" dirty="0" err="1">
                <a:solidFill>
                  <a:srgbClr val="0070C0"/>
                </a:solidFill>
              </a:rPr>
              <a:t>en</a:t>
            </a:r>
            <a:r>
              <a:rPr lang="en-US" sz="2400" b="1" dirty="0">
                <a:solidFill>
                  <a:srgbClr val="0070C0"/>
                </a:solidFill>
              </a:rPr>
              <a:t> </a:t>
            </a:r>
            <a:r>
              <a:rPr lang="en-US" sz="2400" b="1" dirty="0" err="1">
                <a:solidFill>
                  <a:srgbClr val="0070C0"/>
                </a:solidFill>
              </a:rPr>
              <a:t>inversión</a:t>
            </a:r>
            <a:r>
              <a:rPr lang="en-US" sz="2400" b="1" dirty="0">
                <a:solidFill>
                  <a:srgbClr val="0070C0"/>
                </a:solidFill>
              </a:rPr>
              <a:t> de </a:t>
            </a:r>
            <a:r>
              <a:rPr lang="en-US" sz="2400" b="1" dirty="0" err="1">
                <a:solidFill>
                  <a:srgbClr val="0070C0"/>
                </a:solidFill>
              </a:rPr>
              <a:t>fase</a:t>
            </a:r>
            <a:r>
              <a:rPr lang="en-US" sz="2400" b="1" dirty="0">
                <a:solidFill>
                  <a:srgbClr val="0070C0"/>
                </a:solidFill>
              </a:rPr>
              <a:t> </a:t>
            </a:r>
            <a:r>
              <a:rPr lang="en-US" sz="2400" b="1" dirty="0" smtClean="0">
                <a:solidFill>
                  <a:srgbClr val="0070C0"/>
                </a:solidFill>
                <a:sym typeface="Wingdings" panose="05000000000000000000" pitchFamily="2" charset="2"/>
              </a:rPr>
              <a:t></a:t>
            </a:r>
            <a:r>
              <a:rPr lang="en-US" sz="2400" b="1" dirty="0" smtClean="0">
                <a:solidFill>
                  <a:srgbClr val="0070C0"/>
                </a:solidFill>
              </a:rPr>
              <a:t> </a:t>
            </a:r>
            <a:r>
              <a:rPr lang="en-US" sz="2400" b="1" dirty="0" err="1">
                <a:solidFill>
                  <a:srgbClr val="0070C0"/>
                </a:solidFill>
              </a:rPr>
              <a:t>Disparo</a:t>
            </a:r>
            <a:endParaRPr lang="en-US" sz="2400" b="1" dirty="0">
              <a:solidFill>
                <a:srgbClr val="0070C0"/>
              </a:solidFill>
            </a:endParaRPr>
          </a:p>
        </p:txBody>
      </p:sp>
      <p:sp>
        <p:nvSpPr>
          <p:cNvPr id="6" name="Rectángulo 5"/>
          <p:cNvSpPr/>
          <p:nvPr/>
        </p:nvSpPr>
        <p:spPr>
          <a:xfrm>
            <a:off x="3657600" y="798731"/>
            <a:ext cx="6591933" cy="461665"/>
          </a:xfrm>
          <a:prstGeom prst="rect">
            <a:avLst/>
          </a:prstGeom>
        </p:spPr>
        <p:txBody>
          <a:bodyPr wrap="none">
            <a:spAutoFit/>
          </a:bodyPr>
          <a:lstStyle/>
          <a:p>
            <a:r>
              <a:rPr lang="en-US" sz="2400" b="1" dirty="0" err="1">
                <a:solidFill>
                  <a:srgbClr val="0070C0"/>
                </a:solidFill>
              </a:rPr>
              <a:t>Falta</a:t>
            </a:r>
            <a:r>
              <a:rPr lang="en-US" sz="2400" b="1" dirty="0">
                <a:solidFill>
                  <a:srgbClr val="0070C0"/>
                </a:solidFill>
              </a:rPr>
              <a:t> externa = IA e IB </a:t>
            </a:r>
            <a:r>
              <a:rPr lang="en-US" sz="2400" b="1" dirty="0" err="1">
                <a:solidFill>
                  <a:srgbClr val="0070C0"/>
                </a:solidFill>
              </a:rPr>
              <a:t>están</a:t>
            </a:r>
            <a:r>
              <a:rPr lang="en-US" sz="2400" b="1" dirty="0">
                <a:solidFill>
                  <a:srgbClr val="0070C0"/>
                </a:solidFill>
              </a:rPr>
              <a:t> </a:t>
            </a:r>
            <a:r>
              <a:rPr lang="en-US" sz="2400" b="1" dirty="0" err="1">
                <a:solidFill>
                  <a:srgbClr val="0070C0"/>
                </a:solidFill>
              </a:rPr>
              <a:t>en</a:t>
            </a:r>
            <a:r>
              <a:rPr lang="en-US" sz="2400" b="1" dirty="0">
                <a:solidFill>
                  <a:srgbClr val="0070C0"/>
                </a:solidFill>
              </a:rPr>
              <a:t> </a:t>
            </a:r>
            <a:r>
              <a:rPr lang="en-US" sz="2400" b="1" dirty="0" err="1">
                <a:solidFill>
                  <a:srgbClr val="0070C0"/>
                </a:solidFill>
              </a:rPr>
              <a:t>fase</a:t>
            </a:r>
            <a:r>
              <a:rPr lang="en-US" sz="2400" b="1" dirty="0">
                <a:solidFill>
                  <a:srgbClr val="0070C0"/>
                </a:solidFill>
              </a:rPr>
              <a:t> </a:t>
            </a:r>
            <a:r>
              <a:rPr lang="en-US" sz="2400" b="1" dirty="0" smtClean="0">
                <a:solidFill>
                  <a:srgbClr val="0070C0"/>
                </a:solidFill>
                <a:sym typeface="Wingdings" panose="05000000000000000000" pitchFamily="2" charset="2"/>
              </a:rPr>
              <a:t></a:t>
            </a:r>
            <a:r>
              <a:rPr lang="en-US" sz="2400" b="1" dirty="0" smtClean="0">
                <a:solidFill>
                  <a:srgbClr val="0070C0"/>
                </a:solidFill>
              </a:rPr>
              <a:t> </a:t>
            </a:r>
            <a:r>
              <a:rPr lang="en-US" sz="2400" b="1" dirty="0">
                <a:solidFill>
                  <a:srgbClr val="0070C0"/>
                </a:solidFill>
              </a:rPr>
              <a:t>Sin </a:t>
            </a:r>
            <a:r>
              <a:rPr lang="en-US" sz="2400" b="1" dirty="0" err="1">
                <a:solidFill>
                  <a:srgbClr val="0070C0"/>
                </a:solidFill>
              </a:rPr>
              <a:t>disparo</a:t>
            </a:r>
            <a:endParaRPr lang="en-US" sz="2400" b="1" dirty="0">
              <a:solidFill>
                <a:srgbClr val="0070C0"/>
              </a:solidFill>
            </a:endParaRPr>
          </a:p>
        </p:txBody>
      </p:sp>
      <p:grpSp>
        <p:nvGrpSpPr>
          <p:cNvPr id="7" name="Grupo 6"/>
          <p:cNvGrpSpPr/>
          <p:nvPr/>
        </p:nvGrpSpPr>
        <p:grpSpPr>
          <a:xfrm>
            <a:off x="2832586" y="1308708"/>
            <a:ext cx="7245350" cy="4031605"/>
            <a:chOff x="2649538" y="1412876"/>
            <a:chExt cx="7245350" cy="5024437"/>
          </a:xfrm>
        </p:grpSpPr>
        <p:sp>
          <p:nvSpPr>
            <p:cNvPr id="8" name="Text Box 2"/>
            <p:cNvSpPr txBox="1">
              <a:spLocks noChangeArrowheads="1"/>
            </p:cNvSpPr>
            <p:nvPr/>
          </p:nvSpPr>
          <p:spPr bwMode="auto">
            <a:xfrm>
              <a:off x="3228975" y="2438400"/>
              <a:ext cx="1035050" cy="54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lvl1pPr defTabSz="762000">
                <a:defRPr sz="2400">
                  <a:solidFill>
                    <a:schemeClr val="tx1"/>
                  </a:solidFill>
                  <a:latin typeface="Arial" panose="020B0604020202020204" pitchFamily="34" charset="0"/>
                </a:defRPr>
              </a:lvl1pPr>
              <a:lvl2pPr marL="742950" indent="-285750" defTabSz="762000">
                <a:defRPr sz="2400">
                  <a:solidFill>
                    <a:schemeClr val="tx1"/>
                  </a:solidFill>
                  <a:latin typeface="Arial" panose="020B0604020202020204" pitchFamily="34" charset="0"/>
                </a:defRPr>
              </a:lvl2pPr>
              <a:lvl3pPr marL="1143000" indent="-228600" defTabSz="762000">
                <a:defRPr sz="2400">
                  <a:solidFill>
                    <a:schemeClr val="tx1"/>
                  </a:solidFill>
                  <a:latin typeface="Arial" panose="020B0604020202020204" pitchFamily="34" charset="0"/>
                </a:defRPr>
              </a:lvl3pPr>
              <a:lvl4pPr marL="1600200" indent="-228600" defTabSz="762000">
                <a:defRPr sz="2400">
                  <a:solidFill>
                    <a:schemeClr val="tx1"/>
                  </a:solidFill>
                  <a:latin typeface="Arial" panose="020B0604020202020204" pitchFamily="34" charset="0"/>
                </a:defRPr>
              </a:lvl4pPr>
              <a:lvl5pPr marL="2057400" indent="-228600" defTabSz="762000">
                <a:defRPr sz="24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spcBef>
                  <a:spcPct val="50000"/>
                </a:spcBef>
              </a:pPr>
              <a:endParaRPr lang="de-DE" altLang="en-US" sz="2000">
                <a:solidFill>
                  <a:srgbClr val="000000"/>
                </a:solidFill>
                <a:latin typeface="Helvetica" panose="020B0604020202020204" pitchFamily="34" charset="0"/>
              </a:endParaRPr>
            </a:p>
          </p:txBody>
        </p:sp>
        <p:sp>
          <p:nvSpPr>
            <p:cNvPr id="9" name="Text Box 3"/>
            <p:cNvSpPr txBox="1">
              <a:spLocks noChangeArrowheads="1"/>
            </p:cNvSpPr>
            <p:nvPr/>
          </p:nvSpPr>
          <p:spPr bwMode="auto">
            <a:xfrm>
              <a:off x="7027863" y="2438400"/>
              <a:ext cx="10350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lvl1pPr defTabSz="762000">
                <a:defRPr sz="2400">
                  <a:solidFill>
                    <a:schemeClr val="tx1"/>
                  </a:solidFill>
                  <a:latin typeface="Arial" panose="020B0604020202020204" pitchFamily="34" charset="0"/>
                </a:defRPr>
              </a:lvl1pPr>
              <a:lvl2pPr marL="742950" indent="-285750" defTabSz="762000">
                <a:defRPr sz="2400">
                  <a:solidFill>
                    <a:schemeClr val="tx1"/>
                  </a:solidFill>
                  <a:latin typeface="Arial" panose="020B0604020202020204" pitchFamily="34" charset="0"/>
                </a:defRPr>
              </a:lvl2pPr>
              <a:lvl3pPr marL="1143000" indent="-228600" defTabSz="762000">
                <a:defRPr sz="2400">
                  <a:solidFill>
                    <a:schemeClr val="tx1"/>
                  </a:solidFill>
                  <a:latin typeface="Arial" panose="020B0604020202020204" pitchFamily="34" charset="0"/>
                </a:defRPr>
              </a:lvl3pPr>
              <a:lvl4pPr marL="1600200" indent="-228600" defTabSz="762000">
                <a:defRPr sz="2400">
                  <a:solidFill>
                    <a:schemeClr val="tx1"/>
                  </a:solidFill>
                  <a:latin typeface="Arial" panose="020B0604020202020204" pitchFamily="34" charset="0"/>
                </a:defRPr>
              </a:lvl4pPr>
              <a:lvl5pPr marL="2057400" indent="-228600" defTabSz="762000">
                <a:defRPr sz="24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spcBef>
                  <a:spcPct val="50000"/>
                </a:spcBef>
              </a:pPr>
              <a:endParaRPr lang="de-DE" altLang="en-US" sz="2000">
                <a:solidFill>
                  <a:srgbClr val="000000"/>
                </a:solidFill>
                <a:latin typeface="Helvetica" panose="020B0604020202020204" pitchFamily="34" charset="0"/>
              </a:endParaRPr>
            </a:p>
          </p:txBody>
        </p:sp>
        <p:sp>
          <p:nvSpPr>
            <p:cNvPr id="10" name="Line 4"/>
            <p:cNvSpPr>
              <a:spLocks noChangeShapeType="1"/>
            </p:cNvSpPr>
            <p:nvPr/>
          </p:nvSpPr>
          <p:spPr bwMode="auto">
            <a:xfrm>
              <a:off x="2649538" y="3008313"/>
              <a:ext cx="7073900" cy="1587"/>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sp>
          <p:nvSpPr>
            <p:cNvPr id="11" name="Rectangle 5"/>
            <p:cNvSpPr>
              <a:spLocks noChangeArrowheads="1"/>
            </p:cNvSpPr>
            <p:nvPr/>
          </p:nvSpPr>
          <p:spPr bwMode="auto">
            <a:xfrm>
              <a:off x="3394075" y="2951163"/>
              <a:ext cx="492125" cy="115887"/>
            </a:xfrm>
            <a:prstGeom prst="rect">
              <a:avLst/>
            </a:prstGeom>
            <a:solidFill>
              <a:srgbClr val="0000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2" name="Rectangle 6"/>
            <p:cNvSpPr>
              <a:spLocks noChangeArrowheads="1"/>
            </p:cNvSpPr>
            <p:nvPr/>
          </p:nvSpPr>
          <p:spPr bwMode="auto">
            <a:xfrm>
              <a:off x="3394075" y="3154363"/>
              <a:ext cx="492125" cy="115887"/>
            </a:xfrm>
            <a:prstGeom prst="rect">
              <a:avLst/>
            </a:prstGeom>
            <a:solidFill>
              <a:srgbClr val="0000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3" name="Rectangle 7"/>
            <p:cNvSpPr>
              <a:spLocks noChangeArrowheads="1"/>
            </p:cNvSpPr>
            <p:nvPr/>
          </p:nvSpPr>
          <p:spPr bwMode="auto">
            <a:xfrm>
              <a:off x="7261225" y="3141663"/>
              <a:ext cx="492125" cy="115887"/>
            </a:xfrm>
            <a:prstGeom prst="rect">
              <a:avLst/>
            </a:prstGeom>
            <a:solidFill>
              <a:srgbClr val="0000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4" name="Rectangle 8"/>
            <p:cNvSpPr>
              <a:spLocks noChangeArrowheads="1"/>
            </p:cNvSpPr>
            <p:nvPr/>
          </p:nvSpPr>
          <p:spPr bwMode="auto">
            <a:xfrm>
              <a:off x="7261225" y="2951163"/>
              <a:ext cx="492125" cy="115887"/>
            </a:xfrm>
            <a:prstGeom prst="rect">
              <a:avLst/>
            </a:prstGeom>
            <a:solidFill>
              <a:srgbClr val="0000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5" name="Rectangle 9"/>
            <p:cNvSpPr>
              <a:spLocks noChangeArrowheads="1"/>
            </p:cNvSpPr>
            <p:nvPr/>
          </p:nvSpPr>
          <p:spPr bwMode="auto">
            <a:xfrm>
              <a:off x="3252788" y="3711575"/>
              <a:ext cx="809625" cy="1155700"/>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6" name="Rectangle 10"/>
            <p:cNvSpPr>
              <a:spLocks noChangeArrowheads="1"/>
            </p:cNvSpPr>
            <p:nvPr/>
          </p:nvSpPr>
          <p:spPr bwMode="auto">
            <a:xfrm>
              <a:off x="7096125" y="3724275"/>
              <a:ext cx="809625" cy="1155700"/>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 name="Line 11"/>
            <p:cNvSpPr>
              <a:spLocks noChangeShapeType="1"/>
            </p:cNvSpPr>
            <p:nvPr/>
          </p:nvSpPr>
          <p:spPr bwMode="auto">
            <a:xfrm flipH="1">
              <a:off x="3335338" y="3201988"/>
              <a:ext cx="18415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sp>
          <p:nvSpPr>
            <p:cNvPr id="18" name="Line 12"/>
            <p:cNvSpPr>
              <a:spLocks noChangeShapeType="1"/>
            </p:cNvSpPr>
            <p:nvPr/>
          </p:nvSpPr>
          <p:spPr bwMode="auto">
            <a:xfrm>
              <a:off x="3746500" y="3205163"/>
              <a:ext cx="198438" cy="15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sp>
          <p:nvSpPr>
            <p:cNvPr id="19" name="Line 13"/>
            <p:cNvSpPr>
              <a:spLocks noChangeShapeType="1"/>
            </p:cNvSpPr>
            <p:nvPr/>
          </p:nvSpPr>
          <p:spPr bwMode="auto">
            <a:xfrm>
              <a:off x="3335338" y="3195638"/>
              <a:ext cx="0" cy="52546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sp>
          <p:nvSpPr>
            <p:cNvPr id="20" name="Line 14"/>
            <p:cNvSpPr>
              <a:spLocks noChangeShapeType="1"/>
            </p:cNvSpPr>
            <p:nvPr/>
          </p:nvSpPr>
          <p:spPr bwMode="auto">
            <a:xfrm>
              <a:off x="3941763" y="3201988"/>
              <a:ext cx="0" cy="52546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sp>
          <p:nvSpPr>
            <p:cNvPr id="21" name="Line 15"/>
            <p:cNvSpPr>
              <a:spLocks noChangeShapeType="1"/>
            </p:cNvSpPr>
            <p:nvPr/>
          </p:nvSpPr>
          <p:spPr bwMode="auto">
            <a:xfrm flipH="1">
              <a:off x="7204075" y="3194050"/>
              <a:ext cx="9207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sp>
          <p:nvSpPr>
            <p:cNvPr id="22" name="Line 16"/>
            <p:cNvSpPr>
              <a:spLocks noChangeShapeType="1"/>
            </p:cNvSpPr>
            <p:nvPr/>
          </p:nvSpPr>
          <p:spPr bwMode="auto">
            <a:xfrm>
              <a:off x="7756525" y="3203575"/>
              <a:ext cx="58738"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sp>
          <p:nvSpPr>
            <p:cNvPr id="23" name="Line 17"/>
            <p:cNvSpPr>
              <a:spLocks noChangeShapeType="1"/>
            </p:cNvSpPr>
            <p:nvPr/>
          </p:nvSpPr>
          <p:spPr bwMode="auto">
            <a:xfrm>
              <a:off x="7205663" y="3192463"/>
              <a:ext cx="0" cy="52546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sp>
          <p:nvSpPr>
            <p:cNvPr id="24" name="Line 18"/>
            <p:cNvSpPr>
              <a:spLocks noChangeShapeType="1"/>
            </p:cNvSpPr>
            <p:nvPr/>
          </p:nvSpPr>
          <p:spPr bwMode="auto">
            <a:xfrm>
              <a:off x="7812088" y="3198813"/>
              <a:ext cx="0" cy="52546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sp>
          <p:nvSpPr>
            <p:cNvPr id="25" name="Line 19"/>
            <p:cNvSpPr>
              <a:spLocks noChangeShapeType="1"/>
            </p:cNvSpPr>
            <p:nvPr/>
          </p:nvSpPr>
          <p:spPr bwMode="auto">
            <a:xfrm>
              <a:off x="4062413" y="4422775"/>
              <a:ext cx="3033712" cy="0"/>
            </a:xfrm>
            <a:prstGeom prst="line">
              <a:avLst/>
            </a:prstGeom>
            <a:noFill/>
            <a:ln w="76200" cmpd="tri">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sp>
          <p:nvSpPr>
            <p:cNvPr id="26" name="Text Box 20"/>
            <p:cNvSpPr txBox="1">
              <a:spLocks noChangeArrowheads="1"/>
            </p:cNvSpPr>
            <p:nvPr/>
          </p:nvSpPr>
          <p:spPr bwMode="auto">
            <a:xfrm>
              <a:off x="4446588" y="4068763"/>
              <a:ext cx="2157412"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lvl1pPr defTabSz="762000">
                <a:defRPr sz="2400">
                  <a:solidFill>
                    <a:schemeClr val="tx1"/>
                  </a:solidFill>
                  <a:latin typeface="Arial" panose="020B0604020202020204" pitchFamily="34" charset="0"/>
                </a:defRPr>
              </a:lvl1pPr>
              <a:lvl2pPr marL="742950" indent="-285750" defTabSz="762000">
                <a:defRPr sz="2400">
                  <a:solidFill>
                    <a:schemeClr val="tx1"/>
                  </a:solidFill>
                  <a:latin typeface="Arial" panose="020B0604020202020204" pitchFamily="34" charset="0"/>
                </a:defRPr>
              </a:lvl2pPr>
              <a:lvl3pPr marL="1143000" indent="-228600" defTabSz="762000">
                <a:defRPr sz="2400">
                  <a:solidFill>
                    <a:schemeClr val="tx1"/>
                  </a:solidFill>
                  <a:latin typeface="Arial" panose="020B0604020202020204" pitchFamily="34" charset="0"/>
                </a:defRPr>
              </a:lvl3pPr>
              <a:lvl4pPr marL="1600200" indent="-228600" defTabSz="762000">
                <a:defRPr sz="2400">
                  <a:solidFill>
                    <a:schemeClr val="tx1"/>
                  </a:solidFill>
                  <a:latin typeface="Arial" panose="020B0604020202020204" pitchFamily="34" charset="0"/>
                </a:defRPr>
              </a:lvl4pPr>
              <a:lvl5pPr marL="2057400" indent="-228600" defTabSz="762000">
                <a:defRPr sz="24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pPr>
              <a:endParaRPr lang="de-DE" altLang="en-US" sz="1400" b="1">
                <a:solidFill>
                  <a:srgbClr val="000000"/>
                </a:solidFill>
              </a:endParaRPr>
            </a:p>
          </p:txBody>
        </p:sp>
        <p:grpSp>
          <p:nvGrpSpPr>
            <p:cNvPr id="27" name="Group 21"/>
            <p:cNvGrpSpPr>
              <a:grpSpLocks/>
            </p:cNvGrpSpPr>
            <p:nvPr/>
          </p:nvGrpSpPr>
          <p:grpSpPr bwMode="auto">
            <a:xfrm>
              <a:off x="3389313" y="4194175"/>
              <a:ext cx="427037" cy="381000"/>
              <a:chOff x="1381" y="2624"/>
              <a:chExt cx="291" cy="240"/>
            </a:xfrm>
          </p:grpSpPr>
          <p:sp>
            <p:nvSpPr>
              <p:cNvPr id="108" name="AutoShape 22"/>
              <p:cNvSpPr>
                <a:spLocks noChangeArrowheads="1"/>
              </p:cNvSpPr>
              <p:nvPr/>
            </p:nvSpPr>
            <p:spPr bwMode="auto">
              <a:xfrm>
                <a:off x="1381" y="2633"/>
                <a:ext cx="195" cy="214"/>
              </a:xfrm>
              <a:prstGeom prst="triangle">
                <a:avLst>
                  <a:gd name="adj" fmla="val 49995"/>
                </a:avLst>
              </a:prstGeom>
              <a:noFill/>
              <a:ln w="381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09" name="Line 23"/>
              <p:cNvSpPr>
                <a:spLocks noChangeShapeType="1"/>
              </p:cNvSpPr>
              <p:nvPr/>
            </p:nvSpPr>
            <p:spPr bwMode="auto">
              <a:xfrm>
                <a:off x="1672" y="2624"/>
                <a:ext cx="0" cy="24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grpSp>
        <p:grpSp>
          <p:nvGrpSpPr>
            <p:cNvPr id="28" name="Group 24"/>
            <p:cNvGrpSpPr>
              <a:grpSpLocks/>
            </p:cNvGrpSpPr>
            <p:nvPr/>
          </p:nvGrpSpPr>
          <p:grpSpPr bwMode="auto">
            <a:xfrm>
              <a:off x="7267575" y="4181475"/>
              <a:ext cx="427038" cy="381000"/>
              <a:chOff x="1381" y="2624"/>
              <a:chExt cx="291" cy="240"/>
            </a:xfrm>
          </p:grpSpPr>
          <p:sp>
            <p:nvSpPr>
              <p:cNvPr id="106" name="AutoShape 25"/>
              <p:cNvSpPr>
                <a:spLocks noChangeArrowheads="1"/>
              </p:cNvSpPr>
              <p:nvPr/>
            </p:nvSpPr>
            <p:spPr bwMode="auto">
              <a:xfrm>
                <a:off x="1381" y="2633"/>
                <a:ext cx="195" cy="214"/>
              </a:xfrm>
              <a:prstGeom prst="triangle">
                <a:avLst>
                  <a:gd name="adj" fmla="val 49995"/>
                </a:avLst>
              </a:prstGeom>
              <a:noFill/>
              <a:ln w="381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07" name="Line 26"/>
              <p:cNvSpPr>
                <a:spLocks noChangeShapeType="1"/>
              </p:cNvSpPr>
              <p:nvPr/>
            </p:nvSpPr>
            <p:spPr bwMode="auto">
              <a:xfrm>
                <a:off x="1672" y="2624"/>
                <a:ext cx="0" cy="24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0" rIns="91419" bIns="45710"/>
              <a:lstStyle/>
              <a:p>
                <a:endParaRPr lang="en-US"/>
              </a:p>
            </p:txBody>
          </p:sp>
        </p:grpSp>
        <p:sp>
          <p:nvSpPr>
            <p:cNvPr id="29" name="Rectangle 27"/>
            <p:cNvSpPr>
              <a:spLocks noChangeArrowheads="1"/>
            </p:cNvSpPr>
            <p:nvPr/>
          </p:nvSpPr>
          <p:spPr bwMode="auto">
            <a:xfrm>
              <a:off x="3219450" y="3681413"/>
              <a:ext cx="811213" cy="1155700"/>
            </a:xfrm>
            <a:prstGeom prst="rect">
              <a:avLst/>
            </a:prstGeom>
            <a:solidFill>
              <a:srgbClr val="00FF00"/>
            </a:solidFill>
            <a:ln w="28575">
              <a:solidFill>
                <a:schemeClr val="tx1"/>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nchor="ct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r>
                <a:rPr lang="en-GB" altLang="en-US" sz="3800">
                  <a:solidFill>
                    <a:srgbClr val="000000"/>
                  </a:solidFill>
                </a:rPr>
                <a:t>A</a:t>
              </a:r>
              <a:endParaRPr lang="en-GB" altLang="en-US" sz="2300">
                <a:solidFill>
                  <a:srgbClr val="000000"/>
                </a:solidFill>
                <a:latin typeface="Times New Roman" panose="02020603050405020304" pitchFamily="18" charset="0"/>
              </a:endParaRPr>
            </a:p>
          </p:txBody>
        </p:sp>
        <p:sp>
          <p:nvSpPr>
            <p:cNvPr id="30" name="Rectangle 28"/>
            <p:cNvSpPr>
              <a:spLocks noChangeArrowheads="1"/>
            </p:cNvSpPr>
            <p:nvPr/>
          </p:nvSpPr>
          <p:spPr bwMode="auto">
            <a:xfrm>
              <a:off x="7077075" y="3681413"/>
              <a:ext cx="814388" cy="1155700"/>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nchor="ct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r>
                <a:rPr lang="en-GB" altLang="en-US" sz="3800">
                  <a:solidFill>
                    <a:srgbClr val="000000"/>
                  </a:solidFill>
                </a:rPr>
                <a:t>B</a:t>
              </a:r>
              <a:endParaRPr lang="en-GB" altLang="en-US" sz="2300">
                <a:solidFill>
                  <a:srgbClr val="000000"/>
                </a:solidFill>
                <a:latin typeface="Times New Roman" panose="02020603050405020304" pitchFamily="18" charset="0"/>
              </a:endParaRPr>
            </a:p>
          </p:txBody>
        </p:sp>
        <p:sp>
          <p:nvSpPr>
            <p:cNvPr id="31" name="AutoShape 29"/>
            <p:cNvSpPr>
              <a:spLocks noChangeArrowheads="1"/>
            </p:cNvSpPr>
            <p:nvPr/>
          </p:nvSpPr>
          <p:spPr bwMode="auto">
            <a:xfrm>
              <a:off x="3444875" y="2260600"/>
              <a:ext cx="374650" cy="407988"/>
            </a:xfrm>
            <a:prstGeom prst="rightArrow">
              <a:avLst>
                <a:gd name="adj1" fmla="val 50000"/>
                <a:gd name="adj2" fmla="val 25000"/>
              </a:avLst>
            </a:prstGeom>
            <a:solidFill>
              <a:srgbClr val="FD1E1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2" name="Line 30"/>
            <p:cNvSpPr>
              <a:spLocks noChangeShapeType="1"/>
            </p:cNvSpPr>
            <p:nvPr/>
          </p:nvSpPr>
          <p:spPr bwMode="auto">
            <a:xfrm>
              <a:off x="4122738" y="2838450"/>
              <a:ext cx="609600" cy="0"/>
            </a:xfrm>
            <a:prstGeom prst="line">
              <a:avLst/>
            </a:prstGeom>
            <a:noFill/>
            <a:ln w="57150">
              <a:solidFill>
                <a:srgbClr val="006B6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403A"/>
                    </a:outerShdw>
                  </a:effectLst>
                </a14:hiddenEffects>
              </a:ext>
            </a:extLst>
          </p:spPr>
          <p:txBody>
            <a:bodyPr wrap="none" anchor="ctr"/>
            <a:lstStyle/>
            <a:p>
              <a:endParaRPr lang="en-US"/>
            </a:p>
          </p:txBody>
        </p:sp>
        <p:sp>
          <p:nvSpPr>
            <p:cNvPr id="33" name="Text Box 31"/>
            <p:cNvSpPr txBox="1">
              <a:spLocks noChangeArrowheads="1"/>
            </p:cNvSpPr>
            <p:nvPr/>
          </p:nvSpPr>
          <p:spPr bwMode="auto">
            <a:xfrm>
              <a:off x="4189413" y="2405063"/>
              <a:ext cx="401637" cy="442912"/>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n-GB" altLang="en-US" sz="2300" b="1" dirty="0">
                  <a:solidFill>
                    <a:srgbClr val="006B61"/>
                  </a:solidFill>
                </a:rPr>
                <a:t>I</a:t>
              </a:r>
              <a:r>
                <a:rPr lang="en-GB" altLang="en-US" sz="2300" b="1" baseline="-10000" dirty="0">
                  <a:solidFill>
                    <a:srgbClr val="006B61"/>
                  </a:solidFill>
                </a:rPr>
                <a:t>A</a:t>
              </a:r>
              <a:endParaRPr lang="en-GB" altLang="en-US" sz="2300" b="1" dirty="0">
                <a:solidFill>
                  <a:srgbClr val="006B61"/>
                </a:solidFill>
              </a:endParaRPr>
            </a:p>
          </p:txBody>
        </p:sp>
        <p:sp>
          <p:nvSpPr>
            <p:cNvPr id="34" name="Text Box 32"/>
            <p:cNvSpPr txBox="1">
              <a:spLocks noChangeArrowheads="1"/>
            </p:cNvSpPr>
            <p:nvPr/>
          </p:nvSpPr>
          <p:spPr bwMode="auto">
            <a:xfrm>
              <a:off x="6395761" y="3067050"/>
              <a:ext cx="401637" cy="442912"/>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rgbClr val="FF6600"/>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n-GB" altLang="en-US" sz="2300" b="1" dirty="0">
                  <a:solidFill>
                    <a:srgbClr val="FF6600"/>
                  </a:solidFill>
                </a:rPr>
                <a:t>I</a:t>
              </a:r>
              <a:r>
                <a:rPr lang="en-GB" altLang="en-US" sz="2300" b="1" baseline="-10000" dirty="0">
                  <a:solidFill>
                    <a:srgbClr val="FF6600"/>
                  </a:solidFill>
                </a:rPr>
                <a:t>B</a:t>
              </a:r>
              <a:endParaRPr lang="en-GB" altLang="en-US" sz="2300" b="1" dirty="0">
                <a:solidFill>
                  <a:srgbClr val="FF6600"/>
                </a:solidFill>
              </a:endParaRPr>
            </a:p>
          </p:txBody>
        </p:sp>
        <p:grpSp>
          <p:nvGrpSpPr>
            <p:cNvPr id="72" name="Group 35"/>
            <p:cNvGrpSpPr>
              <a:grpSpLocks/>
            </p:cNvGrpSpPr>
            <p:nvPr/>
          </p:nvGrpSpPr>
          <p:grpSpPr bwMode="auto">
            <a:xfrm>
              <a:off x="2970728" y="2009775"/>
              <a:ext cx="6638410" cy="4427538"/>
              <a:chOff x="987" y="1266"/>
              <a:chExt cx="4530" cy="2789"/>
            </a:xfrm>
          </p:grpSpPr>
          <p:grpSp>
            <p:nvGrpSpPr>
              <p:cNvPr id="73" name="Group 36"/>
              <p:cNvGrpSpPr>
                <a:grpSpLocks/>
              </p:cNvGrpSpPr>
              <p:nvPr/>
            </p:nvGrpSpPr>
            <p:grpSpPr bwMode="auto">
              <a:xfrm>
                <a:off x="987" y="3506"/>
                <a:ext cx="4530" cy="294"/>
                <a:chOff x="1295" y="1651"/>
                <a:chExt cx="3652" cy="415"/>
              </a:xfrm>
            </p:grpSpPr>
            <p:sp>
              <p:nvSpPr>
                <p:cNvPr id="92" name="Line 37"/>
                <p:cNvSpPr>
                  <a:spLocks noChangeShapeType="1"/>
                </p:cNvSpPr>
                <p:nvPr/>
              </p:nvSpPr>
              <p:spPr bwMode="auto">
                <a:xfrm>
                  <a:off x="1295" y="2017"/>
                  <a:ext cx="3652" cy="1"/>
                </a:xfrm>
                <a:prstGeom prst="line">
                  <a:avLst/>
                </a:prstGeom>
                <a:noFill/>
                <a:ln w="38100">
                  <a:solidFill>
                    <a:srgbClr val="006B61"/>
                  </a:solidFill>
                  <a:round/>
                  <a:headEnd/>
                  <a:tailEnd/>
                </a:ln>
                <a:extLst>
                  <a:ext uri="{909E8E84-426E-40DD-AFC4-6F175D3DCCD1}">
                    <a14:hiddenFill xmlns:a14="http://schemas.microsoft.com/office/drawing/2010/main">
                      <a:noFill/>
                    </a14:hiddenFill>
                  </a:ext>
                </a:extLst>
              </p:spPr>
              <p:txBody>
                <a:bodyPr wrap="none" lIns="87462" tIns="43731" rIns="87462" bIns="43731">
                  <a:spAutoFit/>
                </a:bodyPr>
                <a:lstStyle/>
                <a:p>
                  <a:endParaRPr lang="en-US"/>
                </a:p>
              </p:txBody>
            </p:sp>
            <p:grpSp>
              <p:nvGrpSpPr>
                <p:cNvPr id="93" name="Group 38"/>
                <p:cNvGrpSpPr>
                  <a:grpSpLocks/>
                </p:cNvGrpSpPr>
                <p:nvPr/>
              </p:nvGrpSpPr>
              <p:grpSpPr bwMode="auto">
                <a:xfrm>
                  <a:off x="1478" y="1651"/>
                  <a:ext cx="3185" cy="415"/>
                  <a:chOff x="1478" y="1651"/>
                  <a:chExt cx="3185" cy="415"/>
                </a:xfrm>
              </p:grpSpPr>
              <p:sp>
                <p:nvSpPr>
                  <p:cNvPr id="94" name="Freeform 39"/>
                  <p:cNvSpPr>
                    <a:spLocks/>
                  </p:cNvSpPr>
                  <p:nvPr/>
                </p:nvSpPr>
                <p:spPr bwMode="auto">
                  <a:xfrm>
                    <a:off x="1478" y="1659"/>
                    <a:ext cx="97" cy="407"/>
                  </a:xfrm>
                  <a:custGeom>
                    <a:avLst/>
                    <a:gdLst>
                      <a:gd name="T0" fmla="*/ 0 w 76"/>
                      <a:gd name="T1" fmla="*/ 407 h 362"/>
                      <a:gd name="T2" fmla="*/ 60 w 76"/>
                      <a:gd name="T3" fmla="*/ 61 h 362"/>
                      <a:gd name="T4" fmla="*/ 64 w 76"/>
                      <a:gd name="T5" fmla="*/ 43 h 362"/>
                      <a:gd name="T6" fmla="*/ 66 w 76"/>
                      <a:gd name="T7" fmla="*/ 28 h 362"/>
                      <a:gd name="T8" fmla="*/ 71 w 76"/>
                      <a:gd name="T9" fmla="*/ 17 h 362"/>
                      <a:gd name="T10" fmla="*/ 83 w 76"/>
                      <a:gd name="T11" fmla="*/ 7 h 362"/>
                      <a:gd name="T12" fmla="*/ 97 w 76"/>
                      <a:gd name="T13" fmla="*/ 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362">
                        <a:moveTo>
                          <a:pt x="0" y="362"/>
                        </a:moveTo>
                        <a:lnTo>
                          <a:pt x="47" y="54"/>
                        </a:lnTo>
                        <a:lnTo>
                          <a:pt x="50" y="38"/>
                        </a:lnTo>
                        <a:lnTo>
                          <a:pt x="52" y="25"/>
                        </a:lnTo>
                        <a:lnTo>
                          <a:pt x="56" y="15"/>
                        </a:lnTo>
                        <a:lnTo>
                          <a:pt x="65" y="6"/>
                        </a:lnTo>
                        <a:lnTo>
                          <a:pt x="76"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95" name="Freeform 40"/>
                  <p:cNvSpPr>
                    <a:spLocks/>
                  </p:cNvSpPr>
                  <p:nvPr/>
                </p:nvSpPr>
                <p:spPr bwMode="auto">
                  <a:xfrm>
                    <a:off x="1555" y="1657"/>
                    <a:ext cx="97" cy="407"/>
                  </a:xfrm>
                  <a:custGeom>
                    <a:avLst/>
                    <a:gdLst>
                      <a:gd name="T0" fmla="*/ 0 w 300"/>
                      <a:gd name="T1" fmla="*/ 0 h 708"/>
                      <a:gd name="T2" fmla="*/ 5 w 300"/>
                      <a:gd name="T3" fmla="*/ 2 h 708"/>
                      <a:gd name="T4" fmla="*/ 9 w 300"/>
                      <a:gd name="T5" fmla="*/ 10 h 708"/>
                      <a:gd name="T6" fmla="*/ 11 w 300"/>
                      <a:gd name="T7" fmla="*/ 20 h 708"/>
                      <a:gd name="T8" fmla="*/ 12 w 300"/>
                      <a:gd name="T9" fmla="*/ 34 h 708"/>
                      <a:gd name="T10" fmla="*/ 33 w 300"/>
                      <a:gd name="T11" fmla="*/ 374 h 708"/>
                      <a:gd name="T12" fmla="*/ 35 w 300"/>
                      <a:gd name="T13" fmla="*/ 394 h 708"/>
                      <a:gd name="T14" fmla="*/ 37 w 300"/>
                      <a:gd name="T15" fmla="*/ 399 h 708"/>
                      <a:gd name="T16" fmla="*/ 40 w 300"/>
                      <a:gd name="T17" fmla="*/ 405 h 708"/>
                      <a:gd name="T18" fmla="*/ 44 w 300"/>
                      <a:gd name="T19" fmla="*/ 407 h 708"/>
                      <a:gd name="T20" fmla="*/ 49 w 300"/>
                      <a:gd name="T21" fmla="*/ 402 h 708"/>
                      <a:gd name="T22" fmla="*/ 52 w 300"/>
                      <a:gd name="T23" fmla="*/ 394 h 708"/>
                      <a:gd name="T24" fmla="*/ 88 w 300"/>
                      <a:gd name="T25" fmla="*/ 32 h 708"/>
                      <a:gd name="T26" fmla="*/ 89 w 300"/>
                      <a:gd name="T27" fmla="*/ 22 h 708"/>
                      <a:gd name="T28" fmla="*/ 89 w 300"/>
                      <a:gd name="T29" fmla="*/ 15 h 708"/>
                      <a:gd name="T30" fmla="*/ 91 w 300"/>
                      <a:gd name="T31" fmla="*/ 9 h 708"/>
                      <a:gd name="T32" fmla="*/ 93 w 300"/>
                      <a:gd name="T33" fmla="*/ 2 h 708"/>
                      <a:gd name="T34" fmla="*/ 97 w 300"/>
                      <a:gd name="T35" fmla="*/ 2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8">
                        <a:moveTo>
                          <a:pt x="0" y="0"/>
                        </a:moveTo>
                        <a:lnTo>
                          <a:pt x="16" y="4"/>
                        </a:lnTo>
                        <a:lnTo>
                          <a:pt x="29" y="18"/>
                        </a:lnTo>
                        <a:lnTo>
                          <a:pt x="33" y="34"/>
                        </a:lnTo>
                        <a:lnTo>
                          <a:pt x="37" y="59"/>
                        </a:lnTo>
                        <a:lnTo>
                          <a:pt x="101" y="651"/>
                        </a:lnTo>
                        <a:lnTo>
                          <a:pt x="108" y="685"/>
                        </a:lnTo>
                        <a:lnTo>
                          <a:pt x="113" y="694"/>
                        </a:lnTo>
                        <a:lnTo>
                          <a:pt x="125" y="704"/>
                        </a:lnTo>
                        <a:lnTo>
                          <a:pt x="137" y="708"/>
                        </a:lnTo>
                        <a:lnTo>
                          <a:pt x="152" y="700"/>
                        </a:lnTo>
                        <a:lnTo>
                          <a:pt x="161" y="685"/>
                        </a:lnTo>
                        <a:lnTo>
                          <a:pt x="271" y="55"/>
                        </a:lnTo>
                        <a:lnTo>
                          <a:pt x="274" y="39"/>
                        </a:lnTo>
                        <a:lnTo>
                          <a:pt x="276" y="26"/>
                        </a:lnTo>
                        <a:lnTo>
                          <a:pt x="280" y="16"/>
                        </a:lnTo>
                        <a:lnTo>
                          <a:pt x="289" y="4"/>
                        </a:lnTo>
                        <a:lnTo>
                          <a:pt x="300" y="3"/>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96" name="Freeform 41"/>
                  <p:cNvSpPr>
                    <a:spLocks/>
                  </p:cNvSpPr>
                  <p:nvPr/>
                </p:nvSpPr>
                <p:spPr bwMode="auto">
                  <a:xfrm>
                    <a:off x="1863" y="1659"/>
                    <a:ext cx="97" cy="407"/>
                  </a:xfrm>
                  <a:custGeom>
                    <a:avLst/>
                    <a:gdLst>
                      <a:gd name="T0" fmla="*/ 0 w 290"/>
                      <a:gd name="T1" fmla="*/ 2 h 706"/>
                      <a:gd name="T2" fmla="*/ 3 w 290"/>
                      <a:gd name="T3" fmla="*/ 3 h 706"/>
                      <a:gd name="T4" fmla="*/ 6 w 290"/>
                      <a:gd name="T5" fmla="*/ 10 h 706"/>
                      <a:gd name="T6" fmla="*/ 7 w 290"/>
                      <a:gd name="T7" fmla="*/ 19 h 706"/>
                      <a:gd name="T8" fmla="*/ 9 w 290"/>
                      <a:gd name="T9" fmla="*/ 33 h 706"/>
                      <a:gd name="T10" fmla="*/ 30 w 290"/>
                      <a:gd name="T11" fmla="*/ 374 h 706"/>
                      <a:gd name="T12" fmla="*/ 32 w 290"/>
                      <a:gd name="T13" fmla="*/ 394 h 706"/>
                      <a:gd name="T14" fmla="*/ 34 w 290"/>
                      <a:gd name="T15" fmla="*/ 399 h 706"/>
                      <a:gd name="T16" fmla="*/ 38 w 290"/>
                      <a:gd name="T17" fmla="*/ 405 h 706"/>
                      <a:gd name="T18" fmla="*/ 42 w 290"/>
                      <a:gd name="T19" fmla="*/ 407 h 706"/>
                      <a:gd name="T20" fmla="*/ 47 w 290"/>
                      <a:gd name="T21" fmla="*/ 402 h 706"/>
                      <a:gd name="T22" fmla="*/ 51 w 290"/>
                      <a:gd name="T23" fmla="*/ 394 h 706"/>
                      <a:gd name="T24" fmla="*/ 87 w 290"/>
                      <a:gd name="T25" fmla="*/ 31 h 706"/>
                      <a:gd name="T26" fmla="*/ 88 w 290"/>
                      <a:gd name="T27" fmla="*/ 22 h 706"/>
                      <a:gd name="T28" fmla="*/ 89 w 290"/>
                      <a:gd name="T29" fmla="*/ 14 h 706"/>
                      <a:gd name="T30" fmla="*/ 90 w 290"/>
                      <a:gd name="T31" fmla="*/ 9 h 706"/>
                      <a:gd name="T32" fmla="*/ 93 w 290"/>
                      <a:gd name="T33" fmla="*/ 3 h 706"/>
                      <a:gd name="T34" fmla="*/ 97 w 290"/>
                      <a:gd name="T35" fmla="*/ 0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0" h="706">
                        <a:moveTo>
                          <a:pt x="0" y="3"/>
                        </a:moveTo>
                        <a:lnTo>
                          <a:pt x="9" y="5"/>
                        </a:lnTo>
                        <a:lnTo>
                          <a:pt x="19" y="18"/>
                        </a:lnTo>
                        <a:lnTo>
                          <a:pt x="22" y="33"/>
                        </a:lnTo>
                        <a:lnTo>
                          <a:pt x="26" y="58"/>
                        </a:lnTo>
                        <a:lnTo>
                          <a:pt x="91" y="649"/>
                        </a:lnTo>
                        <a:lnTo>
                          <a:pt x="97" y="683"/>
                        </a:lnTo>
                        <a:lnTo>
                          <a:pt x="103" y="692"/>
                        </a:lnTo>
                        <a:lnTo>
                          <a:pt x="115" y="702"/>
                        </a:lnTo>
                        <a:lnTo>
                          <a:pt x="127" y="706"/>
                        </a:lnTo>
                        <a:lnTo>
                          <a:pt x="142" y="698"/>
                        </a:lnTo>
                        <a:lnTo>
                          <a:pt x="151" y="683"/>
                        </a:lnTo>
                        <a:lnTo>
                          <a:pt x="261" y="54"/>
                        </a:lnTo>
                        <a:lnTo>
                          <a:pt x="264" y="38"/>
                        </a:lnTo>
                        <a:lnTo>
                          <a:pt x="266" y="25"/>
                        </a:lnTo>
                        <a:lnTo>
                          <a:pt x="270" y="15"/>
                        </a:lnTo>
                        <a:lnTo>
                          <a:pt x="279" y="6"/>
                        </a:lnTo>
                        <a:lnTo>
                          <a:pt x="290"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97" name="Freeform 42"/>
                  <p:cNvSpPr>
                    <a:spLocks/>
                  </p:cNvSpPr>
                  <p:nvPr/>
                </p:nvSpPr>
                <p:spPr bwMode="auto">
                  <a:xfrm>
                    <a:off x="2154" y="1657"/>
                    <a:ext cx="97" cy="407"/>
                  </a:xfrm>
                  <a:custGeom>
                    <a:avLst/>
                    <a:gdLst>
                      <a:gd name="T0" fmla="*/ 0 w 301"/>
                      <a:gd name="T1" fmla="*/ 0 h 708"/>
                      <a:gd name="T2" fmla="*/ 5 w 301"/>
                      <a:gd name="T3" fmla="*/ 2 h 708"/>
                      <a:gd name="T4" fmla="*/ 9 w 301"/>
                      <a:gd name="T5" fmla="*/ 10 h 708"/>
                      <a:gd name="T6" fmla="*/ 11 w 301"/>
                      <a:gd name="T7" fmla="*/ 20 h 708"/>
                      <a:gd name="T8" fmla="*/ 12 w 301"/>
                      <a:gd name="T9" fmla="*/ 34 h 708"/>
                      <a:gd name="T10" fmla="*/ 33 w 301"/>
                      <a:gd name="T11" fmla="*/ 374 h 708"/>
                      <a:gd name="T12" fmla="*/ 35 w 301"/>
                      <a:gd name="T13" fmla="*/ 394 h 708"/>
                      <a:gd name="T14" fmla="*/ 37 w 301"/>
                      <a:gd name="T15" fmla="*/ 399 h 708"/>
                      <a:gd name="T16" fmla="*/ 40 w 301"/>
                      <a:gd name="T17" fmla="*/ 405 h 708"/>
                      <a:gd name="T18" fmla="*/ 44 w 301"/>
                      <a:gd name="T19" fmla="*/ 407 h 708"/>
                      <a:gd name="T20" fmla="*/ 49 w 301"/>
                      <a:gd name="T21" fmla="*/ 402 h 708"/>
                      <a:gd name="T22" fmla="*/ 52 w 301"/>
                      <a:gd name="T23" fmla="*/ 394 h 708"/>
                      <a:gd name="T24" fmla="*/ 88 w 301"/>
                      <a:gd name="T25" fmla="*/ 32 h 708"/>
                      <a:gd name="T26" fmla="*/ 89 w 301"/>
                      <a:gd name="T27" fmla="*/ 22 h 708"/>
                      <a:gd name="T28" fmla="*/ 89 w 301"/>
                      <a:gd name="T29" fmla="*/ 15 h 708"/>
                      <a:gd name="T30" fmla="*/ 91 w 301"/>
                      <a:gd name="T31" fmla="*/ 9 h 708"/>
                      <a:gd name="T32" fmla="*/ 93 w 301"/>
                      <a:gd name="T33" fmla="*/ 2 h 708"/>
                      <a:gd name="T34" fmla="*/ 97 w 301"/>
                      <a:gd name="T35" fmla="*/ 2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1" h="708">
                        <a:moveTo>
                          <a:pt x="0" y="0"/>
                        </a:moveTo>
                        <a:lnTo>
                          <a:pt x="16" y="4"/>
                        </a:lnTo>
                        <a:lnTo>
                          <a:pt x="29" y="18"/>
                        </a:lnTo>
                        <a:lnTo>
                          <a:pt x="33" y="34"/>
                        </a:lnTo>
                        <a:lnTo>
                          <a:pt x="37" y="59"/>
                        </a:lnTo>
                        <a:lnTo>
                          <a:pt x="101" y="651"/>
                        </a:lnTo>
                        <a:lnTo>
                          <a:pt x="108" y="685"/>
                        </a:lnTo>
                        <a:lnTo>
                          <a:pt x="114" y="694"/>
                        </a:lnTo>
                        <a:lnTo>
                          <a:pt x="125" y="704"/>
                        </a:lnTo>
                        <a:lnTo>
                          <a:pt x="138" y="708"/>
                        </a:lnTo>
                        <a:lnTo>
                          <a:pt x="152" y="700"/>
                        </a:lnTo>
                        <a:lnTo>
                          <a:pt x="161" y="685"/>
                        </a:lnTo>
                        <a:lnTo>
                          <a:pt x="272" y="55"/>
                        </a:lnTo>
                        <a:lnTo>
                          <a:pt x="275" y="39"/>
                        </a:lnTo>
                        <a:lnTo>
                          <a:pt x="277" y="26"/>
                        </a:lnTo>
                        <a:lnTo>
                          <a:pt x="281" y="16"/>
                        </a:lnTo>
                        <a:lnTo>
                          <a:pt x="290" y="4"/>
                        </a:lnTo>
                        <a:lnTo>
                          <a:pt x="301" y="3"/>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98" name="Freeform 43"/>
                  <p:cNvSpPr>
                    <a:spLocks/>
                  </p:cNvSpPr>
                  <p:nvPr/>
                </p:nvSpPr>
                <p:spPr bwMode="auto">
                  <a:xfrm>
                    <a:off x="2470" y="1656"/>
                    <a:ext cx="97" cy="407"/>
                  </a:xfrm>
                  <a:custGeom>
                    <a:avLst/>
                    <a:gdLst>
                      <a:gd name="T0" fmla="*/ 0 w 291"/>
                      <a:gd name="T1" fmla="*/ 1 h 705"/>
                      <a:gd name="T2" fmla="*/ 3 w 291"/>
                      <a:gd name="T3" fmla="*/ 2 h 705"/>
                      <a:gd name="T4" fmla="*/ 6 w 291"/>
                      <a:gd name="T5" fmla="*/ 10 h 705"/>
                      <a:gd name="T6" fmla="*/ 8 w 291"/>
                      <a:gd name="T7" fmla="*/ 18 h 705"/>
                      <a:gd name="T8" fmla="*/ 9 w 291"/>
                      <a:gd name="T9" fmla="*/ 33 h 705"/>
                      <a:gd name="T10" fmla="*/ 30 w 291"/>
                      <a:gd name="T11" fmla="*/ 375 h 705"/>
                      <a:gd name="T12" fmla="*/ 32 w 291"/>
                      <a:gd name="T13" fmla="*/ 394 h 705"/>
                      <a:gd name="T14" fmla="*/ 35 w 291"/>
                      <a:gd name="T15" fmla="*/ 399 h 705"/>
                      <a:gd name="T16" fmla="*/ 38 w 291"/>
                      <a:gd name="T17" fmla="*/ 405 h 705"/>
                      <a:gd name="T18" fmla="*/ 42 w 291"/>
                      <a:gd name="T19" fmla="*/ 407 h 705"/>
                      <a:gd name="T20" fmla="*/ 47 w 291"/>
                      <a:gd name="T21" fmla="*/ 402 h 705"/>
                      <a:gd name="T22" fmla="*/ 50 w 291"/>
                      <a:gd name="T23" fmla="*/ 394 h 705"/>
                      <a:gd name="T24" fmla="*/ 87 w 291"/>
                      <a:gd name="T25" fmla="*/ 31 h 705"/>
                      <a:gd name="T26" fmla="*/ 88 w 291"/>
                      <a:gd name="T27" fmla="*/ 21 h 705"/>
                      <a:gd name="T28" fmla="*/ 89 w 291"/>
                      <a:gd name="T29" fmla="*/ 14 h 705"/>
                      <a:gd name="T30" fmla="*/ 90 w 291"/>
                      <a:gd name="T31" fmla="*/ 8 h 705"/>
                      <a:gd name="T32" fmla="*/ 93 w 291"/>
                      <a:gd name="T33" fmla="*/ 3 h 705"/>
                      <a:gd name="T34" fmla="*/ 97 w 291"/>
                      <a:gd name="T35" fmla="*/ 0 h 7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5">
                        <a:moveTo>
                          <a:pt x="0" y="1"/>
                        </a:moveTo>
                        <a:lnTo>
                          <a:pt x="9" y="4"/>
                        </a:lnTo>
                        <a:lnTo>
                          <a:pt x="19" y="18"/>
                        </a:lnTo>
                        <a:lnTo>
                          <a:pt x="23" y="31"/>
                        </a:lnTo>
                        <a:lnTo>
                          <a:pt x="26" y="57"/>
                        </a:lnTo>
                        <a:lnTo>
                          <a:pt x="91" y="650"/>
                        </a:lnTo>
                        <a:lnTo>
                          <a:pt x="97" y="682"/>
                        </a:lnTo>
                        <a:lnTo>
                          <a:pt x="104" y="692"/>
                        </a:lnTo>
                        <a:lnTo>
                          <a:pt x="115" y="702"/>
                        </a:lnTo>
                        <a:lnTo>
                          <a:pt x="127" y="705"/>
                        </a:lnTo>
                        <a:lnTo>
                          <a:pt x="142" y="697"/>
                        </a:lnTo>
                        <a:lnTo>
                          <a:pt x="151" y="682"/>
                        </a:lnTo>
                        <a:lnTo>
                          <a:pt x="262" y="54"/>
                        </a:lnTo>
                        <a:lnTo>
                          <a:pt x="265" y="37"/>
                        </a:lnTo>
                        <a:lnTo>
                          <a:pt x="267" y="24"/>
                        </a:lnTo>
                        <a:lnTo>
                          <a:pt x="271" y="14"/>
                        </a:lnTo>
                        <a:lnTo>
                          <a:pt x="280" y="5"/>
                        </a:lnTo>
                        <a:lnTo>
                          <a:pt x="291"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99" name="Freeform 44"/>
                  <p:cNvSpPr>
                    <a:spLocks/>
                  </p:cNvSpPr>
                  <p:nvPr/>
                </p:nvSpPr>
                <p:spPr bwMode="auto">
                  <a:xfrm>
                    <a:off x="2762" y="1655"/>
                    <a:ext cx="97" cy="407"/>
                  </a:xfrm>
                  <a:custGeom>
                    <a:avLst/>
                    <a:gdLst>
                      <a:gd name="T0" fmla="*/ 0 w 300"/>
                      <a:gd name="T1" fmla="*/ 0 h 706"/>
                      <a:gd name="T2" fmla="*/ 5 w 300"/>
                      <a:gd name="T3" fmla="*/ 2 h 706"/>
                      <a:gd name="T4" fmla="*/ 9 w 300"/>
                      <a:gd name="T5" fmla="*/ 9 h 706"/>
                      <a:gd name="T6" fmla="*/ 11 w 300"/>
                      <a:gd name="T7" fmla="*/ 19 h 706"/>
                      <a:gd name="T8" fmla="*/ 12 w 300"/>
                      <a:gd name="T9" fmla="*/ 33 h 706"/>
                      <a:gd name="T10" fmla="*/ 33 w 300"/>
                      <a:gd name="T11" fmla="*/ 375 h 706"/>
                      <a:gd name="T12" fmla="*/ 35 w 300"/>
                      <a:gd name="T13" fmla="*/ 394 h 706"/>
                      <a:gd name="T14" fmla="*/ 37 w 300"/>
                      <a:gd name="T15" fmla="*/ 400 h 706"/>
                      <a:gd name="T16" fmla="*/ 40 w 300"/>
                      <a:gd name="T17" fmla="*/ 405 h 706"/>
                      <a:gd name="T18" fmla="*/ 44 w 300"/>
                      <a:gd name="T19" fmla="*/ 407 h 706"/>
                      <a:gd name="T20" fmla="*/ 49 w 300"/>
                      <a:gd name="T21" fmla="*/ 402 h 706"/>
                      <a:gd name="T22" fmla="*/ 52 w 300"/>
                      <a:gd name="T23" fmla="*/ 394 h 706"/>
                      <a:gd name="T24" fmla="*/ 88 w 300"/>
                      <a:gd name="T25" fmla="*/ 32 h 706"/>
                      <a:gd name="T26" fmla="*/ 89 w 300"/>
                      <a:gd name="T27" fmla="*/ 22 h 706"/>
                      <a:gd name="T28" fmla="*/ 89 w 300"/>
                      <a:gd name="T29" fmla="*/ 14 h 706"/>
                      <a:gd name="T30" fmla="*/ 91 w 300"/>
                      <a:gd name="T31" fmla="*/ 9 h 706"/>
                      <a:gd name="T32" fmla="*/ 93 w 300"/>
                      <a:gd name="T33" fmla="*/ 2 h 706"/>
                      <a:gd name="T34" fmla="*/ 97 w 300"/>
                      <a:gd name="T35" fmla="*/ 2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6">
                        <a:moveTo>
                          <a:pt x="0" y="0"/>
                        </a:moveTo>
                        <a:lnTo>
                          <a:pt x="16" y="3"/>
                        </a:lnTo>
                        <a:lnTo>
                          <a:pt x="29" y="16"/>
                        </a:lnTo>
                        <a:lnTo>
                          <a:pt x="33" y="33"/>
                        </a:lnTo>
                        <a:lnTo>
                          <a:pt x="37" y="58"/>
                        </a:lnTo>
                        <a:lnTo>
                          <a:pt x="101" y="651"/>
                        </a:lnTo>
                        <a:lnTo>
                          <a:pt x="108" y="683"/>
                        </a:lnTo>
                        <a:lnTo>
                          <a:pt x="113" y="693"/>
                        </a:lnTo>
                        <a:lnTo>
                          <a:pt x="125" y="703"/>
                        </a:lnTo>
                        <a:lnTo>
                          <a:pt x="137" y="706"/>
                        </a:lnTo>
                        <a:lnTo>
                          <a:pt x="152" y="698"/>
                        </a:lnTo>
                        <a:lnTo>
                          <a:pt x="161" y="683"/>
                        </a:lnTo>
                        <a:lnTo>
                          <a:pt x="271" y="55"/>
                        </a:lnTo>
                        <a:lnTo>
                          <a:pt x="274" y="38"/>
                        </a:lnTo>
                        <a:lnTo>
                          <a:pt x="276" y="25"/>
                        </a:lnTo>
                        <a:lnTo>
                          <a:pt x="280" y="15"/>
                        </a:lnTo>
                        <a:lnTo>
                          <a:pt x="289" y="3"/>
                        </a:lnTo>
                        <a:lnTo>
                          <a:pt x="300" y="3"/>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100" name="Freeform 45"/>
                  <p:cNvSpPr>
                    <a:spLocks/>
                  </p:cNvSpPr>
                  <p:nvPr/>
                </p:nvSpPr>
                <p:spPr bwMode="auto">
                  <a:xfrm>
                    <a:off x="3070" y="1656"/>
                    <a:ext cx="97" cy="407"/>
                  </a:xfrm>
                  <a:custGeom>
                    <a:avLst/>
                    <a:gdLst>
                      <a:gd name="T0" fmla="*/ 0 w 291"/>
                      <a:gd name="T1" fmla="*/ 1 h 705"/>
                      <a:gd name="T2" fmla="*/ 3 w 291"/>
                      <a:gd name="T3" fmla="*/ 2 h 705"/>
                      <a:gd name="T4" fmla="*/ 6 w 291"/>
                      <a:gd name="T5" fmla="*/ 10 h 705"/>
                      <a:gd name="T6" fmla="*/ 7 w 291"/>
                      <a:gd name="T7" fmla="*/ 18 h 705"/>
                      <a:gd name="T8" fmla="*/ 9 w 291"/>
                      <a:gd name="T9" fmla="*/ 33 h 705"/>
                      <a:gd name="T10" fmla="*/ 31 w 291"/>
                      <a:gd name="T11" fmla="*/ 375 h 705"/>
                      <a:gd name="T12" fmla="*/ 33 w 291"/>
                      <a:gd name="T13" fmla="*/ 394 h 705"/>
                      <a:gd name="T14" fmla="*/ 35 w 291"/>
                      <a:gd name="T15" fmla="*/ 399 h 705"/>
                      <a:gd name="T16" fmla="*/ 39 w 291"/>
                      <a:gd name="T17" fmla="*/ 405 h 705"/>
                      <a:gd name="T18" fmla="*/ 43 w 291"/>
                      <a:gd name="T19" fmla="*/ 407 h 705"/>
                      <a:gd name="T20" fmla="*/ 48 w 291"/>
                      <a:gd name="T21" fmla="*/ 402 h 705"/>
                      <a:gd name="T22" fmla="*/ 51 w 291"/>
                      <a:gd name="T23" fmla="*/ 394 h 705"/>
                      <a:gd name="T24" fmla="*/ 87 w 291"/>
                      <a:gd name="T25" fmla="*/ 31 h 705"/>
                      <a:gd name="T26" fmla="*/ 88 w 291"/>
                      <a:gd name="T27" fmla="*/ 21 h 705"/>
                      <a:gd name="T28" fmla="*/ 89 w 291"/>
                      <a:gd name="T29" fmla="*/ 14 h 705"/>
                      <a:gd name="T30" fmla="*/ 90 w 291"/>
                      <a:gd name="T31" fmla="*/ 8 h 705"/>
                      <a:gd name="T32" fmla="*/ 93 w 291"/>
                      <a:gd name="T33" fmla="*/ 3 h 705"/>
                      <a:gd name="T34" fmla="*/ 97 w 291"/>
                      <a:gd name="T35" fmla="*/ 0 h 7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5">
                        <a:moveTo>
                          <a:pt x="0" y="1"/>
                        </a:moveTo>
                        <a:lnTo>
                          <a:pt x="9" y="4"/>
                        </a:lnTo>
                        <a:lnTo>
                          <a:pt x="19" y="18"/>
                        </a:lnTo>
                        <a:lnTo>
                          <a:pt x="22" y="31"/>
                        </a:lnTo>
                        <a:lnTo>
                          <a:pt x="26" y="57"/>
                        </a:lnTo>
                        <a:lnTo>
                          <a:pt x="92" y="650"/>
                        </a:lnTo>
                        <a:lnTo>
                          <a:pt x="98" y="682"/>
                        </a:lnTo>
                        <a:lnTo>
                          <a:pt x="104" y="692"/>
                        </a:lnTo>
                        <a:lnTo>
                          <a:pt x="116" y="702"/>
                        </a:lnTo>
                        <a:lnTo>
                          <a:pt x="128" y="705"/>
                        </a:lnTo>
                        <a:lnTo>
                          <a:pt x="143" y="697"/>
                        </a:lnTo>
                        <a:lnTo>
                          <a:pt x="152" y="682"/>
                        </a:lnTo>
                        <a:lnTo>
                          <a:pt x="262" y="54"/>
                        </a:lnTo>
                        <a:lnTo>
                          <a:pt x="265" y="37"/>
                        </a:lnTo>
                        <a:lnTo>
                          <a:pt x="267" y="24"/>
                        </a:lnTo>
                        <a:lnTo>
                          <a:pt x="271" y="14"/>
                        </a:lnTo>
                        <a:lnTo>
                          <a:pt x="280" y="5"/>
                        </a:lnTo>
                        <a:lnTo>
                          <a:pt x="291"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101" name="Freeform 46"/>
                  <p:cNvSpPr>
                    <a:spLocks/>
                  </p:cNvSpPr>
                  <p:nvPr/>
                </p:nvSpPr>
                <p:spPr bwMode="auto">
                  <a:xfrm>
                    <a:off x="3362" y="1655"/>
                    <a:ext cx="97" cy="407"/>
                  </a:xfrm>
                  <a:custGeom>
                    <a:avLst/>
                    <a:gdLst>
                      <a:gd name="T0" fmla="*/ 0 w 300"/>
                      <a:gd name="T1" fmla="*/ 0 h 706"/>
                      <a:gd name="T2" fmla="*/ 5 w 300"/>
                      <a:gd name="T3" fmla="*/ 2 h 706"/>
                      <a:gd name="T4" fmla="*/ 9 w 300"/>
                      <a:gd name="T5" fmla="*/ 9 h 706"/>
                      <a:gd name="T6" fmla="*/ 11 w 300"/>
                      <a:gd name="T7" fmla="*/ 19 h 706"/>
                      <a:gd name="T8" fmla="*/ 12 w 300"/>
                      <a:gd name="T9" fmla="*/ 33 h 706"/>
                      <a:gd name="T10" fmla="*/ 33 w 300"/>
                      <a:gd name="T11" fmla="*/ 375 h 706"/>
                      <a:gd name="T12" fmla="*/ 35 w 300"/>
                      <a:gd name="T13" fmla="*/ 394 h 706"/>
                      <a:gd name="T14" fmla="*/ 37 w 300"/>
                      <a:gd name="T15" fmla="*/ 400 h 706"/>
                      <a:gd name="T16" fmla="*/ 40 w 300"/>
                      <a:gd name="T17" fmla="*/ 405 h 706"/>
                      <a:gd name="T18" fmla="*/ 44 w 300"/>
                      <a:gd name="T19" fmla="*/ 407 h 706"/>
                      <a:gd name="T20" fmla="*/ 49 w 300"/>
                      <a:gd name="T21" fmla="*/ 402 h 706"/>
                      <a:gd name="T22" fmla="*/ 52 w 300"/>
                      <a:gd name="T23" fmla="*/ 394 h 706"/>
                      <a:gd name="T24" fmla="*/ 88 w 300"/>
                      <a:gd name="T25" fmla="*/ 32 h 706"/>
                      <a:gd name="T26" fmla="*/ 89 w 300"/>
                      <a:gd name="T27" fmla="*/ 22 h 706"/>
                      <a:gd name="T28" fmla="*/ 89 w 300"/>
                      <a:gd name="T29" fmla="*/ 14 h 706"/>
                      <a:gd name="T30" fmla="*/ 91 w 300"/>
                      <a:gd name="T31" fmla="*/ 9 h 706"/>
                      <a:gd name="T32" fmla="*/ 93 w 300"/>
                      <a:gd name="T33" fmla="*/ 2 h 706"/>
                      <a:gd name="T34" fmla="*/ 97 w 300"/>
                      <a:gd name="T35" fmla="*/ 2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6">
                        <a:moveTo>
                          <a:pt x="0" y="0"/>
                        </a:moveTo>
                        <a:lnTo>
                          <a:pt x="16" y="3"/>
                        </a:lnTo>
                        <a:lnTo>
                          <a:pt x="29" y="16"/>
                        </a:lnTo>
                        <a:lnTo>
                          <a:pt x="33" y="33"/>
                        </a:lnTo>
                        <a:lnTo>
                          <a:pt x="37" y="58"/>
                        </a:lnTo>
                        <a:lnTo>
                          <a:pt x="101" y="651"/>
                        </a:lnTo>
                        <a:lnTo>
                          <a:pt x="108" y="683"/>
                        </a:lnTo>
                        <a:lnTo>
                          <a:pt x="113" y="693"/>
                        </a:lnTo>
                        <a:lnTo>
                          <a:pt x="125" y="703"/>
                        </a:lnTo>
                        <a:lnTo>
                          <a:pt x="137" y="706"/>
                        </a:lnTo>
                        <a:lnTo>
                          <a:pt x="152" y="698"/>
                        </a:lnTo>
                        <a:lnTo>
                          <a:pt x="161" y="683"/>
                        </a:lnTo>
                        <a:lnTo>
                          <a:pt x="271" y="55"/>
                        </a:lnTo>
                        <a:lnTo>
                          <a:pt x="274" y="38"/>
                        </a:lnTo>
                        <a:lnTo>
                          <a:pt x="276" y="25"/>
                        </a:lnTo>
                        <a:lnTo>
                          <a:pt x="280" y="15"/>
                        </a:lnTo>
                        <a:lnTo>
                          <a:pt x="289" y="3"/>
                        </a:lnTo>
                        <a:lnTo>
                          <a:pt x="300" y="3"/>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102" name="Freeform 47"/>
                  <p:cNvSpPr>
                    <a:spLocks/>
                  </p:cNvSpPr>
                  <p:nvPr/>
                </p:nvSpPr>
                <p:spPr bwMode="auto">
                  <a:xfrm>
                    <a:off x="3675" y="1652"/>
                    <a:ext cx="97" cy="407"/>
                  </a:xfrm>
                  <a:custGeom>
                    <a:avLst/>
                    <a:gdLst>
                      <a:gd name="T0" fmla="*/ 0 w 291"/>
                      <a:gd name="T1" fmla="*/ 2 h 707"/>
                      <a:gd name="T2" fmla="*/ 3 w 291"/>
                      <a:gd name="T3" fmla="*/ 3 h 707"/>
                      <a:gd name="T4" fmla="*/ 7 w 291"/>
                      <a:gd name="T5" fmla="*/ 10 h 707"/>
                      <a:gd name="T6" fmla="*/ 7 w 291"/>
                      <a:gd name="T7" fmla="*/ 18 h 707"/>
                      <a:gd name="T8" fmla="*/ 9 w 291"/>
                      <a:gd name="T9" fmla="*/ 33 h 707"/>
                      <a:gd name="T10" fmla="*/ 31 w 291"/>
                      <a:gd name="T11" fmla="*/ 374 h 707"/>
                      <a:gd name="T12" fmla="*/ 33 w 291"/>
                      <a:gd name="T13" fmla="*/ 393 h 707"/>
                      <a:gd name="T14" fmla="*/ 34 w 291"/>
                      <a:gd name="T15" fmla="*/ 399 h 707"/>
                      <a:gd name="T16" fmla="*/ 39 w 291"/>
                      <a:gd name="T17" fmla="*/ 405 h 707"/>
                      <a:gd name="T18" fmla="*/ 42 w 291"/>
                      <a:gd name="T19" fmla="*/ 407 h 707"/>
                      <a:gd name="T20" fmla="*/ 47 w 291"/>
                      <a:gd name="T21" fmla="*/ 402 h 707"/>
                      <a:gd name="T22" fmla="*/ 50 w 291"/>
                      <a:gd name="T23" fmla="*/ 393 h 707"/>
                      <a:gd name="T24" fmla="*/ 87 w 291"/>
                      <a:gd name="T25" fmla="*/ 31 h 707"/>
                      <a:gd name="T26" fmla="*/ 88 w 291"/>
                      <a:gd name="T27" fmla="*/ 22 h 707"/>
                      <a:gd name="T28" fmla="*/ 89 w 291"/>
                      <a:gd name="T29" fmla="*/ 14 h 707"/>
                      <a:gd name="T30" fmla="*/ 90 w 291"/>
                      <a:gd name="T31" fmla="*/ 8 h 707"/>
                      <a:gd name="T32" fmla="*/ 93 w 291"/>
                      <a:gd name="T33" fmla="*/ 3 h 707"/>
                      <a:gd name="T34" fmla="*/ 97 w 291"/>
                      <a:gd name="T35" fmla="*/ 0 h 7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7">
                        <a:moveTo>
                          <a:pt x="0" y="3"/>
                        </a:moveTo>
                        <a:lnTo>
                          <a:pt x="9" y="5"/>
                        </a:lnTo>
                        <a:lnTo>
                          <a:pt x="20" y="18"/>
                        </a:lnTo>
                        <a:lnTo>
                          <a:pt x="22" y="32"/>
                        </a:lnTo>
                        <a:lnTo>
                          <a:pt x="27" y="58"/>
                        </a:lnTo>
                        <a:lnTo>
                          <a:pt x="92" y="650"/>
                        </a:lnTo>
                        <a:lnTo>
                          <a:pt x="98" y="683"/>
                        </a:lnTo>
                        <a:lnTo>
                          <a:pt x="103" y="693"/>
                        </a:lnTo>
                        <a:lnTo>
                          <a:pt x="116" y="703"/>
                        </a:lnTo>
                        <a:lnTo>
                          <a:pt x="127" y="707"/>
                        </a:lnTo>
                        <a:lnTo>
                          <a:pt x="142" y="699"/>
                        </a:lnTo>
                        <a:lnTo>
                          <a:pt x="151" y="683"/>
                        </a:lnTo>
                        <a:lnTo>
                          <a:pt x="261" y="54"/>
                        </a:lnTo>
                        <a:lnTo>
                          <a:pt x="264" y="38"/>
                        </a:lnTo>
                        <a:lnTo>
                          <a:pt x="267" y="24"/>
                        </a:lnTo>
                        <a:lnTo>
                          <a:pt x="270" y="14"/>
                        </a:lnTo>
                        <a:lnTo>
                          <a:pt x="279" y="5"/>
                        </a:lnTo>
                        <a:lnTo>
                          <a:pt x="291"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103" name="Freeform 48"/>
                  <p:cNvSpPr>
                    <a:spLocks/>
                  </p:cNvSpPr>
                  <p:nvPr/>
                </p:nvSpPr>
                <p:spPr bwMode="auto">
                  <a:xfrm>
                    <a:off x="3966" y="1651"/>
                    <a:ext cx="97" cy="407"/>
                  </a:xfrm>
                  <a:custGeom>
                    <a:avLst/>
                    <a:gdLst>
                      <a:gd name="T0" fmla="*/ 0 w 302"/>
                      <a:gd name="T1" fmla="*/ 0 h 708"/>
                      <a:gd name="T2" fmla="*/ 5 w 302"/>
                      <a:gd name="T3" fmla="*/ 2 h 708"/>
                      <a:gd name="T4" fmla="*/ 9 w 302"/>
                      <a:gd name="T5" fmla="*/ 9 h 708"/>
                      <a:gd name="T6" fmla="*/ 11 w 302"/>
                      <a:gd name="T7" fmla="*/ 19 h 708"/>
                      <a:gd name="T8" fmla="*/ 12 w 302"/>
                      <a:gd name="T9" fmla="*/ 34 h 708"/>
                      <a:gd name="T10" fmla="*/ 33 w 302"/>
                      <a:gd name="T11" fmla="*/ 374 h 708"/>
                      <a:gd name="T12" fmla="*/ 35 w 302"/>
                      <a:gd name="T13" fmla="*/ 393 h 708"/>
                      <a:gd name="T14" fmla="*/ 37 w 302"/>
                      <a:gd name="T15" fmla="*/ 399 h 708"/>
                      <a:gd name="T16" fmla="*/ 40 w 302"/>
                      <a:gd name="T17" fmla="*/ 405 h 708"/>
                      <a:gd name="T18" fmla="*/ 44 w 302"/>
                      <a:gd name="T19" fmla="*/ 407 h 708"/>
                      <a:gd name="T20" fmla="*/ 49 w 302"/>
                      <a:gd name="T21" fmla="*/ 402 h 708"/>
                      <a:gd name="T22" fmla="*/ 52 w 302"/>
                      <a:gd name="T23" fmla="*/ 393 h 708"/>
                      <a:gd name="T24" fmla="*/ 88 w 302"/>
                      <a:gd name="T25" fmla="*/ 32 h 708"/>
                      <a:gd name="T26" fmla="*/ 88 w 302"/>
                      <a:gd name="T27" fmla="*/ 22 h 708"/>
                      <a:gd name="T28" fmla="*/ 89 w 302"/>
                      <a:gd name="T29" fmla="*/ 14 h 708"/>
                      <a:gd name="T30" fmla="*/ 90 w 302"/>
                      <a:gd name="T31" fmla="*/ 9 h 708"/>
                      <a:gd name="T32" fmla="*/ 93 w 302"/>
                      <a:gd name="T33" fmla="*/ 2 h 708"/>
                      <a:gd name="T34" fmla="*/ 97 w 302"/>
                      <a:gd name="T35" fmla="*/ 2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2" h="708">
                        <a:moveTo>
                          <a:pt x="0" y="0"/>
                        </a:moveTo>
                        <a:lnTo>
                          <a:pt x="17" y="4"/>
                        </a:lnTo>
                        <a:lnTo>
                          <a:pt x="29" y="16"/>
                        </a:lnTo>
                        <a:lnTo>
                          <a:pt x="33" y="33"/>
                        </a:lnTo>
                        <a:lnTo>
                          <a:pt x="37" y="59"/>
                        </a:lnTo>
                        <a:lnTo>
                          <a:pt x="103" y="651"/>
                        </a:lnTo>
                        <a:lnTo>
                          <a:pt x="108" y="684"/>
                        </a:lnTo>
                        <a:lnTo>
                          <a:pt x="114" y="694"/>
                        </a:lnTo>
                        <a:lnTo>
                          <a:pt x="126" y="704"/>
                        </a:lnTo>
                        <a:lnTo>
                          <a:pt x="137" y="708"/>
                        </a:lnTo>
                        <a:lnTo>
                          <a:pt x="152" y="700"/>
                        </a:lnTo>
                        <a:lnTo>
                          <a:pt x="161" y="684"/>
                        </a:lnTo>
                        <a:lnTo>
                          <a:pt x="273" y="55"/>
                        </a:lnTo>
                        <a:lnTo>
                          <a:pt x="275" y="39"/>
                        </a:lnTo>
                        <a:lnTo>
                          <a:pt x="278" y="25"/>
                        </a:lnTo>
                        <a:lnTo>
                          <a:pt x="281" y="15"/>
                        </a:lnTo>
                        <a:lnTo>
                          <a:pt x="290" y="4"/>
                        </a:lnTo>
                        <a:lnTo>
                          <a:pt x="302" y="3"/>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104" name="Freeform 49"/>
                  <p:cNvSpPr>
                    <a:spLocks/>
                  </p:cNvSpPr>
                  <p:nvPr/>
                </p:nvSpPr>
                <p:spPr bwMode="auto">
                  <a:xfrm>
                    <a:off x="4274" y="1652"/>
                    <a:ext cx="97" cy="407"/>
                  </a:xfrm>
                  <a:custGeom>
                    <a:avLst/>
                    <a:gdLst>
                      <a:gd name="T0" fmla="*/ 0 w 292"/>
                      <a:gd name="T1" fmla="*/ 2 h 707"/>
                      <a:gd name="T2" fmla="*/ 3 w 292"/>
                      <a:gd name="T3" fmla="*/ 3 h 707"/>
                      <a:gd name="T4" fmla="*/ 7 w 292"/>
                      <a:gd name="T5" fmla="*/ 10 h 707"/>
                      <a:gd name="T6" fmla="*/ 8 w 292"/>
                      <a:gd name="T7" fmla="*/ 18 h 707"/>
                      <a:gd name="T8" fmla="*/ 9 w 292"/>
                      <a:gd name="T9" fmla="*/ 33 h 707"/>
                      <a:gd name="T10" fmla="*/ 31 w 292"/>
                      <a:gd name="T11" fmla="*/ 374 h 707"/>
                      <a:gd name="T12" fmla="*/ 33 w 292"/>
                      <a:gd name="T13" fmla="*/ 393 h 707"/>
                      <a:gd name="T14" fmla="*/ 35 w 292"/>
                      <a:gd name="T15" fmla="*/ 399 h 707"/>
                      <a:gd name="T16" fmla="*/ 39 w 292"/>
                      <a:gd name="T17" fmla="*/ 405 h 707"/>
                      <a:gd name="T18" fmla="*/ 42 w 292"/>
                      <a:gd name="T19" fmla="*/ 407 h 707"/>
                      <a:gd name="T20" fmla="*/ 47 w 292"/>
                      <a:gd name="T21" fmla="*/ 402 h 707"/>
                      <a:gd name="T22" fmla="*/ 50 w 292"/>
                      <a:gd name="T23" fmla="*/ 393 h 707"/>
                      <a:gd name="T24" fmla="*/ 87 w 292"/>
                      <a:gd name="T25" fmla="*/ 31 h 707"/>
                      <a:gd name="T26" fmla="*/ 88 w 292"/>
                      <a:gd name="T27" fmla="*/ 22 h 707"/>
                      <a:gd name="T28" fmla="*/ 89 w 292"/>
                      <a:gd name="T29" fmla="*/ 14 h 707"/>
                      <a:gd name="T30" fmla="*/ 90 w 292"/>
                      <a:gd name="T31" fmla="*/ 8 h 707"/>
                      <a:gd name="T32" fmla="*/ 93 w 292"/>
                      <a:gd name="T33" fmla="*/ 3 h 707"/>
                      <a:gd name="T34" fmla="*/ 97 w 292"/>
                      <a:gd name="T35" fmla="*/ 0 h 7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2" h="707">
                        <a:moveTo>
                          <a:pt x="0" y="3"/>
                        </a:moveTo>
                        <a:lnTo>
                          <a:pt x="9" y="5"/>
                        </a:lnTo>
                        <a:lnTo>
                          <a:pt x="20" y="18"/>
                        </a:lnTo>
                        <a:lnTo>
                          <a:pt x="23" y="32"/>
                        </a:lnTo>
                        <a:lnTo>
                          <a:pt x="27" y="58"/>
                        </a:lnTo>
                        <a:lnTo>
                          <a:pt x="92" y="650"/>
                        </a:lnTo>
                        <a:lnTo>
                          <a:pt x="98" y="683"/>
                        </a:lnTo>
                        <a:lnTo>
                          <a:pt x="104" y="693"/>
                        </a:lnTo>
                        <a:lnTo>
                          <a:pt x="116" y="703"/>
                        </a:lnTo>
                        <a:lnTo>
                          <a:pt x="127" y="707"/>
                        </a:lnTo>
                        <a:lnTo>
                          <a:pt x="142" y="699"/>
                        </a:lnTo>
                        <a:lnTo>
                          <a:pt x="151" y="683"/>
                        </a:lnTo>
                        <a:lnTo>
                          <a:pt x="262" y="54"/>
                        </a:lnTo>
                        <a:lnTo>
                          <a:pt x="265" y="38"/>
                        </a:lnTo>
                        <a:lnTo>
                          <a:pt x="268" y="24"/>
                        </a:lnTo>
                        <a:lnTo>
                          <a:pt x="271" y="14"/>
                        </a:lnTo>
                        <a:lnTo>
                          <a:pt x="280" y="5"/>
                        </a:lnTo>
                        <a:lnTo>
                          <a:pt x="292"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105" name="Freeform 50"/>
                  <p:cNvSpPr>
                    <a:spLocks/>
                  </p:cNvSpPr>
                  <p:nvPr/>
                </p:nvSpPr>
                <p:spPr bwMode="auto">
                  <a:xfrm>
                    <a:off x="4566" y="1651"/>
                    <a:ext cx="97" cy="407"/>
                  </a:xfrm>
                  <a:custGeom>
                    <a:avLst/>
                    <a:gdLst>
                      <a:gd name="T0" fmla="*/ 0 w 203"/>
                      <a:gd name="T1" fmla="*/ 0 h 708"/>
                      <a:gd name="T2" fmla="*/ 8 w 203"/>
                      <a:gd name="T3" fmla="*/ 2 h 708"/>
                      <a:gd name="T4" fmla="*/ 14 w 203"/>
                      <a:gd name="T5" fmla="*/ 9 h 708"/>
                      <a:gd name="T6" fmla="*/ 16 w 203"/>
                      <a:gd name="T7" fmla="*/ 19 h 708"/>
                      <a:gd name="T8" fmla="*/ 18 w 203"/>
                      <a:gd name="T9" fmla="*/ 34 h 708"/>
                      <a:gd name="T10" fmla="*/ 49 w 203"/>
                      <a:gd name="T11" fmla="*/ 374 h 708"/>
                      <a:gd name="T12" fmla="*/ 52 w 203"/>
                      <a:gd name="T13" fmla="*/ 393 h 708"/>
                      <a:gd name="T14" fmla="*/ 54 w 203"/>
                      <a:gd name="T15" fmla="*/ 399 h 708"/>
                      <a:gd name="T16" fmla="*/ 60 w 203"/>
                      <a:gd name="T17" fmla="*/ 405 h 708"/>
                      <a:gd name="T18" fmla="*/ 65 w 203"/>
                      <a:gd name="T19" fmla="*/ 407 h 708"/>
                      <a:gd name="T20" fmla="*/ 72 w 203"/>
                      <a:gd name="T21" fmla="*/ 402 h 708"/>
                      <a:gd name="T22" fmla="*/ 76 w 203"/>
                      <a:gd name="T23" fmla="*/ 393 h 708"/>
                      <a:gd name="T24" fmla="*/ 97 w 203"/>
                      <a:gd name="T25" fmla="*/ 218 h 7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3" h="708">
                        <a:moveTo>
                          <a:pt x="0" y="0"/>
                        </a:moveTo>
                        <a:lnTo>
                          <a:pt x="17" y="4"/>
                        </a:lnTo>
                        <a:lnTo>
                          <a:pt x="29" y="16"/>
                        </a:lnTo>
                        <a:lnTo>
                          <a:pt x="33" y="33"/>
                        </a:lnTo>
                        <a:lnTo>
                          <a:pt x="37" y="59"/>
                        </a:lnTo>
                        <a:lnTo>
                          <a:pt x="102" y="651"/>
                        </a:lnTo>
                        <a:lnTo>
                          <a:pt x="108" y="684"/>
                        </a:lnTo>
                        <a:lnTo>
                          <a:pt x="113" y="694"/>
                        </a:lnTo>
                        <a:lnTo>
                          <a:pt x="126" y="704"/>
                        </a:lnTo>
                        <a:lnTo>
                          <a:pt x="137" y="708"/>
                        </a:lnTo>
                        <a:lnTo>
                          <a:pt x="151" y="700"/>
                        </a:lnTo>
                        <a:lnTo>
                          <a:pt x="160" y="684"/>
                        </a:lnTo>
                        <a:lnTo>
                          <a:pt x="203" y="38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grpSp>
          </p:grpSp>
          <p:grpSp>
            <p:nvGrpSpPr>
              <p:cNvPr id="74" name="Group 51"/>
              <p:cNvGrpSpPr>
                <a:grpSpLocks/>
              </p:cNvGrpSpPr>
              <p:nvPr/>
            </p:nvGrpSpPr>
            <p:grpSpPr bwMode="auto">
              <a:xfrm>
                <a:off x="987" y="1266"/>
                <a:ext cx="4530" cy="2789"/>
                <a:chOff x="987" y="1266"/>
                <a:chExt cx="4530" cy="2789"/>
              </a:xfrm>
            </p:grpSpPr>
            <p:sp>
              <p:nvSpPr>
                <p:cNvPr id="75" name="Freeform 52"/>
                <p:cNvSpPr>
                  <a:spLocks/>
                </p:cNvSpPr>
                <p:nvPr/>
              </p:nvSpPr>
              <p:spPr bwMode="auto">
                <a:xfrm>
                  <a:off x="2993" y="1287"/>
                  <a:ext cx="267" cy="288"/>
                </a:xfrm>
                <a:custGeom>
                  <a:avLst/>
                  <a:gdLst>
                    <a:gd name="T0" fmla="*/ 210 w 595"/>
                    <a:gd name="T1" fmla="*/ 0 h 1278"/>
                    <a:gd name="T2" fmla="*/ 38 w 595"/>
                    <a:gd name="T3" fmla="*/ 163 h 1278"/>
                    <a:gd name="T4" fmla="*/ 210 w 595"/>
                    <a:gd name="T5" fmla="*/ 125 h 1278"/>
                    <a:gd name="T6" fmla="*/ 38 w 595"/>
                    <a:gd name="T7" fmla="*/ 259 h 1278"/>
                    <a:gd name="T8" fmla="*/ 19 w 595"/>
                    <a:gd name="T9" fmla="*/ 240 h 1278"/>
                    <a:gd name="T10" fmla="*/ 0 w 595"/>
                    <a:gd name="T11" fmla="*/ 288 h 1278"/>
                    <a:gd name="T12" fmla="*/ 96 w 595"/>
                    <a:gd name="T13" fmla="*/ 259 h 1278"/>
                    <a:gd name="T14" fmla="*/ 57 w 595"/>
                    <a:gd name="T15" fmla="*/ 259 h 1278"/>
                    <a:gd name="T16" fmla="*/ 267 w 595"/>
                    <a:gd name="T17" fmla="*/ 96 h 1278"/>
                    <a:gd name="T18" fmla="*/ 96 w 595"/>
                    <a:gd name="T19" fmla="*/ 135 h 1278"/>
                    <a:gd name="T20" fmla="*/ 267 w 595"/>
                    <a:gd name="T21" fmla="*/ 20 h 1278"/>
                    <a:gd name="T22" fmla="*/ 210 w 595"/>
                    <a:gd name="T23" fmla="*/ 0 h 127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95" h="1278">
                      <a:moveTo>
                        <a:pt x="467" y="0"/>
                      </a:moveTo>
                      <a:lnTo>
                        <a:pt x="85" y="725"/>
                      </a:lnTo>
                      <a:lnTo>
                        <a:pt x="467" y="554"/>
                      </a:lnTo>
                      <a:lnTo>
                        <a:pt x="85" y="1150"/>
                      </a:lnTo>
                      <a:lnTo>
                        <a:pt x="42" y="1065"/>
                      </a:lnTo>
                      <a:lnTo>
                        <a:pt x="0" y="1278"/>
                      </a:lnTo>
                      <a:lnTo>
                        <a:pt x="213" y="1150"/>
                      </a:lnTo>
                      <a:lnTo>
                        <a:pt x="128" y="1150"/>
                      </a:lnTo>
                      <a:lnTo>
                        <a:pt x="595" y="426"/>
                      </a:lnTo>
                      <a:lnTo>
                        <a:pt x="213" y="597"/>
                      </a:lnTo>
                      <a:lnTo>
                        <a:pt x="595" y="87"/>
                      </a:lnTo>
                      <a:lnTo>
                        <a:pt x="467" y="0"/>
                      </a:lnTo>
                    </a:path>
                  </a:pathLst>
                </a:custGeom>
                <a:solidFill>
                  <a:srgbClr val="FD1E19"/>
                </a:solidFill>
                <a:ln w="17463">
                  <a:solidFill>
                    <a:srgbClr val="000000"/>
                  </a:solidFill>
                  <a:prstDash val="solid"/>
                  <a:round/>
                  <a:headEnd/>
                  <a:tailEnd/>
                </a:ln>
              </p:spPr>
              <p:txBody>
                <a:bodyPr lIns="87462" tIns="43731" rIns="87462" bIns="43731">
                  <a:spAutoFit/>
                </a:bodyPr>
                <a:lstStyle/>
                <a:p>
                  <a:endParaRPr lang="en-US"/>
                </a:p>
              </p:txBody>
            </p:sp>
            <p:sp>
              <p:nvSpPr>
                <p:cNvPr id="76" name="AutoShape 53"/>
                <p:cNvSpPr>
                  <a:spLocks noChangeArrowheads="1"/>
                </p:cNvSpPr>
                <p:nvPr/>
              </p:nvSpPr>
              <p:spPr bwMode="auto">
                <a:xfrm rot="10800000">
                  <a:off x="4117" y="1266"/>
                  <a:ext cx="270" cy="573"/>
                </a:xfrm>
                <a:prstGeom prst="rightArrow">
                  <a:avLst>
                    <a:gd name="adj1" fmla="val 50000"/>
                    <a:gd name="adj2" fmla="val 26264"/>
                  </a:avLst>
                </a:prstGeom>
                <a:solidFill>
                  <a:srgbClr val="FD1E1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7462" tIns="43731" rIns="87462" bIns="43731">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grpSp>
              <p:nvGrpSpPr>
                <p:cNvPr id="77" name="Group 54"/>
                <p:cNvGrpSpPr>
                  <a:grpSpLocks/>
                </p:cNvGrpSpPr>
                <p:nvPr/>
              </p:nvGrpSpPr>
              <p:grpSpPr bwMode="auto">
                <a:xfrm flipV="1">
                  <a:off x="987" y="3526"/>
                  <a:ext cx="4530" cy="529"/>
                  <a:chOff x="1295" y="1609"/>
                  <a:chExt cx="3652" cy="756"/>
                </a:xfrm>
              </p:grpSpPr>
              <p:sp>
                <p:nvSpPr>
                  <p:cNvPr id="78" name="Line 55"/>
                  <p:cNvSpPr>
                    <a:spLocks noChangeShapeType="1"/>
                  </p:cNvSpPr>
                  <p:nvPr/>
                </p:nvSpPr>
                <p:spPr bwMode="auto">
                  <a:xfrm>
                    <a:off x="1295" y="2017"/>
                    <a:ext cx="3652" cy="1"/>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wrap="none" lIns="87462" tIns="43731" rIns="87462" bIns="43731">
                    <a:spAutoFit/>
                  </a:bodyPr>
                  <a:lstStyle/>
                  <a:p>
                    <a:endParaRPr lang="en-US"/>
                  </a:p>
                </p:txBody>
              </p:sp>
              <p:grpSp>
                <p:nvGrpSpPr>
                  <p:cNvPr id="79" name="Group 56"/>
                  <p:cNvGrpSpPr>
                    <a:grpSpLocks/>
                  </p:cNvGrpSpPr>
                  <p:nvPr/>
                </p:nvGrpSpPr>
                <p:grpSpPr bwMode="auto">
                  <a:xfrm>
                    <a:off x="1478" y="1609"/>
                    <a:ext cx="3185" cy="756"/>
                    <a:chOff x="1478" y="1609"/>
                    <a:chExt cx="3185" cy="756"/>
                  </a:xfrm>
                </p:grpSpPr>
                <p:sp>
                  <p:nvSpPr>
                    <p:cNvPr id="80" name="Freeform 57"/>
                    <p:cNvSpPr>
                      <a:spLocks/>
                    </p:cNvSpPr>
                    <p:nvPr/>
                  </p:nvSpPr>
                  <p:spPr bwMode="auto">
                    <a:xfrm>
                      <a:off x="1478" y="1609"/>
                      <a:ext cx="97" cy="412"/>
                    </a:xfrm>
                    <a:custGeom>
                      <a:avLst/>
                      <a:gdLst>
                        <a:gd name="T0" fmla="*/ 0 w 76"/>
                        <a:gd name="T1" fmla="*/ 412 h 362"/>
                        <a:gd name="T2" fmla="*/ 60 w 76"/>
                        <a:gd name="T3" fmla="*/ 61 h 362"/>
                        <a:gd name="T4" fmla="*/ 64 w 76"/>
                        <a:gd name="T5" fmla="*/ 43 h 362"/>
                        <a:gd name="T6" fmla="*/ 66 w 76"/>
                        <a:gd name="T7" fmla="*/ 28 h 362"/>
                        <a:gd name="T8" fmla="*/ 71 w 76"/>
                        <a:gd name="T9" fmla="*/ 17 h 362"/>
                        <a:gd name="T10" fmla="*/ 83 w 76"/>
                        <a:gd name="T11" fmla="*/ 7 h 362"/>
                        <a:gd name="T12" fmla="*/ 97 w 76"/>
                        <a:gd name="T13" fmla="*/ 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362">
                          <a:moveTo>
                            <a:pt x="0" y="362"/>
                          </a:moveTo>
                          <a:lnTo>
                            <a:pt x="47" y="54"/>
                          </a:lnTo>
                          <a:lnTo>
                            <a:pt x="50" y="38"/>
                          </a:lnTo>
                          <a:lnTo>
                            <a:pt x="52" y="25"/>
                          </a:lnTo>
                          <a:lnTo>
                            <a:pt x="56" y="15"/>
                          </a:lnTo>
                          <a:lnTo>
                            <a:pt x="65" y="6"/>
                          </a:lnTo>
                          <a:lnTo>
                            <a:pt x="76"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81" name="Freeform 58"/>
                    <p:cNvSpPr>
                      <a:spLocks/>
                    </p:cNvSpPr>
                    <p:nvPr/>
                  </p:nvSpPr>
                  <p:spPr bwMode="auto">
                    <a:xfrm>
                      <a:off x="1555" y="1953"/>
                      <a:ext cx="97" cy="412"/>
                    </a:xfrm>
                    <a:custGeom>
                      <a:avLst/>
                      <a:gdLst>
                        <a:gd name="T0" fmla="*/ 0 w 300"/>
                        <a:gd name="T1" fmla="*/ 0 h 708"/>
                        <a:gd name="T2" fmla="*/ 5 w 300"/>
                        <a:gd name="T3" fmla="*/ 2 h 708"/>
                        <a:gd name="T4" fmla="*/ 9 w 300"/>
                        <a:gd name="T5" fmla="*/ 10 h 708"/>
                        <a:gd name="T6" fmla="*/ 11 w 300"/>
                        <a:gd name="T7" fmla="*/ 20 h 708"/>
                        <a:gd name="T8" fmla="*/ 12 w 300"/>
                        <a:gd name="T9" fmla="*/ 34 h 708"/>
                        <a:gd name="T10" fmla="*/ 33 w 300"/>
                        <a:gd name="T11" fmla="*/ 379 h 708"/>
                        <a:gd name="T12" fmla="*/ 35 w 300"/>
                        <a:gd name="T13" fmla="*/ 399 h 708"/>
                        <a:gd name="T14" fmla="*/ 37 w 300"/>
                        <a:gd name="T15" fmla="*/ 404 h 708"/>
                        <a:gd name="T16" fmla="*/ 40 w 300"/>
                        <a:gd name="T17" fmla="*/ 410 h 708"/>
                        <a:gd name="T18" fmla="*/ 44 w 300"/>
                        <a:gd name="T19" fmla="*/ 412 h 708"/>
                        <a:gd name="T20" fmla="*/ 49 w 300"/>
                        <a:gd name="T21" fmla="*/ 407 h 708"/>
                        <a:gd name="T22" fmla="*/ 52 w 300"/>
                        <a:gd name="T23" fmla="*/ 399 h 708"/>
                        <a:gd name="T24" fmla="*/ 88 w 300"/>
                        <a:gd name="T25" fmla="*/ 32 h 708"/>
                        <a:gd name="T26" fmla="*/ 89 w 300"/>
                        <a:gd name="T27" fmla="*/ 23 h 708"/>
                        <a:gd name="T28" fmla="*/ 89 w 300"/>
                        <a:gd name="T29" fmla="*/ 15 h 708"/>
                        <a:gd name="T30" fmla="*/ 91 w 300"/>
                        <a:gd name="T31" fmla="*/ 9 h 708"/>
                        <a:gd name="T32" fmla="*/ 93 w 300"/>
                        <a:gd name="T33" fmla="*/ 2 h 708"/>
                        <a:gd name="T34" fmla="*/ 97 w 300"/>
                        <a:gd name="T35" fmla="*/ 2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8">
                          <a:moveTo>
                            <a:pt x="0" y="0"/>
                          </a:moveTo>
                          <a:lnTo>
                            <a:pt x="16" y="4"/>
                          </a:lnTo>
                          <a:lnTo>
                            <a:pt x="29" y="18"/>
                          </a:lnTo>
                          <a:lnTo>
                            <a:pt x="33" y="34"/>
                          </a:lnTo>
                          <a:lnTo>
                            <a:pt x="37" y="59"/>
                          </a:lnTo>
                          <a:lnTo>
                            <a:pt x="101" y="651"/>
                          </a:lnTo>
                          <a:lnTo>
                            <a:pt x="108" y="685"/>
                          </a:lnTo>
                          <a:lnTo>
                            <a:pt x="113" y="694"/>
                          </a:lnTo>
                          <a:lnTo>
                            <a:pt x="125" y="704"/>
                          </a:lnTo>
                          <a:lnTo>
                            <a:pt x="137" y="708"/>
                          </a:lnTo>
                          <a:lnTo>
                            <a:pt x="152" y="700"/>
                          </a:lnTo>
                          <a:lnTo>
                            <a:pt x="161" y="685"/>
                          </a:lnTo>
                          <a:lnTo>
                            <a:pt x="271" y="55"/>
                          </a:lnTo>
                          <a:lnTo>
                            <a:pt x="274" y="39"/>
                          </a:lnTo>
                          <a:lnTo>
                            <a:pt x="276" y="26"/>
                          </a:lnTo>
                          <a:lnTo>
                            <a:pt x="280" y="16"/>
                          </a:lnTo>
                          <a:lnTo>
                            <a:pt x="289" y="4"/>
                          </a:lnTo>
                          <a:lnTo>
                            <a:pt x="300" y="3"/>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82" name="Freeform 59"/>
                    <p:cNvSpPr>
                      <a:spLocks/>
                    </p:cNvSpPr>
                    <p:nvPr/>
                  </p:nvSpPr>
                  <p:spPr bwMode="auto">
                    <a:xfrm>
                      <a:off x="1863" y="1953"/>
                      <a:ext cx="97" cy="412"/>
                    </a:xfrm>
                    <a:custGeom>
                      <a:avLst/>
                      <a:gdLst>
                        <a:gd name="T0" fmla="*/ 0 w 290"/>
                        <a:gd name="T1" fmla="*/ 2 h 706"/>
                        <a:gd name="T2" fmla="*/ 3 w 290"/>
                        <a:gd name="T3" fmla="*/ 3 h 706"/>
                        <a:gd name="T4" fmla="*/ 6 w 290"/>
                        <a:gd name="T5" fmla="*/ 11 h 706"/>
                        <a:gd name="T6" fmla="*/ 7 w 290"/>
                        <a:gd name="T7" fmla="*/ 19 h 706"/>
                        <a:gd name="T8" fmla="*/ 9 w 290"/>
                        <a:gd name="T9" fmla="*/ 34 h 706"/>
                        <a:gd name="T10" fmla="*/ 30 w 290"/>
                        <a:gd name="T11" fmla="*/ 379 h 706"/>
                        <a:gd name="T12" fmla="*/ 32 w 290"/>
                        <a:gd name="T13" fmla="*/ 399 h 706"/>
                        <a:gd name="T14" fmla="*/ 34 w 290"/>
                        <a:gd name="T15" fmla="*/ 404 h 706"/>
                        <a:gd name="T16" fmla="*/ 38 w 290"/>
                        <a:gd name="T17" fmla="*/ 410 h 706"/>
                        <a:gd name="T18" fmla="*/ 42 w 290"/>
                        <a:gd name="T19" fmla="*/ 412 h 706"/>
                        <a:gd name="T20" fmla="*/ 47 w 290"/>
                        <a:gd name="T21" fmla="*/ 407 h 706"/>
                        <a:gd name="T22" fmla="*/ 51 w 290"/>
                        <a:gd name="T23" fmla="*/ 399 h 706"/>
                        <a:gd name="T24" fmla="*/ 87 w 290"/>
                        <a:gd name="T25" fmla="*/ 32 h 706"/>
                        <a:gd name="T26" fmla="*/ 88 w 290"/>
                        <a:gd name="T27" fmla="*/ 22 h 706"/>
                        <a:gd name="T28" fmla="*/ 89 w 290"/>
                        <a:gd name="T29" fmla="*/ 15 h 706"/>
                        <a:gd name="T30" fmla="*/ 90 w 290"/>
                        <a:gd name="T31" fmla="*/ 9 h 706"/>
                        <a:gd name="T32" fmla="*/ 93 w 290"/>
                        <a:gd name="T33" fmla="*/ 4 h 706"/>
                        <a:gd name="T34" fmla="*/ 97 w 290"/>
                        <a:gd name="T35" fmla="*/ 0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0" h="706">
                          <a:moveTo>
                            <a:pt x="0" y="3"/>
                          </a:moveTo>
                          <a:lnTo>
                            <a:pt x="9" y="5"/>
                          </a:lnTo>
                          <a:lnTo>
                            <a:pt x="19" y="18"/>
                          </a:lnTo>
                          <a:lnTo>
                            <a:pt x="22" y="33"/>
                          </a:lnTo>
                          <a:lnTo>
                            <a:pt x="26" y="58"/>
                          </a:lnTo>
                          <a:lnTo>
                            <a:pt x="91" y="649"/>
                          </a:lnTo>
                          <a:lnTo>
                            <a:pt x="97" y="683"/>
                          </a:lnTo>
                          <a:lnTo>
                            <a:pt x="103" y="692"/>
                          </a:lnTo>
                          <a:lnTo>
                            <a:pt x="115" y="702"/>
                          </a:lnTo>
                          <a:lnTo>
                            <a:pt x="127" y="706"/>
                          </a:lnTo>
                          <a:lnTo>
                            <a:pt x="142" y="698"/>
                          </a:lnTo>
                          <a:lnTo>
                            <a:pt x="151" y="683"/>
                          </a:lnTo>
                          <a:lnTo>
                            <a:pt x="261" y="54"/>
                          </a:lnTo>
                          <a:lnTo>
                            <a:pt x="264" y="38"/>
                          </a:lnTo>
                          <a:lnTo>
                            <a:pt x="266" y="25"/>
                          </a:lnTo>
                          <a:lnTo>
                            <a:pt x="270" y="15"/>
                          </a:lnTo>
                          <a:lnTo>
                            <a:pt x="279" y="6"/>
                          </a:lnTo>
                          <a:lnTo>
                            <a:pt x="290"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83" name="Freeform 60"/>
                    <p:cNvSpPr>
                      <a:spLocks/>
                    </p:cNvSpPr>
                    <p:nvPr/>
                  </p:nvSpPr>
                  <p:spPr bwMode="auto">
                    <a:xfrm>
                      <a:off x="2154" y="1953"/>
                      <a:ext cx="97" cy="412"/>
                    </a:xfrm>
                    <a:custGeom>
                      <a:avLst/>
                      <a:gdLst>
                        <a:gd name="T0" fmla="*/ 0 w 301"/>
                        <a:gd name="T1" fmla="*/ 0 h 708"/>
                        <a:gd name="T2" fmla="*/ 5 w 301"/>
                        <a:gd name="T3" fmla="*/ 2 h 708"/>
                        <a:gd name="T4" fmla="*/ 9 w 301"/>
                        <a:gd name="T5" fmla="*/ 10 h 708"/>
                        <a:gd name="T6" fmla="*/ 11 w 301"/>
                        <a:gd name="T7" fmla="*/ 20 h 708"/>
                        <a:gd name="T8" fmla="*/ 12 w 301"/>
                        <a:gd name="T9" fmla="*/ 34 h 708"/>
                        <a:gd name="T10" fmla="*/ 33 w 301"/>
                        <a:gd name="T11" fmla="*/ 379 h 708"/>
                        <a:gd name="T12" fmla="*/ 35 w 301"/>
                        <a:gd name="T13" fmla="*/ 399 h 708"/>
                        <a:gd name="T14" fmla="*/ 37 w 301"/>
                        <a:gd name="T15" fmla="*/ 404 h 708"/>
                        <a:gd name="T16" fmla="*/ 40 w 301"/>
                        <a:gd name="T17" fmla="*/ 410 h 708"/>
                        <a:gd name="T18" fmla="*/ 44 w 301"/>
                        <a:gd name="T19" fmla="*/ 412 h 708"/>
                        <a:gd name="T20" fmla="*/ 49 w 301"/>
                        <a:gd name="T21" fmla="*/ 407 h 708"/>
                        <a:gd name="T22" fmla="*/ 52 w 301"/>
                        <a:gd name="T23" fmla="*/ 399 h 708"/>
                        <a:gd name="T24" fmla="*/ 88 w 301"/>
                        <a:gd name="T25" fmla="*/ 32 h 708"/>
                        <a:gd name="T26" fmla="*/ 89 w 301"/>
                        <a:gd name="T27" fmla="*/ 23 h 708"/>
                        <a:gd name="T28" fmla="*/ 89 w 301"/>
                        <a:gd name="T29" fmla="*/ 15 h 708"/>
                        <a:gd name="T30" fmla="*/ 91 w 301"/>
                        <a:gd name="T31" fmla="*/ 9 h 708"/>
                        <a:gd name="T32" fmla="*/ 93 w 301"/>
                        <a:gd name="T33" fmla="*/ 2 h 708"/>
                        <a:gd name="T34" fmla="*/ 97 w 301"/>
                        <a:gd name="T35" fmla="*/ 2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1" h="708">
                          <a:moveTo>
                            <a:pt x="0" y="0"/>
                          </a:moveTo>
                          <a:lnTo>
                            <a:pt x="16" y="4"/>
                          </a:lnTo>
                          <a:lnTo>
                            <a:pt x="29" y="18"/>
                          </a:lnTo>
                          <a:lnTo>
                            <a:pt x="33" y="34"/>
                          </a:lnTo>
                          <a:lnTo>
                            <a:pt x="37" y="59"/>
                          </a:lnTo>
                          <a:lnTo>
                            <a:pt x="101" y="651"/>
                          </a:lnTo>
                          <a:lnTo>
                            <a:pt x="108" y="685"/>
                          </a:lnTo>
                          <a:lnTo>
                            <a:pt x="114" y="694"/>
                          </a:lnTo>
                          <a:lnTo>
                            <a:pt x="125" y="704"/>
                          </a:lnTo>
                          <a:lnTo>
                            <a:pt x="138" y="708"/>
                          </a:lnTo>
                          <a:lnTo>
                            <a:pt x="152" y="700"/>
                          </a:lnTo>
                          <a:lnTo>
                            <a:pt x="161" y="685"/>
                          </a:lnTo>
                          <a:lnTo>
                            <a:pt x="272" y="55"/>
                          </a:lnTo>
                          <a:lnTo>
                            <a:pt x="275" y="39"/>
                          </a:lnTo>
                          <a:lnTo>
                            <a:pt x="277" y="26"/>
                          </a:lnTo>
                          <a:lnTo>
                            <a:pt x="281" y="16"/>
                          </a:lnTo>
                          <a:lnTo>
                            <a:pt x="290" y="4"/>
                          </a:lnTo>
                          <a:lnTo>
                            <a:pt x="301" y="3"/>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84" name="Freeform 61"/>
                    <p:cNvSpPr>
                      <a:spLocks/>
                    </p:cNvSpPr>
                    <p:nvPr/>
                  </p:nvSpPr>
                  <p:spPr bwMode="auto">
                    <a:xfrm>
                      <a:off x="2470" y="1949"/>
                      <a:ext cx="97" cy="412"/>
                    </a:xfrm>
                    <a:custGeom>
                      <a:avLst/>
                      <a:gdLst>
                        <a:gd name="T0" fmla="*/ 0 w 291"/>
                        <a:gd name="T1" fmla="*/ 1 h 705"/>
                        <a:gd name="T2" fmla="*/ 3 w 291"/>
                        <a:gd name="T3" fmla="*/ 2 h 705"/>
                        <a:gd name="T4" fmla="*/ 6 w 291"/>
                        <a:gd name="T5" fmla="*/ 11 h 705"/>
                        <a:gd name="T6" fmla="*/ 8 w 291"/>
                        <a:gd name="T7" fmla="*/ 18 h 705"/>
                        <a:gd name="T8" fmla="*/ 9 w 291"/>
                        <a:gd name="T9" fmla="*/ 33 h 705"/>
                        <a:gd name="T10" fmla="*/ 30 w 291"/>
                        <a:gd name="T11" fmla="*/ 380 h 705"/>
                        <a:gd name="T12" fmla="*/ 32 w 291"/>
                        <a:gd name="T13" fmla="*/ 399 h 705"/>
                        <a:gd name="T14" fmla="*/ 35 w 291"/>
                        <a:gd name="T15" fmla="*/ 404 h 705"/>
                        <a:gd name="T16" fmla="*/ 38 w 291"/>
                        <a:gd name="T17" fmla="*/ 410 h 705"/>
                        <a:gd name="T18" fmla="*/ 42 w 291"/>
                        <a:gd name="T19" fmla="*/ 412 h 705"/>
                        <a:gd name="T20" fmla="*/ 47 w 291"/>
                        <a:gd name="T21" fmla="*/ 407 h 705"/>
                        <a:gd name="T22" fmla="*/ 50 w 291"/>
                        <a:gd name="T23" fmla="*/ 399 h 705"/>
                        <a:gd name="T24" fmla="*/ 87 w 291"/>
                        <a:gd name="T25" fmla="*/ 32 h 705"/>
                        <a:gd name="T26" fmla="*/ 88 w 291"/>
                        <a:gd name="T27" fmla="*/ 22 h 705"/>
                        <a:gd name="T28" fmla="*/ 89 w 291"/>
                        <a:gd name="T29" fmla="*/ 14 h 705"/>
                        <a:gd name="T30" fmla="*/ 90 w 291"/>
                        <a:gd name="T31" fmla="*/ 8 h 705"/>
                        <a:gd name="T32" fmla="*/ 93 w 291"/>
                        <a:gd name="T33" fmla="*/ 3 h 705"/>
                        <a:gd name="T34" fmla="*/ 97 w 291"/>
                        <a:gd name="T35" fmla="*/ 0 h 7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5">
                          <a:moveTo>
                            <a:pt x="0" y="1"/>
                          </a:moveTo>
                          <a:lnTo>
                            <a:pt x="9" y="4"/>
                          </a:lnTo>
                          <a:lnTo>
                            <a:pt x="19" y="18"/>
                          </a:lnTo>
                          <a:lnTo>
                            <a:pt x="23" y="31"/>
                          </a:lnTo>
                          <a:lnTo>
                            <a:pt x="26" y="57"/>
                          </a:lnTo>
                          <a:lnTo>
                            <a:pt x="91" y="650"/>
                          </a:lnTo>
                          <a:lnTo>
                            <a:pt x="97" y="682"/>
                          </a:lnTo>
                          <a:lnTo>
                            <a:pt x="104" y="692"/>
                          </a:lnTo>
                          <a:lnTo>
                            <a:pt x="115" y="702"/>
                          </a:lnTo>
                          <a:lnTo>
                            <a:pt x="127" y="705"/>
                          </a:lnTo>
                          <a:lnTo>
                            <a:pt x="142" y="697"/>
                          </a:lnTo>
                          <a:lnTo>
                            <a:pt x="151" y="682"/>
                          </a:lnTo>
                          <a:lnTo>
                            <a:pt x="262" y="54"/>
                          </a:lnTo>
                          <a:lnTo>
                            <a:pt x="265" y="37"/>
                          </a:lnTo>
                          <a:lnTo>
                            <a:pt x="267" y="24"/>
                          </a:lnTo>
                          <a:lnTo>
                            <a:pt x="271" y="14"/>
                          </a:lnTo>
                          <a:lnTo>
                            <a:pt x="280" y="5"/>
                          </a:lnTo>
                          <a:lnTo>
                            <a:pt x="291"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85" name="Freeform 62"/>
                    <p:cNvSpPr>
                      <a:spLocks/>
                    </p:cNvSpPr>
                    <p:nvPr/>
                  </p:nvSpPr>
                  <p:spPr bwMode="auto">
                    <a:xfrm>
                      <a:off x="2762" y="1949"/>
                      <a:ext cx="97" cy="412"/>
                    </a:xfrm>
                    <a:custGeom>
                      <a:avLst/>
                      <a:gdLst>
                        <a:gd name="T0" fmla="*/ 0 w 300"/>
                        <a:gd name="T1" fmla="*/ 0 h 706"/>
                        <a:gd name="T2" fmla="*/ 5 w 300"/>
                        <a:gd name="T3" fmla="*/ 2 h 706"/>
                        <a:gd name="T4" fmla="*/ 9 w 300"/>
                        <a:gd name="T5" fmla="*/ 9 h 706"/>
                        <a:gd name="T6" fmla="*/ 11 w 300"/>
                        <a:gd name="T7" fmla="*/ 19 h 706"/>
                        <a:gd name="T8" fmla="*/ 12 w 300"/>
                        <a:gd name="T9" fmla="*/ 34 h 706"/>
                        <a:gd name="T10" fmla="*/ 33 w 300"/>
                        <a:gd name="T11" fmla="*/ 380 h 706"/>
                        <a:gd name="T12" fmla="*/ 35 w 300"/>
                        <a:gd name="T13" fmla="*/ 399 h 706"/>
                        <a:gd name="T14" fmla="*/ 37 w 300"/>
                        <a:gd name="T15" fmla="*/ 404 h 706"/>
                        <a:gd name="T16" fmla="*/ 40 w 300"/>
                        <a:gd name="T17" fmla="*/ 410 h 706"/>
                        <a:gd name="T18" fmla="*/ 44 w 300"/>
                        <a:gd name="T19" fmla="*/ 412 h 706"/>
                        <a:gd name="T20" fmla="*/ 49 w 300"/>
                        <a:gd name="T21" fmla="*/ 407 h 706"/>
                        <a:gd name="T22" fmla="*/ 52 w 300"/>
                        <a:gd name="T23" fmla="*/ 399 h 706"/>
                        <a:gd name="T24" fmla="*/ 88 w 300"/>
                        <a:gd name="T25" fmla="*/ 32 h 706"/>
                        <a:gd name="T26" fmla="*/ 89 w 300"/>
                        <a:gd name="T27" fmla="*/ 22 h 706"/>
                        <a:gd name="T28" fmla="*/ 89 w 300"/>
                        <a:gd name="T29" fmla="*/ 15 h 706"/>
                        <a:gd name="T30" fmla="*/ 91 w 300"/>
                        <a:gd name="T31" fmla="*/ 9 h 706"/>
                        <a:gd name="T32" fmla="*/ 93 w 300"/>
                        <a:gd name="T33" fmla="*/ 2 h 706"/>
                        <a:gd name="T34" fmla="*/ 97 w 300"/>
                        <a:gd name="T35" fmla="*/ 2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6">
                          <a:moveTo>
                            <a:pt x="0" y="0"/>
                          </a:moveTo>
                          <a:lnTo>
                            <a:pt x="16" y="3"/>
                          </a:lnTo>
                          <a:lnTo>
                            <a:pt x="29" y="16"/>
                          </a:lnTo>
                          <a:lnTo>
                            <a:pt x="33" y="33"/>
                          </a:lnTo>
                          <a:lnTo>
                            <a:pt x="37" y="58"/>
                          </a:lnTo>
                          <a:lnTo>
                            <a:pt x="101" y="651"/>
                          </a:lnTo>
                          <a:lnTo>
                            <a:pt x="108" y="683"/>
                          </a:lnTo>
                          <a:lnTo>
                            <a:pt x="113" y="693"/>
                          </a:lnTo>
                          <a:lnTo>
                            <a:pt x="125" y="703"/>
                          </a:lnTo>
                          <a:lnTo>
                            <a:pt x="137" y="706"/>
                          </a:lnTo>
                          <a:lnTo>
                            <a:pt x="152" y="698"/>
                          </a:lnTo>
                          <a:lnTo>
                            <a:pt x="161" y="683"/>
                          </a:lnTo>
                          <a:lnTo>
                            <a:pt x="271" y="55"/>
                          </a:lnTo>
                          <a:lnTo>
                            <a:pt x="274" y="38"/>
                          </a:lnTo>
                          <a:lnTo>
                            <a:pt x="276" y="25"/>
                          </a:lnTo>
                          <a:lnTo>
                            <a:pt x="280" y="15"/>
                          </a:lnTo>
                          <a:lnTo>
                            <a:pt x="289" y="3"/>
                          </a:lnTo>
                          <a:lnTo>
                            <a:pt x="300" y="3"/>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86" name="Freeform 63"/>
                    <p:cNvSpPr>
                      <a:spLocks/>
                    </p:cNvSpPr>
                    <p:nvPr/>
                  </p:nvSpPr>
                  <p:spPr bwMode="auto">
                    <a:xfrm>
                      <a:off x="3070" y="1949"/>
                      <a:ext cx="97" cy="412"/>
                    </a:xfrm>
                    <a:custGeom>
                      <a:avLst/>
                      <a:gdLst>
                        <a:gd name="T0" fmla="*/ 0 w 291"/>
                        <a:gd name="T1" fmla="*/ 1 h 705"/>
                        <a:gd name="T2" fmla="*/ 3 w 291"/>
                        <a:gd name="T3" fmla="*/ 2 h 705"/>
                        <a:gd name="T4" fmla="*/ 6 w 291"/>
                        <a:gd name="T5" fmla="*/ 11 h 705"/>
                        <a:gd name="T6" fmla="*/ 7 w 291"/>
                        <a:gd name="T7" fmla="*/ 18 h 705"/>
                        <a:gd name="T8" fmla="*/ 9 w 291"/>
                        <a:gd name="T9" fmla="*/ 33 h 705"/>
                        <a:gd name="T10" fmla="*/ 31 w 291"/>
                        <a:gd name="T11" fmla="*/ 380 h 705"/>
                        <a:gd name="T12" fmla="*/ 33 w 291"/>
                        <a:gd name="T13" fmla="*/ 399 h 705"/>
                        <a:gd name="T14" fmla="*/ 35 w 291"/>
                        <a:gd name="T15" fmla="*/ 404 h 705"/>
                        <a:gd name="T16" fmla="*/ 39 w 291"/>
                        <a:gd name="T17" fmla="*/ 410 h 705"/>
                        <a:gd name="T18" fmla="*/ 43 w 291"/>
                        <a:gd name="T19" fmla="*/ 412 h 705"/>
                        <a:gd name="T20" fmla="*/ 48 w 291"/>
                        <a:gd name="T21" fmla="*/ 407 h 705"/>
                        <a:gd name="T22" fmla="*/ 51 w 291"/>
                        <a:gd name="T23" fmla="*/ 399 h 705"/>
                        <a:gd name="T24" fmla="*/ 87 w 291"/>
                        <a:gd name="T25" fmla="*/ 32 h 705"/>
                        <a:gd name="T26" fmla="*/ 88 w 291"/>
                        <a:gd name="T27" fmla="*/ 22 h 705"/>
                        <a:gd name="T28" fmla="*/ 89 w 291"/>
                        <a:gd name="T29" fmla="*/ 14 h 705"/>
                        <a:gd name="T30" fmla="*/ 90 w 291"/>
                        <a:gd name="T31" fmla="*/ 8 h 705"/>
                        <a:gd name="T32" fmla="*/ 93 w 291"/>
                        <a:gd name="T33" fmla="*/ 3 h 705"/>
                        <a:gd name="T34" fmla="*/ 97 w 291"/>
                        <a:gd name="T35" fmla="*/ 0 h 7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5">
                          <a:moveTo>
                            <a:pt x="0" y="1"/>
                          </a:moveTo>
                          <a:lnTo>
                            <a:pt x="9" y="4"/>
                          </a:lnTo>
                          <a:lnTo>
                            <a:pt x="19" y="18"/>
                          </a:lnTo>
                          <a:lnTo>
                            <a:pt x="22" y="31"/>
                          </a:lnTo>
                          <a:lnTo>
                            <a:pt x="26" y="57"/>
                          </a:lnTo>
                          <a:lnTo>
                            <a:pt x="92" y="650"/>
                          </a:lnTo>
                          <a:lnTo>
                            <a:pt x="98" y="682"/>
                          </a:lnTo>
                          <a:lnTo>
                            <a:pt x="104" y="692"/>
                          </a:lnTo>
                          <a:lnTo>
                            <a:pt x="116" y="702"/>
                          </a:lnTo>
                          <a:lnTo>
                            <a:pt x="128" y="705"/>
                          </a:lnTo>
                          <a:lnTo>
                            <a:pt x="143" y="697"/>
                          </a:lnTo>
                          <a:lnTo>
                            <a:pt x="152" y="682"/>
                          </a:lnTo>
                          <a:lnTo>
                            <a:pt x="262" y="54"/>
                          </a:lnTo>
                          <a:lnTo>
                            <a:pt x="265" y="37"/>
                          </a:lnTo>
                          <a:lnTo>
                            <a:pt x="267" y="24"/>
                          </a:lnTo>
                          <a:lnTo>
                            <a:pt x="271" y="14"/>
                          </a:lnTo>
                          <a:lnTo>
                            <a:pt x="280" y="5"/>
                          </a:lnTo>
                          <a:lnTo>
                            <a:pt x="291"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87" name="Freeform 64"/>
                    <p:cNvSpPr>
                      <a:spLocks/>
                    </p:cNvSpPr>
                    <p:nvPr/>
                  </p:nvSpPr>
                  <p:spPr bwMode="auto">
                    <a:xfrm>
                      <a:off x="3362" y="1949"/>
                      <a:ext cx="97" cy="412"/>
                    </a:xfrm>
                    <a:custGeom>
                      <a:avLst/>
                      <a:gdLst>
                        <a:gd name="T0" fmla="*/ 0 w 300"/>
                        <a:gd name="T1" fmla="*/ 0 h 706"/>
                        <a:gd name="T2" fmla="*/ 5 w 300"/>
                        <a:gd name="T3" fmla="*/ 2 h 706"/>
                        <a:gd name="T4" fmla="*/ 9 w 300"/>
                        <a:gd name="T5" fmla="*/ 9 h 706"/>
                        <a:gd name="T6" fmla="*/ 11 w 300"/>
                        <a:gd name="T7" fmla="*/ 19 h 706"/>
                        <a:gd name="T8" fmla="*/ 12 w 300"/>
                        <a:gd name="T9" fmla="*/ 34 h 706"/>
                        <a:gd name="T10" fmla="*/ 33 w 300"/>
                        <a:gd name="T11" fmla="*/ 380 h 706"/>
                        <a:gd name="T12" fmla="*/ 35 w 300"/>
                        <a:gd name="T13" fmla="*/ 399 h 706"/>
                        <a:gd name="T14" fmla="*/ 37 w 300"/>
                        <a:gd name="T15" fmla="*/ 404 h 706"/>
                        <a:gd name="T16" fmla="*/ 40 w 300"/>
                        <a:gd name="T17" fmla="*/ 410 h 706"/>
                        <a:gd name="T18" fmla="*/ 44 w 300"/>
                        <a:gd name="T19" fmla="*/ 412 h 706"/>
                        <a:gd name="T20" fmla="*/ 49 w 300"/>
                        <a:gd name="T21" fmla="*/ 407 h 706"/>
                        <a:gd name="T22" fmla="*/ 52 w 300"/>
                        <a:gd name="T23" fmla="*/ 399 h 706"/>
                        <a:gd name="T24" fmla="*/ 88 w 300"/>
                        <a:gd name="T25" fmla="*/ 32 h 706"/>
                        <a:gd name="T26" fmla="*/ 89 w 300"/>
                        <a:gd name="T27" fmla="*/ 22 h 706"/>
                        <a:gd name="T28" fmla="*/ 89 w 300"/>
                        <a:gd name="T29" fmla="*/ 15 h 706"/>
                        <a:gd name="T30" fmla="*/ 91 w 300"/>
                        <a:gd name="T31" fmla="*/ 9 h 706"/>
                        <a:gd name="T32" fmla="*/ 93 w 300"/>
                        <a:gd name="T33" fmla="*/ 2 h 706"/>
                        <a:gd name="T34" fmla="*/ 97 w 300"/>
                        <a:gd name="T35" fmla="*/ 2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6">
                          <a:moveTo>
                            <a:pt x="0" y="0"/>
                          </a:moveTo>
                          <a:lnTo>
                            <a:pt x="16" y="3"/>
                          </a:lnTo>
                          <a:lnTo>
                            <a:pt x="29" y="16"/>
                          </a:lnTo>
                          <a:lnTo>
                            <a:pt x="33" y="33"/>
                          </a:lnTo>
                          <a:lnTo>
                            <a:pt x="37" y="58"/>
                          </a:lnTo>
                          <a:lnTo>
                            <a:pt x="101" y="651"/>
                          </a:lnTo>
                          <a:lnTo>
                            <a:pt x="108" y="683"/>
                          </a:lnTo>
                          <a:lnTo>
                            <a:pt x="113" y="693"/>
                          </a:lnTo>
                          <a:lnTo>
                            <a:pt x="125" y="703"/>
                          </a:lnTo>
                          <a:lnTo>
                            <a:pt x="137" y="706"/>
                          </a:lnTo>
                          <a:lnTo>
                            <a:pt x="152" y="698"/>
                          </a:lnTo>
                          <a:lnTo>
                            <a:pt x="161" y="683"/>
                          </a:lnTo>
                          <a:lnTo>
                            <a:pt x="271" y="55"/>
                          </a:lnTo>
                          <a:lnTo>
                            <a:pt x="274" y="38"/>
                          </a:lnTo>
                          <a:lnTo>
                            <a:pt x="276" y="25"/>
                          </a:lnTo>
                          <a:lnTo>
                            <a:pt x="280" y="15"/>
                          </a:lnTo>
                          <a:lnTo>
                            <a:pt x="289" y="3"/>
                          </a:lnTo>
                          <a:lnTo>
                            <a:pt x="300" y="3"/>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88" name="Freeform 65"/>
                    <p:cNvSpPr>
                      <a:spLocks/>
                    </p:cNvSpPr>
                    <p:nvPr/>
                  </p:nvSpPr>
                  <p:spPr bwMode="auto">
                    <a:xfrm>
                      <a:off x="3675" y="1947"/>
                      <a:ext cx="97" cy="412"/>
                    </a:xfrm>
                    <a:custGeom>
                      <a:avLst/>
                      <a:gdLst>
                        <a:gd name="T0" fmla="*/ 0 w 291"/>
                        <a:gd name="T1" fmla="*/ 2 h 707"/>
                        <a:gd name="T2" fmla="*/ 3 w 291"/>
                        <a:gd name="T3" fmla="*/ 3 h 707"/>
                        <a:gd name="T4" fmla="*/ 7 w 291"/>
                        <a:gd name="T5" fmla="*/ 10 h 707"/>
                        <a:gd name="T6" fmla="*/ 7 w 291"/>
                        <a:gd name="T7" fmla="*/ 19 h 707"/>
                        <a:gd name="T8" fmla="*/ 9 w 291"/>
                        <a:gd name="T9" fmla="*/ 34 h 707"/>
                        <a:gd name="T10" fmla="*/ 31 w 291"/>
                        <a:gd name="T11" fmla="*/ 379 h 707"/>
                        <a:gd name="T12" fmla="*/ 33 w 291"/>
                        <a:gd name="T13" fmla="*/ 398 h 707"/>
                        <a:gd name="T14" fmla="*/ 34 w 291"/>
                        <a:gd name="T15" fmla="*/ 404 h 707"/>
                        <a:gd name="T16" fmla="*/ 39 w 291"/>
                        <a:gd name="T17" fmla="*/ 410 h 707"/>
                        <a:gd name="T18" fmla="*/ 42 w 291"/>
                        <a:gd name="T19" fmla="*/ 412 h 707"/>
                        <a:gd name="T20" fmla="*/ 47 w 291"/>
                        <a:gd name="T21" fmla="*/ 407 h 707"/>
                        <a:gd name="T22" fmla="*/ 50 w 291"/>
                        <a:gd name="T23" fmla="*/ 398 h 707"/>
                        <a:gd name="T24" fmla="*/ 87 w 291"/>
                        <a:gd name="T25" fmla="*/ 31 h 707"/>
                        <a:gd name="T26" fmla="*/ 88 w 291"/>
                        <a:gd name="T27" fmla="*/ 22 h 707"/>
                        <a:gd name="T28" fmla="*/ 89 w 291"/>
                        <a:gd name="T29" fmla="*/ 14 h 707"/>
                        <a:gd name="T30" fmla="*/ 90 w 291"/>
                        <a:gd name="T31" fmla="*/ 8 h 707"/>
                        <a:gd name="T32" fmla="*/ 93 w 291"/>
                        <a:gd name="T33" fmla="*/ 3 h 707"/>
                        <a:gd name="T34" fmla="*/ 97 w 291"/>
                        <a:gd name="T35" fmla="*/ 0 h 7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7">
                          <a:moveTo>
                            <a:pt x="0" y="3"/>
                          </a:moveTo>
                          <a:lnTo>
                            <a:pt x="9" y="5"/>
                          </a:lnTo>
                          <a:lnTo>
                            <a:pt x="20" y="18"/>
                          </a:lnTo>
                          <a:lnTo>
                            <a:pt x="22" y="32"/>
                          </a:lnTo>
                          <a:lnTo>
                            <a:pt x="27" y="58"/>
                          </a:lnTo>
                          <a:lnTo>
                            <a:pt x="92" y="650"/>
                          </a:lnTo>
                          <a:lnTo>
                            <a:pt x="98" y="683"/>
                          </a:lnTo>
                          <a:lnTo>
                            <a:pt x="103" y="693"/>
                          </a:lnTo>
                          <a:lnTo>
                            <a:pt x="116" y="703"/>
                          </a:lnTo>
                          <a:lnTo>
                            <a:pt x="127" y="707"/>
                          </a:lnTo>
                          <a:lnTo>
                            <a:pt x="142" y="699"/>
                          </a:lnTo>
                          <a:lnTo>
                            <a:pt x="151" y="683"/>
                          </a:lnTo>
                          <a:lnTo>
                            <a:pt x="261" y="54"/>
                          </a:lnTo>
                          <a:lnTo>
                            <a:pt x="264" y="38"/>
                          </a:lnTo>
                          <a:lnTo>
                            <a:pt x="267" y="24"/>
                          </a:lnTo>
                          <a:lnTo>
                            <a:pt x="270" y="14"/>
                          </a:lnTo>
                          <a:lnTo>
                            <a:pt x="279" y="5"/>
                          </a:lnTo>
                          <a:lnTo>
                            <a:pt x="291"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89" name="Freeform 66"/>
                    <p:cNvSpPr>
                      <a:spLocks/>
                    </p:cNvSpPr>
                    <p:nvPr/>
                  </p:nvSpPr>
                  <p:spPr bwMode="auto">
                    <a:xfrm>
                      <a:off x="3966" y="1947"/>
                      <a:ext cx="97" cy="412"/>
                    </a:xfrm>
                    <a:custGeom>
                      <a:avLst/>
                      <a:gdLst>
                        <a:gd name="T0" fmla="*/ 0 w 302"/>
                        <a:gd name="T1" fmla="*/ 0 h 708"/>
                        <a:gd name="T2" fmla="*/ 5 w 302"/>
                        <a:gd name="T3" fmla="*/ 2 h 708"/>
                        <a:gd name="T4" fmla="*/ 9 w 302"/>
                        <a:gd name="T5" fmla="*/ 9 h 708"/>
                        <a:gd name="T6" fmla="*/ 11 w 302"/>
                        <a:gd name="T7" fmla="*/ 19 h 708"/>
                        <a:gd name="T8" fmla="*/ 12 w 302"/>
                        <a:gd name="T9" fmla="*/ 34 h 708"/>
                        <a:gd name="T10" fmla="*/ 33 w 302"/>
                        <a:gd name="T11" fmla="*/ 379 h 708"/>
                        <a:gd name="T12" fmla="*/ 35 w 302"/>
                        <a:gd name="T13" fmla="*/ 398 h 708"/>
                        <a:gd name="T14" fmla="*/ 37 w 302"/>
                        <a:gd name="T15" fmla="*/ 404 h 708"/>
                        <a:gd name="T16" fmla="*/ 40 w 302"/>
                        <a:gd name="T17" fmla="*/ 410 h 708"/>
                        <a:gd name="T18" fmla="*/ 44 w 302"/>
                        <a:gd name="T19" fmla="*/ 412 h 708"/>
                        <a:gd name="T20" fmla="*/ 49 w 302"/>
                        <a:gd name="T21" fmla="*/ 407 h 708"/>
                        <a:gd name="T22" fmla="*/ 52 w 302"/>
                        <a:gd name="T23" fmla="*/ 398 h 708"/>
                        <a:gd name="T24" fmla="*/ 88 w 302"/>
                        <a:gd name="T25" fmla="*/ 32 h 708"/>
                        <a:gd name="T26" fmla="*/ 88 w 302"/>
                        <a:gd name="T27" fmla="*/ 23 h 708"/>
                        <a:gd name="T28" fmla="*/ 89 w 302"/>
                        <a:gd name="T29" fmla="*/ 15 h 708"/>
                        <a:gd name="T30" fmla="*/ 90 w 302"/>
                        <a:gd name="T31" fmla="*/ 9 h 708"/>
                        <a:gd name="T32" fmla="*/ 93 w 302"/>
                        <a:gd name="T33" fmla="*/ 2 h 708"/>
                        <a:gd name="T34" fmla="*/ 97 w 302"/>
                        <a:gd name="T35" fmla="*/ 2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2" h="708">
                          <a:moveTo>
                            <a:pt x="0" y="0"/>
                          </a:moveTo>
                          <a:lnTo>
                            <a:pt x="17" y="4"/>
                          </a:lnTo>
                          <a:lnTo>
                            <a:pt x="29" y="16"/>
                          </a:lnTo>
                          <a:lnTo>
                            <a:pt x="33" y="33"/>
                          </a:lnTo>
                          <a:lnTo>
                            <a:pt x="37" y="59"/>
                          </a:lnTo>
                          <a:lnTo>
                            <a:pt x="103" y="651"/>
                          </a:lnTo>
                          <a:lnTo>
                            <a:pt x="108" y="684"/>
                          </a:lnTo>
                          <a:lnTo>
                            <a:pt x="114" y="694"/>
                          </a:lnTo>
                          <a:lnTo>
                            <a:pt x="126" y="704"/>
                          </a:lnTo>
                          <a:lnTo>
                            <a:pt x="137" y="708"/>
                          </a:lnTo>
                          <a:lnTo>
                            <a:pt x="152" y="700"/>
                          </a:lnTo>
                          <a:lnTo>
                            <a:pt x="161" y="684"/>
                          </a:lnTo>
                          <a:lnTo>
                            <a:pt x="273" y="55"/>
                          </a:lnTo>
                          <a:lnTo>
                            <a:pt x="275" y="39"/>
                          </a:lnTo>
                          <a:lnTo>
                            <a:pt x="278" y="25"/>
                          </a:lnTo>
                          <a:lnTo>
                            <a:pt x="281" y="15"/>
                          </a:lnTo>
                          <a:lnTo>
                            <a:pt x="290" y="4"/>
                          </a:lnTo>
                          <a:lnTo>
                            <a:pt x="302" y="3"/>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90" name="Freeform 67"/>
                    <p:cNvSpPr>
                      <a:spLocks/>
                    </p:cNvSpPr>
                    <p:nvPr/>
                  </p:nvSpPr>
                  <p:spPr bwMode="auto">
                    <a:xfrm>
                      <a:off x="4274" y="1947"/>
                      <a:ext cx="97" cy="412"/>
                    </a:xfrm>
                    <a:custGeom>
                      <a:avLst/>
                      <a:gdLst>
                        <a:gd name="T0" fmla="*/ 0 w 292"/>
                        <a:gd name="T1" fmla="*/ 2 h 707"/>
                        <a:gd name="T2" fmla="*/ 3 w 292"/>
                        <a:gd name="T3" fmla="*/ 3 h 707"/>
                        <a:gd name="T4" fmla="*/ 7 w 292"/>
                        <a:gd name="T5" fmla="*/ 10 h 707"/>
                        <a:gd name="T6" fmla="*/ 8 w 292"/>
                        <a:gd name="T7" fmla="*/ 19 h 707"/>
                        <a:gd name="T8" fmla="*/ 9 w 292"/>
                        <a:gd name="T9" fmla="*/ 34 h 707"/>
                        <a:gd name="T10" fmla="*/ 31 w 292"/>
                        <a:gd name="T11" fmla="*/ 379 h 707"/>
                        <a:gd name="T12" fmla="*/ 33 w 292"/>
                        <a:gd name="T13" fmla="*/ 398 h 707"/>
                        <a:gd name="T14" fmla="*/ 35 w 292"/>
                        <a:gd name="T15" fmla="*/ 404 h 707"/>
                        <a:gd name="T16" fmla="*/ 39 w 292"/>
                        <a:gd name="T17" fmla="*/ 410 h 707"/>
                        <a:gd name="T18" fmla="*/ 42 w 292"/>
                        <a:gd name="T19" fmla="*/ 412 h 707"/>
                        <a:gd name="T20" fmla="*/ 47 w 292"/>
                        <a:gd name="T21" fmla="*/ 407 h 707"/>
                        <a:gd name="T22" fmla="*/ 50 w 292"/>
                        <a:gd name="T23" fmla="*/ 398 h 707"/>
                        <a:gd name="T24" fmla="*/ 87 w 292"/>
                        <a:gd name="T25" fmla="*/ 31 h 707"/>
                        <a:gd name="T26" fmla="*/ 88 w 292"/>
                        <a:gd name="T27" fmla="*/ 22 h 707"/>
                        <a:gd name="T28" fmla="*/ 89 w 292"/>
                        <a:gd name="T29" fmla="*/ 14 h 707"/>
                        <a:gd name="T30" fmla="*/ 90 w 292"/>
                        <a:gd name="T31" fmla="*/ 8 h 707"/>
                        <a:gd name="T32" fmla="*/ 93 w 292"/>
                        <a:gd name="T33" fmla="*/ 3 h 707"/>
                        <a:gd name="T34" fmla="*/ 97 w 292"/>
                        <a:gd name="T35" fmla="*/ 0 h 7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2" h="707">
                          <a:moveTo>
                            <a:pt x="0" y="3"/>
                          </a:moveTo>
                          <a:lnTo>
                            <a:pt x="9" y="5"/>
                          </a:lnTo>
                          <a:lnTo>
                            <a:pt x="20" y="18"/>
                          </a:lnTo>
                          <a:lnTo>
                            <a:pt x="23" y="32"/>
                          </a:lnTo>
                          <a:lnTo>
                            <a:pt x="27" y="58"/>
                          </a:lnTo>
                          <a:lnTo>
                            <a:pt x="92" y="650"/>
                          </a:lnTo>
                          <a:lnTo>
                            <a:pt x="98" y="683"/>
                          </a:lnTo>
                          <a:lnTo>
                            <a:pt x="104" y="693"/>
                          </a:lnTo>
                          <a:lnTo>
                            <a:pt x="116" y="703"/>
                          </a:lnTo>
                          <a:lnTo>
                            <a:pt x="127" y="707"/>
                          </a:lnTo>
                          <a:lnTo>
                            <a:pt x="142" y="699"/>
                          </a:lnTo>
                          <a:lnTo>
                            <a:pt x="151" y="683"/>
                          </a:lnTo>
                          <a:lnTo>
                            <a:pt x="262" y="54"/>
                          </a:lnTo>
                          <a:lnTo>
                            <a:pt x="265" y="38"/>
                          </a:lnTo>
                          <a:lnTo>
                            <a:pt x="268" y="24"/>
                          </a:lnTo>
                          <a:lnTo>
                            <a:pt x="271" y="14"/>
                          </a:lnTo>
                          <a:lnTo>
                            <a:pt x="280" y="5"/>
                          </a:lnTo>
                          <a:lnTo>
                            <a:pt x="292"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sp>
                  <p:nvSpPr>
                    <p:cNvPr id="91" name="Freeform 68"/>
                    <p:cNvSpPr>
                      <a:spLocks/>
                    </p:cNvSpPr>
                    <p:nvPr/>
                  </p:nvSpPr>
                  <p:spPr bwMode="auto">
                    <a:xfrm>
                      <a:off x="4566" y="1947"/>
                      <a:ext cx="97" cy="412"/>
                    </a:xfrm>
                    <a:custGeom>
                      <a:avLst/>
                      <a:gdLst>
                        <a:gd name="T0" fmla="*/ 0 w 203"/>
                        <a:gd name="T1" fmla="*/ 0 h 708"/>
                        <a:gd name="T2" fmla="*/ 8 w 203"/>
                        <a:gd name="T3" fmla="*/ 2 h 708"/>
                        <a:gd name="T4" fmla="*/ 14 w 203"/>
                        <a:gd name="T5" fmla="*/ 9 h 708"/>
                        <a:gd name="T6" fmla="*/ 16 w 203"/>
                        <a:gd name="T7" fmla="*/ 19 h 708"/>
                        <a:gd name="T8" fmla="*/ 18 w 203"/>
                        <a:gd name="T9" fmla="*/ 34 h 708"/>
                        <a:gd name="T10" fmla="*/ 49 w 203"/>
                        <a:gd name="T11" fmla="*/ 379 h 708"/>
                        <a:gd name="T12" fmla="*/ 52 w 203"/>
                        <a:gd name="T13" fmla="*/ 398 h 708"/>
                        <a:gd name="T14" fmla="*/ 54 w 203"/>
                        <a:gd name="T15" fmla="*/ 404 h 708"/>
                        <a:gd name="T16" fmla="*/ 60 w 203"/>
                        <a:gd name="T17" fmla="*/ 410 h 708"/>
                        <a:gd name="T18" fmla="*/ 65 w 203"/>
                        <a:gd name="T19" fmla="*/ 412 h 708"/>
                        <a:gd name="T20" fmla="*/ 72 w 203"/>
                        <a:gd name="T21" fmla="*/ 407 h 708"/>
                        <a:gd name="T22" fmla="*/ 76 w 203"/>
                        <a:gd name="T23" fmla="*/ 398 h 708"/>
                        <a:gd name="T24" fmla="*/ 97 w 203"/>
                        <a:gd name="T25" fmla="*/ 221 h 7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3" h="708">
                          <a:moveTo>
                            <a:pt x="0" y="0"/>
                          </a:moveTo>
                          <a:lnTo>
                            <a:pt x="17" y="4"/>
                          </a:lnTo>
                          <a:lnTo>
                            <a:pt x="29" y="16"/>
                          </a:lnTo>
                          <a:lnTo>
                            <a:pt x="33" y="33"/>
                          </a:lnTo>
                          <a:lnTo>
                            <a:pt x="37" y="59"/>
                          </a:lnTo>
                          <a:lnTo>
                            <a:pt x="102" y="651"/>
                          </a:lnTo>
                          <a:lnTo>
                            <a:pt x="108" y="684"/>
                          </a:lnTo>
                          <a:lnTo>
                            <a:pt x="113" y="694"/>
                          </a:lnTo>
                          <a:lnTo>
                            <a:pt x="126" y="704"/>
                          </a:lnTo>
                          <a:lnTo>
                            <a:pt x="137" y="708"/>
                          </a:lnTo>
                          <a:lnTo>
                            <a:pt x="151" y="700"/>
                          </a:lnTo>
                          <a:lnTo>
                            <a:pt x="160" y="684"/>
                          </a:lnTo>
                          <a:lnTo>
                            <a:pt x="203" y="38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wrap="none" lIns="87462" tIns="43731" rIns="87462" bIns="43731">
                      <a:spAutoFit/>
                    </a:bodyPr>
                    <a:lstStyle/>
                    <a:p>
                      <a:endParaRPr lang="en-US"/>
                    </a:p>
                  </p:txBody>
                </p:sp>
              </p:grpSp>
            </p:grpSp>
          </p:grpSp>
        </p:grpSp>
        <p:grpSp>
          <p:nvGrpSpPr>
            <p:cNvPr id="36" name="Group 70"/>
            <p:cNvGrpSpPr>
              <a:grpSpLocks/>
            </p:cNvGrpSpPr>
            <p:nvPr/>
          </p:nvGrpSpPr>
          <p:grpSpPr bwMode="auto">
            <a:xfrm>
              <a:off x="2878138" y="1412876"/>
              <a:ext cx="7016750" cy="2058988"/>
              <a:chOff x="924" y="890"/>
              <a:chExt cx="4788" cy="1297"/>
            </a:xfrm>
          </p:grpSpPr>
          <p:grpSp>
            <p:nvGrpSpPr>
              <p:cNvPr id="37" name="Group 71"/>
              <p:cNvGrpSpPr>
                <a:grpSpLocks/>
              </p:cNvGrpSpPr>
              <p:nvPr/>
            </p:nvGrpSpPr>
            <p:grpSpPr bwMode="auto">
              <a:xfrm>
                <a:off x="924" y="890"/>
                <a:ext cx="4788" cy="1297"/>
                <a:chOff x="924" y="890"/>
                <a:chExt cx="4788" cy="1297"/>
              </a:xfrm>
            </p:grpSpPr>
            <p:grpSp>
              <p:nvGrpSpPr>
                <p:cNvPr id="39" name="Group 72"/>
                <p:cNvGrpSpPr>
                  <a:grpSpLocks/>
                </p:cNvGrpSpPr>
                <p:nvPr/>
              </p:nvGrpSpPr>
              <p:grpSpPr bwMode="auto">
                <a:xfrm>
                  <a:off x="924" y="890"/>
                  <a:ext cx="4788" cy="294"/>
                  <a:chOff x="1295" y="1651"/>
                  <a:chExt cx="3652" cy="415"/>
                </a:xfrm>
              </p:grpSpPr>
              <p:sp>
                <p:nvSpPr>
                  <p:cNvPr id="57" name="Line 73"/>
                  <p:cNvSpPr>
                    <a:spLocks noChangeShapeType="1"/>
                  </p:cNvSpPr>
                  <p:nvPr/>
                </p:nvSpPr>
                <p:spPr bwMode="auto">
                  <a:xfrm>
                    <a:off x="1295" y="2017"/>
                    <a:ext cx="3652" cy="1"/>
                  </a:xfrm>
                  <a:prstGeom prst="line">
                    <a:avLst/>
                  </a:prstGeom>
                  <a:noFill/>
                  <a:ln w="38100">
                    <a:solidFill>
                      <a:srgbClr val="006B61"/>
                    </a:solidFill>
                    <a:round/>
                    <a:headEnd/>
                    <a:tailEnd/>
                  </a:ln>
                  <a:extLst>
                    <a:ext uri="{909E8E84-426E-40DD-AFC4-6F175D3DCCD1}">
                      <a14:hiddenFill xmlns:a14="http://schemas.microsoft.com/office/drawing/2010/main">
                        <a:noFill/>
                      </a14:hiddenFill>
                    </a:ext>
                  </a:extLst>
                </p:spPr>
                <p:txBody>
                  <a:bodyPr lIns="87462" tIns="43731" rIns="87462" bIns="43731">
                    <a:spAutoFit/>
                  </a:bodyPr>
                  <a:lstStyle/>
                  <a:p>
                    <a:endParaRPr lang="en-US"/>
                  </a:p>
                </p:txBody>
              </p:sp>
              <p:grpSp>
                <p:nvGrpSpPr>
                  <p:cNvPr id="58" name="Group 74"/>
                  <p:cNvGrpSpPr>
                    <a:grpSpLocks/>
                  </p:cNvGrpSpPr>
                  <p:nvPr/>
                </p:nvGrpSpPr>
                <p:grpSpPr bwMode="auto">
                  <a:xfrm>
                    <a:off x="1478" y="1651"/>
                    <a:ext cx="3291" cy="415"/>
                    <a:chOff x="1478" y="1651"/>
                    <a:chExt cx="3291" cy="415"/>
                  </a:xfrm>
                </p:grpSpPr>
                <p:sp>
                  <p:nvSpPr>
                    <p:cNvPr id="59" name="Freeform 75"/>
                    <p:cNvSpPr>
                      <a:spLocks/>
                    </p:cNvSpPr>
                    <p:nvPr/>
                  </p:nvSpPr>
                  <p:spPr bwMode="auto">
                    <a:xfrm>
                      <a:off x="1478" y="1659"/>
                      <a:ext cx="76" cy="407"/>
                    </a:xfrm>
                    <a:custGeom>
                      <a:avLst/>
                      <a:gdLst>
                        <a:gd name="T0" fmla="*/ 0 w 76"/>
                        <a:gd name="T1" fmla="*/ 407 h 362"/>
                        <a:gd name="T2" fmla="*/ 47 w 76"/>
                        <a:gd name="T3" fmla="*/ 61 h 362"/>
                        <a:gd name="T4" fmla="*/ 50 w 76"/>
                        <a:gd name="T5" fmla="*/ 43 h 362"/>
                        <a:gd name="T6" fmla="*/ 52 w 76"/>
                        <a:gd name="T7" fmla="*/ 28 h 362"/>
                        <a:gd name="T8" fmla="*/ 56 w 76"/>
                        <a:gd name="T9" fmla="*/ 17 h 362"/>
                        <a:gd name="T10" fmla="*/ 65 w 76"/>
                        <a:gd name="T11" fmla="*/ 7 h 362"/>
                        <a:gd name="T12" fmla="*/ 76 w 76"/>
                        <a:gd name="T13" fmla="*/ 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362">
                          <a:moveTo>
                            <a:pt x="0" y="362"/>
                          </a:moveTo>
                          <a:lnTo>
                            <a:pt x="47" y="54"/>
                          </a:lnTo>
                          <a:lnTo>
                            <a:pt x="50" y="38"/>
                          </a:lnTo>
                          <a:lnTo>
                            <a:pt x="52" y="25"/>
                          </a:lnTo>
                          <a:lnTo>
                            <a:pt x="56" y="15"/>
                          </a:lnTo>
                          <a:lnTo>
                            <a:pt x="65" y="6"/>
                          </a:lnTo>
                          <a:lnTo>
                            <a:pt x="76"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60" name="Freeform 76"/>
                    <p:cNvSpPr>
                      <a:spLocks/>
                    </p:cNvSpPr>
                    <p:nvPr/>
                  </p:nvSpPr>
                  <p:spPr bwMode="auto">
                    <a:xfrm>
                      <a:off x="1555" y="1657"/>
                      <a:ext cx="300" cy="407"/>
                    </a:xfrm>
                    <a:custGeom>
                      <a:avLst/>
                      <a:gdLst>
                        <a:gd name="T0" fmla="*/ 0 w 300"/>
                        <a:gd name="T1" fmla="*/ 0 h 708"/>
                        <a:gd name="T2" fmla="*/ 16 w 300"/>
                        <a:gd name="T3" fmla="*/ 2 h 708"/>
                        <a:gd name="T4" fmla="*/ 29 w 300"/>
                        <a:gd name="T5" fmla="*/ 10 h 708"/>
                        <a:gd name="T6" fmla="*/ 33 w 300"/>
                        <a:gd name="T7" fmla="*/ 20 h 708"/>
                        <a:gd name="T8" fmla="*/ 37 w 300"/>
                        <a:gd name="T9" fmla="*/ 34 h 708"/>
                        <a:gd name="T10" fmla="*/ 101 w 300"/>
                        <a:gd name="T11" fmla="*/ 374 h 708"/>
                        <a:gd name="T12" fmla="*/ 108 w 300"/>
                        <a:gd name="T13" fmla="*/ 394 h 708"/>
                        <a:gd name="T14" fmla="*/ 113 w 300"/>
                        <a:gd name="T15" fmla="*/ 399 h 708"/>
                        <a:gd name="T16" fmla="*/ 125 w 300"/>
                        <a:gd name="T17" fmla="*/ 405 h 708"/>
                        <a:gd name="T18" fmla="*/ 137 w 300"/>
                        <a:gd name="T19" fmla="*/ 407 h 708"/>
                        <a:gd name="T20" fmla="*/ 152 w 300"/>
                        <a:gd name="T21" fmla="*/ 402 h 708"/>
                        <a:gd name="T22" fmla="*/ 161 w 300"/>
                        <a:gd name="T23" fmla="*/ 394 h 708"/>
                        <a:gd name="T24" fmla="*/ 271 w 300"/>
                        <a:gd name="T25" fmla="*/ 32 h 708"/>
                        <a:gd name="T26" fmla="*/ 274 w 300"/>
                        <a:gd name="T27" fmla="*/ 22 h 708"/>
                        <a:gd name="T28" fmla="*/ 276 w 300"/>
                        <a:gd name="T29" fmla="*/ 15 h 708"/>
                        <a:gd name="T30" fmla="*/ 280 w 300"/>
                        <a:gd name="T31" fmla="*/ 9 h 708"/>
                        <a:gd name="T32" fmla="*/ 289 w 300"/>
                        <a:gd name="T33" fmla="*/ 2 h 708"/>
                        <a:gd name="T34" fmla="*/ 300 w 300"/>
                        <a:gd name="T35" fmla="*/ 2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8">
                          <a:moveTo>
                            <a:pt x="0" y="0"/>
                          </a:moveTo>
                          <a:lnTo>
                            <a:pt x="16" y="4"/>
                          </a:lnTo>
                          <a:lnTo>
                            <a:pt x="29" y="18"/>
                          </a:lnTo>
                          <a:lnTo>
                            <a:pt x="33" y="34"/>
                          </a:lnTo>
                          <a:lnTo>
                            <a:pt x="37" y="59"/>
                          </a:lnTo>
                          <a:lnTo>
                            <a:pt x="101" y="651"/>
                          </a:lnTo>
                          <a:lnTo>
                            <a:pt x="108" y="685"/>
                          </a:lnTo>
                          <a:lnTo>
                            <a:pt x="113" y="694"/>
                          </a:lnTo>
                          <a:lnTo>
                            <a:pt x="125" y="704"/>
                          </a:lnTo>
                          <a:lnTo>
                            <a:pt x="137" y="708"/>
                          </a:lnTo>
                          <a:lnTo>
                            <a:pt x="152" y="700"/>
                          </a:lnTo>
                          <a:lnTo>
                            <a:pt x="161" y="685"/>
                          </a:lnTo>
                          <a:lnTo>
                            <a:pt x="271" y="55"/>
                          </a:lnTo>
                          <a:lnTo>
                            <a:pt x="274" y="39"/>
                          </a:lnTo>
                          <a:lnTo>
                            <a:pt x="276" y="26"/>
                          </a:lnTo>
                          <a:lnTo>
                            <a:pt x="280" y="16"/>
                          </a:lnTo>
                          <a:lnTo>
                            <a:pt x="289" y="4"/>
                          </a:lnTo>
                          <a:lnTo>
                            <a:pt x="300" y="3"/>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61" name="Freeform 77"/>
                    <p:cNvSpPr>
                      <a:spLocks/>
                    </p:cNvSpPr>
                    <p:nvPr/>
                  </p:nvSpPr>
                  <p:spPr bwMode="auto">
                    <a:xfrm>
                      <a:off x="1863" y="1659"/>
                      <a:ext cx="290" cy="407"/>
                    </a:xfrm>
                    <a:custGeom>
                      <a:avLst/>
                      <a:gdLst>
                        <a:gd name="T0" fmla="*/ 0 w 290"/>
                        <a:gd name="T1" fmla="*/ 2 h 706"/>
                        <a:gd name="T2" fmla="*/ 9 w 290"/>
                        <a:gd name="T3" fmla="*/ 3 h 706"/>
                        <a:gd name="T4" fmla="*/ 19 w 290"/>
                        <a:gd name="T5" fmla="*/ 10 h 706"/>
                        <a:gd name="T6" fmla="*/ 22 w 290"/>
                        <a:gd name="T7" fmla="*/ 19 h 706"/>
                        <a:gd name="T8" fmla="*/ 26 w 290"/>
                        <a:gd name="T9" fmla="*/ 33 h 706"/>
                        <a:gd name="T10" fmla="*/ 91 w 290"/>
                        <a:gd name="T11" fmla="*/ 374 h 706"/>
                        <a:gd name="T12" fmla="*/ 97 w 290"/>
                        <a:gd name="T13" fmla="*/ 394 h 706"/>
                        <a:gd name="T14" fmla="*/ 103 w 290"/>
                        <a:gd name="T15" fmla="*/ 399 h 706"/>
                        <a:gd name="T16" fmla="*/ 115 w 290"/>
                        <a:gd name="T17" fmla="*/ 405 h 706"/>
                        <a:gd name="T18" fmla="*/ 127 w 290"/>
                        <a:gd name="T19" fmla="*/ 407 h 706"/>
                        <a:gd name="T20" fmla="*/ 142 w 290"/>
                        <a:gd name="T21" fmla="*/ 402 h 706"/>
                        <a:gd name="T22" fmla="*/ 151 w 290"/>
                        <a:gd name="T23" fmla="*/ 394 h 706"/>
                        <a:gd name="T24" fmla="*/ 261 w 290"/>
                        <a:gd name="T25" fmla="*/ 31 h 706"/>
                        <a:gd name="T26" fmla="*/ 264 w 290"/>
                        <a:gd name="T27" fmla="*/ 22 h 706"/>
                        <a:gd name="T28" fmla="*/ 266 w 290"/>
                        <a:gd name="T29" fmla="*/ 14 h 706"/>
                        <a:gd name="T30" fmla="*/ 270 w 290"/>
                        <a:gd name="T31" fmla="*/ 9 h 706"/>
                        <a:gd name="T32" fmla="*/ 279 w 290"/>
                        <a:gd name="T33" fmla="*/ 3 h 706"/>
                        <a:gd name="T34" fmla="*/ 290 w 290"/>
                        <a:gd name="T35" fmla="*/ 0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0" h="706">
                          <a:moveTo>
                            <a:pt x="0" y="3"/>
                          </a:moveTo>
                          <a:lnTo>
                            <a:pt x="9" y="5"/>
                          </a:lnTo>
                          <a:lnTo>
                            <a:pt x="19" y="18"/>
                          </a:lnTo>
                          <a:lnTo>
                            <a:pt x="22" y="33"/>
                          </a:lnTo>
                          <a:lnTo>
                            <a:pt x="26" y="58"/>
                          </a:lnTo>
                          <a:lnTo>
                            <a:pt x="91" y="649"/>
                          </a:lnTo>
                          <a:lnTo>
                            <a:pt x="97" y="683"/>
                          </a:lnTo>
                          <a:lnTo>
                            <a:pt x="103" y="692"/>
                          </a:lnTo>
                          <a:lnTo>
                            <a:pt x="115" y="702"/>
                          </a:lnTo>
                          <a:lnTo>
                            <a:pt x="127" y="706"/>
                          </a:lnTo>
                          <a:lnTo>
                            <a:pt x="142" y="698"/>
                          </a:lnTo>
                          <a:lnTo>
                            <a:pt x="151" y="683"/>
                          </a:lnTo>
                          <a:lnTo>
                            <a:pt x="261" y="54"/>
                          </a:lnTo>
                          <a:lnTo>
                            <a:pt x="264" y="38"/>
                          </a:lnTo>
                          <a:lnTo>
                            <a:pt x="266" y="25"/>
                          </a:lnTo>
                          <a:lnTo>
                            <a:pt x="270" y="15"/>
                          </a:lnTo>
                          <a:lnTo>
                            <a:pt x="279" y="6"/>
                          </a:lnTo>
                          <a:lnTo>
                            <a:pt x="290"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62" name="Freeform 78"/>
                    <p:cNvSpPr>
                      <a:spLocks/>
                    </p:cNvSpPr>
                    <p:nvPr/>
                  </p:nvSpPr>
                  <p:spPr bwMode="auto">
                    <a:xfrm>
                      <a:off x="2154" y="1657"/>
                      <a:ext cx="301" cy="407"/>
                    </a:xfrm>
                    <a:custGeom>
                      <a:avLst/>
                      <a:gdLst>
                        <a:gd name="T0" fmla="*/ 0 w 301"/>
                        <a:gd name="T1" fmla="*/ 0 h 708"/>
                        <a:gd name="T2" fmla="*/ 16 w 301"/>
                        <a:gd name="T3" fmla="*/ 2 h 708"/>
                        <a:gd name="T4" fmla="*/ 29 w 301"/>
                        <a:gd name="T5" fmla="*/ 10 h 708"/>
                        <a:gd name="T6" fmla="*/ 33 w 301"/>
                        <a:gd name="T7" fmla="*/ 20 h 708"/>
                        <a:gd name="T8" fmla="*/ 37 w 301"/>
                        <a:gd name="T9" fmla="*/ 34 h 708"/>
                        <a:gd name="T10" fmla="*/ 101 w 301"/>
                        <a:gd name="T11" fmla="*/ 374 h 708"/>
                        <a:gd name="T12" fmla="*/ 108 w 301"/>
                        <a:gd name="T13" fmla="*/ 394 h 708"/>
                        <a:gd name="T14" fmla="*/ 114 w 301"/>
                        <a:gd name="T15" fmla="*/ 399 h 708"/>
                        <a:gd name="T16" fmla="*/ 125 w 301"/>
                        <a:gd name="T17" fmla="*/ 405 h 708"/>
                        <a:gd name="T18" fmla="*/ 138 w 301"/>
                        <a:gd name="T19" fmla="*/ 407 h 708"/>
                        <a:gd name="T20" fmla="*/ 152 w 301"/>
                        <a:gd name="T21" fmla="*/ 402 h 708"/>
                        <a:gd name="T22" fmla="*/ 161 w 301"/>
                        <a:gd name="T23" fmla="*/ 394 h 708"/>
                        <a:gd name="T24" fmla="*/ 272 w 301"/>
                        <a:gd name="T25" fmla="*/ 32 h 708"/>
                        <a:gd name="T26" fmla="*/ 275 w 301"/>
                        <a:gd name="T27" fmla="*/ 22 h 708"/>
                        <a:gd name="T28" fmla="*/ 277 w 301"/>
                        <a:gd name="T29" fmla="*/ 15 h 708"/>
                        <a:gd name="T30" fmla="*/ 281 w 301"/>
                        <a:gd name="T31" fmla="*/ 9 h 708"/>
                        <a:gd name="T32" fmla="*/ 290 w 301"/>
                        <a:gd name="T33" fmla="*/ 2 h 708"/>
                        <a:gd name="T34" fmla="*/ 301 w 301"/>
                        <a:gd name="T35" fmla="*/ 2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1" h="708">
                          <a:moveTo>
                            <a:pt x="0" y="0"/>
                          </a:moveTo>
                          <a:lnTo>
                            <a:pt x="16" y="4"/>
                          </a:lnTo>
                          <a:lnTo>
                            <a:pt x="29" y="18"/>
                          </a:lnTo>
                          <a:lnTo>
                            <a:pt x="33" y="34"/>
                          </a:lnTo>
                          <a:lnTo>
                            <a:pt x="37" y="59"/>
                          </a:lnTo>
                          <a:lnTo>
                            <a:pt x="101" y="651"/>
                          </a:lnTo>
                          <a:lnTo>
                            <a:pt x="108" y="685"/>
                          </a:lnTo>
                          <a:lnTo>
                            <a:pt x="114" y="694"/>
                          </a:lnTo>
                          <a:lnTo>
                            <a:pt x="125" y="704"/>
                          </a:lnTo>
                          <a:lnTo>
                            <a:pt x="138" y="708"/>
                          </a:lnTo>
                          <a:lnTo>
                            <a:pt x="152" y="700"/>
                          </a:lnTo>
                          <a:lnTo>
                            <a:pt x="161" y="685"/>
                          </a:lnTo>
                          <a:lnTo>
                            <a:pt x="272" y="55"/>
                          </a:lnTo>
                          <a:lnTo>
                            <a:pt x="275" y="39"/>
                          </a:lnTo>
                          <a:lnTo>
                            <a:pt x="277" y="26"/>
                          </a:lnTo>
                          <a:lnTo>
                            <a:pt x="281" y="16"/>
                          </a:lnTo>
                          <a:lnTo>
                            <a:pt x="290" y="4"/>
                          </a:lnTo>
                          <a:lnTo>
                            <a:pt x="301" y="3"/>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63" name="Freeform 79"/>
                    <p:cNvSpPr>
                      <a:spLocks/>
                    </p:cNvSpPr>
                    <p:nvPr/>
                  </p:nvSpPr>
                  <p:spPr bwMode="auto">
                    <a:xfrm>
                      <a:off x="2470" y="1656"/>
                      <a:ext cx="291" cy="407"/>
                    </a:xfrm>
                    <a:custGeom>
                      <a:avLst/>
                      <a:gdLst>
                        <a:gd name="T0" fmla="*/ 0 w 291"/>
                        <a:gd name="T1" fmla="*/ 1 h 705"/>
                        <a:gd name="T2" fmla="*/ 9 w 291"/>
                        <a:gd name="T3" fmla="*/ 2 h 705"/>
                        <a:gd name="T4" fmla="*/ 19 w 291"/>
                        <a:gd name="T5" fmla="*/ 10 h 705"/>
                        <a:gd name="T6" fmla="*/ 23 w 291"/>
                        <a:gd name="T7" fmla="*/ 18 h 705"/>
                        <a:gd name="T8" fmla="*/ 26 w 291"/>
                        <a:gd name="T9" fmla="*/ 33 h 705"/>
                        <a:gd name="T10" fmla="*/ 91 w 291"/>
                        <a:gd name="T11" fmla="*/ 375 h 705"/>
                        <a:gd name="T12" fmla="*/ 97 w 291"/>
                        <a:gd name="T13" fmla="*/ 394 h 705"/>
                        <a:gd name="T14" fmla="*/ 104 w 291"/>
                        <a:gd name="T15" fmla="*/ 399 h 705"/>
                        <a:gd name="T16" fmla="*/ 115 w 291"/>
                        <a:gd name="T17" fmla="*/ 405 h 705"/>
                        <a:gd name="T18" fmla="*/ 127 w 291"/>
                        <a:gd name="T19" fmla="*/ 407 h 705"/>
                        <a:gd name="T20" fmla="*/ 142 w 291"/>
                        <a:gd name="T21" fmla="*/ 402 h 705"/>
                        <a:gd name="T22" fmla="*/ 151 w 291"/>
                        <a:gd name="T23" fmla="*/ 394 h 705"/>
                        <a:gd name="T24" fmla="*/ 262 w 291"/>
                        <a:gd name="T25" fmla="*/ 31 h 705"/>
                        <a:gd name="T26" fmla="*/ 265 w 291"/>
                        <a:gd name="T27" fmla="*/ 21 h 705"/>
                        <a:gd name="T28" fmla="*/ 267 w 291"/>
                        <a:gd name="T29" fmla="*/ 14 h 705"/>
                        <a:gd name="T30" fmla="*/ 271 w 291"/>
                        <a:gd name="T31" fmla="*/ 8 h 705"/>
                        <a:gd name="T32" fmla="*/ 280 w 291"/>
                        <a:gd name="T33" fmla="*/ 3 h 705"/>
                        <a:gd name="T34" fmla="*/ 291 w 291"/>
                        <a:gd name="T35" fmla="*/ 0 h 7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5">
                          <a:moveTo>
                            <a:pt x="0" y="1"/>
                          </a:moveTo>
                          <a:lnTo>
                            <a:pt x="9" y="4"/>
                          </a:lnTo>
                          <a:lnTo>
                            <a:pt x="19" y="18"/>
                          </a:lnTo>
                          <a:lnTo>
                            <a:pt x="23" y="31"/>
                          </a:lnTo>
                          <a:lnTo>
                            <a:pt x="26" y="57"/>
                          </a:lnTo>
                          <a:lnTo>
                            <a:pt x="91" y="650"/>
                          </a:lnTo>
                          <a:lnTo>
                            <a:pt x="97" y="682"/>
                          </a:lnTo>
                          <a:lnTo>
                            <a:pt x="104" y="692"/>
                          </a:lnTo>
                          <a:lnTo>
                            <a:pt x="115" y="702"/>
                          </a:lnTo>
                          <a:lnTo>
                            <a:pt x="127" y="705"/>
                          </a:lnTo>
                          <a:lnTo>
                            <a:pt x="142" y="697"/>
                          </a:lnTo>
                          <a:lnTo>
                            <a:pt x="151" y="682"/>
                          </a:lnTo>
                          <a:lnTo>
                            <a:pt x="262" y="54"/>
                          </a:lnTo>
                          <a:lnTo>
                            <a:pt x="265" y="37"/>
                          </a:lnTo>
                          <a:lnTo>
                            <a:pt x="267" y="24"/>
                          </a:lnTo>
                          <a:lnTo>
                            <a:pt x="271" y="14"/>
                          </a:lnTo>
                          <a:lnTo>
                            <a:pt x="280" y="5"/>
                          </a:lnTo>
                          <a:lnTo>
                            <a:pt x="291"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64" name="Freeform 80"/>
                    <p:cNvSpPr>
                      <a:spLocks/>
                    </p:cNvSpPr>
                    <p:nvPr/>
                  </p:nvSpPr>
                  <p:spPr bwMode="auto">
                    <a:xfrm>
                      <a:off x="2762" y="1655"/>
                      <a:ext cx="300" cy="407"/>
                    </a:xfrm>
                    <a:custGeom>
                      <a:avLst/>
                      <a:gdLst>
                        <a:gd name="T0" fmla="*/ 0 w 300"/>
                        <a:gd name="T1" fmla="*/ 0 h 706"/>
                        <a:gd name="T2" fmla="*/ 16 w 300"/>
                        <a:gd name="T3" fmla="*/ 2 h 706"/>
                        <a:gd name="T4" fmla="*/ 29 w 300"/>
                        <a:gd name="T5" fmla="*/ 9 h 706"/>
                        <a:gd name="T6" fmla="*/ 33 w 300"/>
                        <a:gd name="T7" fmla="*/ 19 h 706"/>
                        <a:gd name="T8" fmla="*/ 37 w 300"/>
                        <a:gd name="T9" fmla="*/ 33 h 706"/>
                        <a:gd name="T10" fmla="*/ 101 w 300"/>
                        <a:gd name="T11" fmla="*/ 375 h 706"/>
                        <a:gd name="T12" fmla="*/ 108 w 300"/>
                        <a:gd name="T13" fmla="*/ 394 h 706"/>
                        <a:gd name="T14" fmla="*/ 113 w 300"/>
                        <a:gd name="T15" fmla="*/ 400 h 706"/>
                        <a:gd name="T16" fmla="*/ 125 w 300"/>
                        <a:gd name="T17" fmla="*/ 405 h 706"/>
                        <a:gd name="T18" fmla="*/ 137 w 300"/>
                        <a:gd name="T19" fmla="*/ 407 h 706"/>
                        <a:gd name="T20" fmla="*/ 152 w 300"/>
                        <a:gd name="T21" fmla="*/ 402 h 706"/>
                        <a:gd name="T22" fmla="*/ 161 w 300"/>
                        <a:gd name="T23" fmla="*/ 394 h 706"/>
                        <a:gd name="T24" fmla="*/ 271 w 300"/>
                        <a:gd name="T25" fmla="*/ 32 h 706"/>
                        <a:gd name="T26" fmla="*/ 274 w 300"/>
                        <a:gd name="T27" fmla="*/ 22 h 706"/>
                        <a:gd name="T28" fmla="*/ 276 w 300"/>
                        <a:gd name="T29" fmla="*/ 14 h 706"/>
                        <a:gd name="T30" fmla="*/ 280 w 300"/>
                        <a:gd name="T31" fmla="*/ 9 h 706"/>
                        <a:gd name="T32" fmla="*/ 289 w 300"/>
                        <a:gd name="T33" fmla="*/ 2 h 706"/>
                        <a:gd name="T34" fmla="*/ 300 w 300"/>
                        <a:gd name="T35" fmla="*/ 2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6">
                          <a:moveTo>
                            <a:pt x="0" y="0"/>
                          </a:moveTo>
                          <a:lnTo>
                            <a:pt x="16" y="3"/>
                          </a:lnTo>
                          <a:lnTo>
                            <a:pt x="29" y="16"/>
                          </a:lnTo>
                          <a:lnTo>
                            <a:pt x="33" y="33"/>
                          </a:lnTo>
                          <a:lnTo>
                            <a:pt x="37" y="58"/>
                          </a:lnTo>
                          <a:lnTo>
                            <a:pt x="101" y="651"/>
                          </a:lnTo>
                          <a:lnTo>
                            <a:pt x="108" y="683"/>
                          </a:lnTo>
                          <a:lnTo>
                            <a:pt x="113" y="693"/>
                          </a:lnTo>
                          <a:lnTo>
                            <a:pt x="125" y="703"/>
                          </a:lnTo>
                          <a:lnTo>
                            <a:pt x="137" y="706"/>
                          </a:lnTo>
                          <a:lnTo>
                            <a:pt x="152" y="698"/>
                          </a:lnTo>
                          <a:lnTo>
                            <a:pt x="161" y="683"/>
                          </a:lnTo>
                          <a:lnTo>
                            <a:pt x="271" y="55"/>
                          </a:lnTo>
                          <a:lnTo>
                            <a:pt x="274" y="38"/>
                          </a:lnTo>
                          <a:lnTo>
                            <a:pt x="276" y="25"/>
                          </a:lnTo>
                          <a:lnTo>
                            <a:pt x="280" y="15"/>
                          </a:lnTo>
                          <a:lnTo>
                            <a:pt x="289" y="3"/>
                          </a:lnTo>
                          <a:lnTo>
                            <a:pt x="300" y="3"/>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65" name="Freeform 81"/>
                    <p:cNvSpPr>
                      <a:spLocks/>
                    </p:cNvSpPr>
                    <p:nvPr/>
                  </p:nvSpPr>
                  <p:spPr bwMode="auto">
                    <a:xfrm>
                      <a:off x="3070" y="1656"/>
                      <a:ext cx="291" cy="407"/>
                    </a:xfrm>
                    <a:custGeom>
                      <a:avLst/>
                      <a:gdLst>
                        <a:gd name="T0" fmla="*/ 0 w 291"/>
                        <a:gd name="T1" fmla="*/ 1 h 705"/>
                        <a:gd name="T2" fmla="*/ 9 w 291"/>
                        <a:gd name="T3" fmla="*/ 2 h 705"/>
                        <a:gd name="T4" fmla="*/ 19 w 291"/>
                        <a:gd name="T5" fmla="*/ 10 h 705"/>
                        <a:gd name="T6" fmla="*/ 22 w 291"/>
                        <a:gd name="T7" fmla="*/ 18 h 705"/>
                        <a:gd name="T8" fmla="*/ 26 w 291"/>
                        <a:gd name="T9" fmla="*/ 33 h 705"/>
                        <a:gd name="T10" fmla="*/ 92 w 291"/>
                        <a:gd name="T11" fmla="*/ 375 h 705"/>
                        <a:gd name="T12" fmla="*/ 98 w 291"/>
                        <a:gd name="T13" fmla="*/ 394 h 705"/>
                        <a:gd name="T14" fmla="*/ 104 w 291"/>
                        <a:gd name="T15" fmla="*/ 399 h 705"/>
                        <a:gd name="T16" fmla="*/ 116 w 291"/>
                        <a:gd name="T17" fmla="*/ 405 h 705"/>
                        <a:gd name="T18" fmla="*/ 128 w 291"/>
                        <a:gd name="T19" fmla="*/ 407 h 705"/>
                        <a:gd name="T20" fmla="*/ 143 w 291"/>
                        <a:gd name="T21" fmla="*/ 402 h 705"/>
                        <a:gd name="T22" fmla="*/ 152 w 291"/>
                        <a:gd name="T23" fmla="*/ 394 h 705"/>
                        <a:gd name="T24" fmla="*/ 262 w 291"/>
                        <a:gd name="T25" fmla="*/ 31 h 705"/>
                        <a:gd name="T26" fmla="*/ 265 w 291"/>
                        <a:gd name="T27" fmla="*/ 21 h 705"/>
                        <a:gd name="T28" fmla="*/ 267 w 291"/>
                        <a:gd name="T29" fmla="*/ 14 h 705"/>
                        <a:gd name="T30" fmla="*/ 271 w 291"/>
                        <a:gd name="T31" fmla="*/ 8 h 705"/>
                        <a:gd name="T32" fmla="*/ 280 w 291"/>
                        <a:gd name="T33" fmla="*/ 3 h 705"/>
                        <a:gd name="T34" fmla="*/ 291 w 291"/>
                        <a:gd name="T35" fmla="*/ 0 h 7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5">
                          <a:moveTo>
                            <a:pt x="0" y="1"/>
                          </a:moveTo>
                          <a:lnTo>
                            <a:pt x="9" y="4"/>
                          </a:lnTo>
                          <a:lnTo>
                            <a:pt x="19" y="18"/>
                          </a:lnTo>
                          <a:lnTo>
                            <a:pt x="22" y="31"/>
                          </a:lnTo>
                          <a:lnTo>
                            <a:pt x="26" y="57"/>
                          </a:lnTo>
                          <a:lnTo>
                            <a:pt x="92" y="650"/>
                          </a:lnTo>
                          <a:lnTo>
                            <a:pt x="98" y="682"/>
                          </a:lnTo>
                          <a:lnTo>
                            <a:pt x="104" y="692"/>
                          </a:lnTo>
                          <a:lnTo>
                            <a:pt x="116" y="702"/>
                          </a:lnTo>
                          <a:lnTo>
                            <a:pt x="128" y="705"/>
                          </a:lnTo>
                          <a:lnTo>
                            <a:pt x="143" y="697"/>
                          </a:lnTo>
                          <a:lnTo>
                            <a:pt x="152" y="682"/>
                          </a:lnTo>
                          <a:lnTo>
                            <a:pt x="262" y="54"/>
                          </a:lnTo>
                          <a:lnTo>
                            <a:pt x="265" y="37"/>
                          </a:lnTo>
                          <a:lnTo>
                            <a:pt x="267" y="24"/>
                          </a:lnTo>
                          <a:lnTo>
                            <a:pt x="271" y="14"/>
                          </a:lnTo>
                          <a:lnTo>
                            <a:pt x="280" y="5"/>
                          </a:lnTo>
                          <a:lnTo>
                            <a:pt x="291"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66" name="Freeform 82"/>
                    <p:cNvSpPr>
                      <a:spLocks/>
                    </p:cNvSpPr>
                    <p:nvPr/>
                  </p:nvSpPr>
                  <p:spPr bwMode="auto">
                    <a:xfrm>
                      <a:off x="3362" y="1655"/>
                      <a:ext cx="300" cy="407"/>
                    </a:xfrm>
                    <a:custGeom>
                      <a:avLst/>
                      <a:gdLst>
                        <a:gd name="T0" fmla="*/ 0 w 300"/>
                        <a:gd name="T1" fmla="*/ 0 h 706"/>
                        <a:gd name="T2" fmla="*/ 16 w 300"/>
                        <a:gd name="T3" fmla="*/ 2 h 706"/>
                        <a:gd name="T4" fmla="*/ 29 w 300"/>
                        <a:gd name="T5" fmla="*/ 9 h 706"/>
                        <a:gd name="T6" fmla="*/ 33 w 300"/>
                        <a:gd name="T7" fmla="*/ 19 h 706"/>
                        <a:gd name="T8" fmla="*/ 37 w 300"/>
                        <a:gd name="T9" fmla="*/ 33 h 706"/>
                        <a:gd name="T10" fmla="*/ 101 w 300"/>
                        <a:gd name="T11" fmla="*/ 375 h 706"/>
                        <a:gd name="T12" fmla="*/ 108 w 300"/>
                        <a:gd name="T13" fmla="*/ 394 h 706"/>
                        <a:gd name="T14" fmla="*/ 113 w 300"/>
                        <a:gd name="T15" fmla="*/ 400 h 706"/>
                        <a:gd name="T16" fmla="*/ 125 w 300"/>
                        <a:gd name="T17" fmla="*/ 405 h 706"/>
                        <a:gd name="T18" fmla="*/ 137 w 300"/>
                        <a:gd name="T19" fmla="*/ 407 h 706"/>
                        <a:gd name="T20" fmla="*/ 152 w 300"/>
                        <a:gd name="T21" fmla="*/ 402 h 706"/>
                        <a:gd name="T22" fmla="*/ 161 w 300"/>
                        <a:gd name="T23" fmla="*/ 394 h 706"/>
                        <a:gd name="T24" fmla="*/ 271 w 300"/>
                        <a:gd name="T25" fmla="*/ 32 h 706"/>
                        <a:gd name="T26" fmla="*/ 274 w 300"/>
                        <a:gd name="T27" fmla="*/ 22 h 706"/>
                        <a:gd name="T28" fmla="*/ 276 w 300"/>
                        <a:gd name="T29" fmla="*/ 14 h 706"/>
                        <a:gd name="T30" fmla="*/ 280 w 300"/>
                        <a:gd name="T31" fmla="*/ 9 h 706"/>
                        <a:gd name="T32" fmla="*/ 289 w 300"/>
                        <a:gd name="T33" fmla="*/ 2 h 706"/>
                        <a:gd name="T34" fmla="*/ 300 w 300"/>
                        <a:gd name="T35" fmla="*/ 2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6">
                          <a:moveTo>
                            <a:pt x="0" y="0"/>
                          </a:moveTo>
                          <a:lnTo>
                            <a:pt x="16" y="3"/>
                          </a:lnTo>
                          <a:lnTo>
                            <a:pt x="29" y="16"/>
                          </a:lnTo>
                          <a:lnTo>
                            <a:pt x="33" y="33"/>
                          </a:lnTo>
                          <a:lnTo>
                            <a:pt x="37" y="58"/>
                          </a:lnTo>
                          <a:lnTo>
                            <a:pt x="101" y="651"/>
                          </a:lnTo>
                          <a:lnTo>
                            <a:pt x="108" y="683"/>
                          </a:lnTo>
                          <a:lnTo>
                            <a:pt x="113" y="693"/>
                          </a:lnTo>
                          <a:lnTo>
                            <a:pt x="125" y="703"/>
                          </a:lnTo>
                          <a:lnTo>
                            <a:pt x="137" y="706"/>
                          </a:lnTo>
                          <a:lnTo>
                            <a:pt x="152" y="698"/>
                          </a:lnTo>
                          <a:lnTo>
                            <a:pt x="161" y="683"/>
                          </a:lnTo>
                          <a:lnTo>
                            <a:pt x="271" y="55"/>
                          </a:lnTo>
                          <a:lnTo>
                            <a:pt x="274" y="38"/>
                          </a:lnTo>
                          <a:lnTo>
                            <a:pt x="276" y="25"/>
                          </a:lnTo>
                          <a:lnTo>
                            <a:pt x="280" y="15"/>
                          </a:lnTo>
                          <a:lnTo>
                            <a:pt x="289" y="3"/>
                          </a:lnTo>
                          <a:lnTo>
                            <a:pt x="300" y="3"/>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67" name="Freeform 83"/>
                    <p:cNvSpPr>
                      <a:spLocks/>
                    </p:cNvSpPr>
                    <p:nvPr/>
                  </p:nvSpPr>
                  <p:spPr bwMode="auto">
                    <a:xfrm>
                      <a:off x="3675" y="1652"/>
                      <a:ext cx="291" cy="407"/>
                    </a:xfrm>
                    <a:custGeom>
                      <a:avLst/>
                      <a:gdLst>
                        <a:gd name="T0" fmla="*/ 0 w 291"/>
                        <a:gd name="T1" fmla="*/ 2 h 707"/>
                        <a:gd name="T2" fmla="*/ 9 w 291"/>
                        <a:gd name="T3" fmla="*/ 3 h 707"/>
                        <a:gd name="T4" fmla="*/ 20 w 291"/>
                        <a:gd name="T5" fmla="*/ 10 h 707"/>
                        <a:gd name="T6" fmla="*/ 22 w 291"/>
                        <a:gd name="T7" fmla="*/ 18 h 707"/>
                        <a:gd name="T8" fmla="*/ 27 w 291"/>
                        <a:gd name="T9" fmla="*/ 33 h 707"/>
                        <a:gd name="T10" fmla="*/ 92 w 291"/>
                        <a:gd name="T11" fmla="*/ 374 h 707"/>
                        <a:gd name="T12" fmla="*/ 98 w 291"/>
                        <a:gd name="T13" fmla="*/ 393 h 707"/>
                        <a:gd name="T14" fmla="*/ 103 w 291"/>
                        <a:gd name="T15" fmla="*/ 399 h 707"/>
                        <a:gd name="T16" fmla="*/ 116 w 291"/>
                        <a:gd name="T17" fmla="*/ 405 h 707"/>
                        <a:gd name="T18" fmla="*/ 127 w 291"/>
                        <a:gd name="T19" fmla="*/ 407 h 707"/>
                        <a:gd name="T20" fmla="*/ 142 w 291"/>
                        <a:gd name="T21" fmla="*/ 402 h 707"/>
                        <a:gd name="T22" fmla="*/ 151 w 291"/>
                        <a:gd name="T23" fmla="*/ 393 h 707"/>
                        <a:gd name="T24" fmla="*/ 261 w 291"/>
                        <a:gd name="T25" fmla="*/ 31 h 707"/>
                        <a:gd name="T26" fmla="*/ 264 w 291"/>
                        <a:gd name="T27" fmla="*/ 22 h 707"/>
                        <a:gd name="T28" fmla="*/ 267 w 291"/>
                        <a:gd name="T29" fmla="*/ 14 h 707"/>
                        <a:gd name="T30" fmla="*/ 270 w 291"/>
                        <a:gd name="T31" fmla="*/ 8 h 707"/>
                        <a:gd name="T32" fmla="*/ 279 w 291"/>
                        <a:gd name="T33" fmla="*/ 3 h 707"/>
                        <a:gd name="T34" fmla="*/ 291 w 291"/>
                        <a:gd name="T35" fmla="*/ 0 h 7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7">
                          <a:moveTo>
                            <a:pt x="0" y="3"/>
                          </a:moveTo>
                          <a:lnTo>
                            <a:pt x="9" y="5"/>
                          </a:lnTo>
                          <a:lnTo>
                            <a:pt x="20" y="18"/>
                          </a:lnTo>
                          <a:lnTo>
                            <a:pt x="22" y="32"/>
                          </a:lnTo>
                          <a:lnTo>
                            <a:pt x="27" y="58"/>
                          </a:lnTo>
                          <a:lnTo>
                            <a:pt x="92" y="650"/>
                          </a:lnTo>
                          <a:lnTo>
                            <a:pt x="98" y="683"/>
                          </a:lnTo>
                          <a:lnTo>
                            <a:pt x="103" y="693"/>
                          </a:lnTo>
                          <a:lnTo>
                            <a:pt x="116" y="703"/>
                          </a:lnTo>
                          <a:lnTo>
                            <a:pt x="127" y="707"/>
                          </a:lnTo>
                          <a:lnTo>
                            <a:pt x="142" y="699"/>
                          </a:lnTo>
                          <a:lnTo>
                            <a:pt x="151" y="683"/>
                          </a:lnTo>
                          <a:lnTo>
                            <a:pt x="261" y="54"/>
                          </a:lnTo>
                          <a:lnTo>
                            <a:pt x="264" y="38"/>
                          </a:lnTo>
                          <a:lnTo>
                            <a:pt x="267" y="24"/>
                          </a:lnTo>
                          <a:lnTo>
                            <a:pt x="270" y="14"/>
                          </a:lnTo>
                          <a:lnTo>
                            <a:pt x="279" y="5"/>
                          </a:lnTo>
                          <a:lnTo>
                            <a:pt x="291"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68" name="Freeform 84"/>
                    <p:cNvSpPr>
                      <a:spLocks/>
                    </p:cNvSpPr>
                    <p:nvPr/>
                  </p:nvSpPr>
                  <p:spPr bwMode="auto">
                    <a:xfrm>
                      <a:off x="3966" y="1651"/>
                      <a:ext cx="302" cy="407"/>
                    </a:xfrm>
                    <a:custGeom>
                      <a:avLst/>
                      <a:gdLst>
                        <a:gd name="T0" fmla="*/ 0 w 302"/>
                        <a:gd name="T1" fmla="*/ 0 h 708"/>
                        <a:gd name="T2" fmla="*/ 17 w 302"/>
                        <a:gd name="T3" fmla="*/ 2 h 708"/>
                        <a:gd name="T4" fmla="*/ 29 w 302"/>
                        <a:gd name="T5" fmla="*/ 9 h 708"/>
                        <a:gd name="T6" fmla="*/ 33 w 302"/>
                        <a:gd name="T7" fmla="*/ 19 h 708"/>
                        <a:gd name="T8" fmla="*/ 37 w 302"/>
                        <a:gd name="T9" fmla="*/ 34 h 708"/>
                        <a:gd name="T10" fmla="*/ 103 w 302"/>
                        <a:gd name="T11" fmla="*/ 374 h 708"/>
                        <a:gd name="T12" fmla="*/ 108 w 302"/>
                        <a:gd name="T13" fmla="*/ 393 h 708"/>
                        <a:gd name="T14" fmla="*/ 114 w 302"/>
                        <a:gd name="T15" fmla="*/ 399 h 708"/>
                        <a:gd name="T16" fmla="*/ 126 w 302"/>
                        <a:gd name="T17" fmla="*/ 405 h 708"/>
                        <a:gd name="T18" fmla="*/ 137 w 302"/>
                        <a:gd name="T19" fmla="*/ 407 h 708"/>
                        <a:gd name="T20" fmla="*/ 152 w 302"/>
                        <a:gd name="T21" fmla="*/ 402 h 708"/>
                        <a:gd name="T22" fmla="*/ 161 w 302"/>
                        <a:gd name="T23" fmla="*/ 393 h 708"/>
                        <a:gd name="T24" fmla="*/ 273 w 302"/>
                        <a:gd name="T25" fmla="*/ 32 h 708"/>
                        <a:gd name="T26" fmla="*/ 275 w 302"/>
                        <a:gd name="T27" fmla="*/ 22 h 708"/>
                        <a:gd name="T28" fmla="*/ 278 w 302"/>
                        <a:gd name="T29" fmla="*/ 14 h 708"/>
                        <a:gd name="T30" fmla="*/ 281 w 302"/>
                        <a:gd name="T31" fmla="*/ 9 h 708"/>
                        <a:gd name="T32" fmla="*/ 290 w 302"/>
                        <a:gd name="T33" fmla="*/ 2 h 708"/>
                        <a:gd name="T34" fmla="*/ 302 w 302"/>
                        <a:gd name="T35" fmla="*/ 2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2" h="708">
                          <a:moveTo>
                            <a:pt x="0" y="0"/>
                          </a:moveTo>
                          <a:lnTo>
                            <a:pt x="17" y="4"/>
                          </a:lnTo>
                          <a:lnTo>
                            <a:pt x="29" y="16"/>
                          </a:lnTo>
                          <a:lnTo>
                            <a:pt x="33" y="33"/>
                          </a:lnTo>
                          <a:lnTo>
                            <a:pt x="37" y="59"/>
                          </a:lnTo>
                          <a:lnTo>
                            <a:pt x="103" y="651"/>
                          </a:lnTo>
                          <a:lnTo>
                            <a:pt x="108" y="684"/>
                          </a:lnTo>
                          <a:lnTo>
                            <a:pt x="114" y="694"/>
                          </a:lnTo>
                          <a:lnTo>
                            <a:pt x="126" y="704"/>
                          </a:lnTo>
                          <a:lnTo>
                            <a:pt x="137" y="708"/>
                          </a:lnTo>
                          <a:lnTo>
                            <a:pt x="152" y="700"/>
                          </a:lnTo>
                          <a:lnTo>
                            <a:pt x="161" y="684"/>
                          </a:lnTo>
                          <a:lnTo>
                            <a:pt x="273" y="55"/>
                          </a:lnTo>
                          <a:lnTo>
                            <a:pt x="275" y="39"/>
                          </a:lnTo>
                          <a:lnTo>
                            <a:pt x="278" y="25"/>
                          </a:lnTo>
                          <a:lnTo>
                            <a:pt x="281" y="15"/>
                          </a:lnTo>
                          <a:lnTo>
                            <a:pt x="290" y="4"/>
                          </a:lnTo>
                          <a:lnTo>
                            <a:pt x="302" y="3"/>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69" name="Freeform 85"/>
                    <p:cNvSpPr>
                      <a:spLocks/>
                    </p:cNvSpPr>
                    <p:nvPr/>
                  </p:nvSpPr>
                  <p:spPr bwMode="auto">
                    <a:xfrm>
                      <a:off x="4274" y="1652"/>
                      <a:ext cx="292" cy="407"/>
                    </a:xfrm>
                    <a:custGeom>
                      <a:avLst/>
                      <a:gdLst>
                        <a:gd name="T0" fmla="*/ 0 w 292"/>
                        <a:gd name="T1" fmla="*/ 2 h 707"/>
                        <a:gd name="T2" fmla="*/ 9 w 292"/>
                        <a:gd name="T3" fmla="*/ 3 h 707"/>
                        <a:gd name="T4" fmla="*/ 20 w 292"/>
                        <a:gd name="T5" fmla="*/ 10 h 707"/>
                        <a:gd name="T6" fmla="*/ 23 w 292"/>
                        <a:gd name="T7" fmla="*/ 18 h 707"/>
                        <a:gd name="T8" fmla="*/ 27 w 292"/>
                        <a:gd name="T9" fmla="*/ 33 h 707"/>
                        <a:gd name="T10" fmla="*/ 92 w 292"/>
                        <a:gd name="T11" fmla="*/ 374 h 707"/>
                        <a:gd name="T12" fmla="*/ 98 w 292"/>
                        <a:gd name="T13" fmla="*/ 393 h 707"/>
                        <a:gd name="T14" fmla="*/ 104 w 292"/>
                        <a:gd name="T15" fmla="*/ 399 h 707"/>
                        <a:gd name="T16" fmla="*/ 116 w 292"/>
                        <a:gd name="T17" fmla="*/ 405 h 707"/>
                        <a:gd name="T18" fmla="*/ 127 w 292"/>
                        <a:gd name="T19" fmla="*/ 407 h 707"/>
                        <a:gd name="T20" fmla="*/ 142 w 292"/>
                        <a:gd name="T21" fmla="*/ 402 h 707"/>
                        <a:gd name="T22" fmla="*/ 151 w 292"/>
                        <a:gd name="T23" fmla="*/ 393 h 707"/>
                        <a:gd name="T24" fmla="*/ 262 w 292"/>
                        <a:gd name="T25" fmla="*/ 31 h 707"/>
                        <a:gd name="T26" fmla="*/ 265 w 292"/>
                        <a:gd name="T27" fmla="*/ 22 h 707"/>
                        <a:gd name="T28" fmla="*/ 268 w 292"/>
                        <a:gd name="T29" fmla="*/ 14 h 707"/>
                        <a:gd name="T30" fmla="*/ 271 w 292"/>
                        <a:gd name="T31" fmla="*/ 8 h 707"/>
                        <a:gd name="T32" fmla="*/ 280 w 292"/>
                        <a:gd name="T33" fmla="*/ 3 h 707"/>
                        <a:gd name="T34" fmla="*/ 292 w 292"/>
                        <a:gd name="T35" fmla="*/ 0 h 7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2" h="707">
                          <a:moveTo>
                            <a:pt x="0" y="3"/>
                          </a:moveTo>
                          <a:lnTo>
                            <a:pt x="9" y="5"/>
                          </a:lnTo>
                          <a:lnTo>
                            <a:pt x="20" y="18"/>
                          </a:lnTo>
                          <a:lnTo>
                            <a:pt x="23" y="32"/>
                          </a:lnTo>
                          <a:lnTo>
                            <a:pt x="27" y="58"/>
                          </a:lnTo>
                          <a:lnTo>
                            <a:pt x="92" y="650"/>
                          </a:lnTo>
                          <a:lnTo>
                            <a:pt x="98" y="683"/>
                          </a:lnTo>
                          <a:lnTo>
                            <a:pt x="104" y="693"/>
                          </a:lnTo>
                          <a:lnTo>
                            <a:pt x="116" y="703"/>
                          </a:lnTo>
                          <a:lnTo>
                            <a:pt x="127" y="707"/>
                          </a:lnTo>
                          <a:lnTo>
                            <a:pt x="142" y="699"/>
                          </a:lnTo>
                          <a:lnTo>
                            <a:pt x="151" y="683"/>
                          </a:lnTo>
                          <a:lnTo>
                            <a:pt x="262" y="54"/>
                          </a:lnTo>
                          <a:lnTo>
                            <a:pt x="265" y="38"/>
                          </a:lnTo>
                          <a:lnTo>
                            <a:pt x="268" y="24"/>
                          </a:lnTo>
                          <a:lnTo>
                            <a:pt x="271" y="14"/>
                          </a:lnTo>
                          <a:lnTo>
                            <a:pt x="280" y="5"/>
                          </a:lnTo>
                          <a:lnTo>
                            <a:pt x="292" y="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70" name="Freeform 86"/>
                    <p:cNvSpPr>
                      <a:spLocks/>
                    </p:cNvSpPr>
                    <p:nvPr/>
                  </p:nvSpPr>
                  <p:spPr bwMode="auto">
                    <a:xfrm>
                      <a:off x="4566" y="1651"/>
                      <a:ext cx="203" cy="407"/>
                    </a:xfrm>
                    <a:custGeom>
                      <a:avLst/>
                      <a:gdLst>
                        <a:gd name="T0" fmla="*/ 0 w 203"/>
                        <a:gd name="T1" fmla="*/ 0 h 708"/>
                        <a:gd name="T2" fmla="*/ 17 w 203"/>
                        <a:gd name="T3" fmla="*/ 2 h 708"/>
                        <a:gd name="T4" fmla="*/ 29 w 203"/>
                        <a:gd name="T5" fmla="*/ 9 h 708"/>
                        <a:gd name="T6" fmla="*/ 33 w 203"/>
                        <a:gd name="T7" fmla="*/ 19 h 708"/>
                        <a:gd name="T8" fmla="*/ 37 w 203"/>
                        <a:gd name="T9" fmla="*/ 34 h 708"/>
                        <a:gd name="T10" fmla="*/ 102 w 203"/>
                        <a:gd name="T11" fmla="*/ 374 h 708"/>
                        <a:gd name="T12" fmla="*/ 108 w 203"/>
                        <a:gd name="T13" fmla="*/ 393 h 708"/>
                        <a:gd name="T14" fmla="*/ 113 w 203"/>
                        <a:gd name="T15" fmla="*/ 399 h 708"/>
                        <a:gd name="T16" fmla="*/ 126 w 203"/>
                        <a:gd name="T17" fmla="*/ 405 h 708"/>
                        <a:gd name="T18" fmla="*/ 137 w 203"/>
                        <a:gd name="T19" fmla="*/ 407 h 708"/>
                        <a:gd name="T20" fmla="*/ 151 w 203"/>
                        <a:gd name="T21" fmla="*/ 402 h 708"/>
                        <a:gd name="T22" fmla="*/ 160 w 203"/>
                        <a:gd name="T23" fmla="*/ 393 h 708"/>
                        <a:gd name="T24" fmla="*/ 203 w 203"/>
                        <a:gd name="T25" fmla="*/ 218 h 7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3" h="708">
                          <a:moveTo>
                            <a:pt x="0" y="0"/>
                          </a:moveTo>
                          <a:lnTo>
                            <a:pt x="17" y="4"/>
                          </a:lnTo>
                          <a:lnTo>
                            <a:pt x="29" y="16"/>
                          </a:lnTo>
                          <a:lnTo>
                            <a:pt x="33" y="33"/>
                          </a:lnTo>
                          <a:lnTo>
                            <a:pt x="37" y="59"/>
                          </a:lnTo>
                          <a:lnTo>
                            <a:pt x="102" y="651"/>
                          </a:lnTo>
                          <a:lnTo>
                            <a:pt x="108" y="684"/>
                          </a:lnTo>
                          <a:lnTo>
                            <a:pt x="113" y="694"/>
                          </a:lnTo>
                          <a:lnTo>
                            <a:pt x="126" y="704"/>
                          </a:lnTo>
                          <a:lnTo>
                            <a:pt x="137" y="708"/>
                          </a:lnTo>
                          <a:lnTo>
                            <a:pt x="151" y="700"/>
                          </a:lnTo>
                          <a:lnTo>
                            <a:pt x="160" y="684"/>
                          </a:lnTo>
                          <a:lnTo>
                            <a:pt x="203" y="380"/>
                          </a:lnTo>
                        </a:path>
                      </a:pathLst>
                    </a:custGeom>
                    <a:noFill/>
                    <a:ln w="38100" cmpd="sng">
                      <a:solidFill>
                        <a:srgbClr val="006B61"/>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grpSp>
            </p:grpSp>
            <p:grpSp>
              <p:nvGrpSpPr>
                <p:cNvPr id="40" name="Group 87"/>
                <p:cNvGrpSpPr>
                  <a:grpSpLocks/>
                </p:cNvGrpSpPr>
                <p:nvPr/>
              </p:nvGrpSpPr>
              <p:grpSpPr bwMode="auto">
                <a:xfrm>
                  <a:off x="924" y="1046"/>
                  <a:ext cx="4788" cy="291"/>
                  <a:chOff x="1295" y="1651"/>
                  <a:chExt cx="3652" cy="915"/>
                </a:xfrm>
              </p:grpSpPr>
              <p:sp>
                <p:nvSpPr>
                  <p:cNvPr id="43" name="Line 88"/>
                  <p:cNvSpPr>
                    <a:spLocks noChangeShapeType="1"/>
                  </p:cNvSpPr>
                  <p:nvPr/>
                </p:nvSpPr>
                <p:spPr bwMode="auto">
                  <a:xfrm>
                    <a:off x="1295" y="2017"/>
                    <a:ext cx="3652" cy="1"/>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lIns="87462" tIns="43731" rIns="87462" bIns="43731">
                    <a:spAutoFit/>
                  </a:bodyPr>
                  <a:lstStyle/>
                  <a:p>
                    <a:endParaRPr lang="en-US"/>
                  </a:p>
                </p:txBody>
              </p:sp>
              <p:grpSp>
                <p:nvGrpSpPr>
                  <p:cNvPr id="44" name="Group 89"/>
                  <p:cNvGrpSpPr>
                    <a:grpSpLocks/>
                  </p:cNvGrpSpPr>
                  <p:nvPr/>
                </p:nvGrpSpPr>
                <p:grpSpPr bwMode="auto">
                  <a:xfrm>
                    <a:off x="1478" y="1651"/>
                    <a:ext cx="3291" cy="915"/>
                    <a:chOff x="1478" y="1651"/>
                    <a:chExt cx="3291" cy="915"/>
                  </a:xfrm>
                </p:grpSpPr>
                <p:sp>
                  <p:nvSpPr>
                    <p:cNvPr id="45" name="Freeform 90"/>
                    <p:cNvSpPr>
                      <a:spLocks/>
                    </p:cNvSpPr>
                    <p:nvPr/>
                  </p:nvSpPr>
                  <p:spPr bwMode="auto">
                    <a:xfrm>
                      <a:off x="1478" y="1659"/>
                      <a:ext cx="76" cy="907"/>
                    </a:xfrm>
                    <a:custGeom>
                      <a:avLst/>
                      <a:gdLst>
                        <a:gd name="T0" fmla="*/ 0 w 76"/>
                        <a:gd name="T1" fmla="*/ 907 h 362"/>
                        <a:gd name="T2" fmla="*/ 47 w 76"/>
                        <a:gd name="T3" fmla="*/ 135 h 362"/>
                        <a:gd name="T4" fmla="*/ 50 w 76"/>
                        <a:gd name="T5" fmla="*/ 95 h 362"/>
                        <a:gd name="T6" fmla="*/ 52 w 76"/>
                        <a:gd name="T7" fmla="*/ 63 h 362"/>
                        <a:gd name="T8" fmla="*/ 56 w 76"/>
                        <a:gd name="T9" fmla="*/ 38 h 362"/>
                        <a:gd name="T10" fmla="*/ 65 w 76"/>
                        <a:gd name="T11" fmla="*/ 15 h 362"/>
                        <a:gd name="T12" fmla="*/ 76 w 76"/>
                        <a:gd name="T13" fmla="*/ 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362">
                          <a:moveTo>
                            <a:pt x="0" y="362"/>
                          </a:moveTo>
                          <a:lnTo>
                            <a:pt x="47" y="54"/>
                          </a:lnTo>
                          <a:lnTo>
                            <a:pt x="50" y="38"/>
                          </a:lnTo>
                          <a:lnTo>
                            <a:pt x="52" y="25"/>
                          </a:lnTo>
                          <a:lnTo>
                            <a:pt x="56" y="15"/>
                          </a:lnTo>
                          <a:lnTo>
                            <a:pt x="65" y="6"/>
                          </a:lnTo>
                          <a:lnTo>
                            <a:pt x="76"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46" name="Freeform 91"/>
                    <p:cNvSpPr>
                      <a:spLocks/>
                    </p:cNvSpPr>
                    <p:nvPr/>
                  </p:nvSpPr>
                  <p:spPr bwMode="auto">
                    <a:xfrm>
                      <a:off x="1555" y="1657"/>
                      <a:ext cx="300" cy="906"/>
                    </a:xfrm>
                    <a:custGeom>
                      <a:avLst/>
                      <a:gdLst>
                        <a:gd name="T0" fmla="*/ 0 w 300"/>
                        <a:gd name="T1" fmla="*/ 0 h 708"/>
                        <a:gd name="T2" fmla="*/ 16 w 300"/>
                        <a:gd name="T3" fmla="*/ 5 h 708"/>
                        <a:gd name="T4" fmla="*/ 29 w 300"/>
                        <a:gd name="T5" fmla="*/ 23 h 708"/>
                        <a:gd name="T6" fmla="*/ 33 w 300"/>
                        <a:gd name="T7" fmla="*/ 44 h 708"/>
                        <a:gd name="T8" fmla="*/ 37 w 300"/>
                        <a:gd name="T9" fmla="*/ 76 h 708"/>
                        <a:gd name="T10" fmla="*/ 101 w 300"/>
                        <a:gd name="T11" fmla="*/ 833 h 708"/>
                        <a:gd name="T12" fmla="*/ 108 w 300"/>
                        <a:gd name="T13" fmla="*/ 877 h 708"/>
                        <a:gd name="T14" fmla="*/ 113 w 300"/>
                        <a:gd name="T15" fmla="*/ 888 h 708"/>
                        <a:gd name="T16" fmla="*/ 125 w 300"/>
                        <a:gd name="T17" fmla="*/ 901 h 708"/>
                        <a:gd name="T18" fmla="*/ 137 w 300"/>
                        <a:gd name="T19" fmla="*/ 906 h 708"/>
                        <a:gd name="T20" fmla="*/ 152 w 300"/>
                        <a:gd name="T21" fmla="*/ 896 h 708"/>
                        <a:gd name="T22" fmla="*/ 161 w 300"/>
                        <a:gd name="T23" fmla="*/ 877 h 708"/>
                        <a:gd name="T24" fmla="*/ 271 w 300"/>
                        <a:gd name="T25" fmla="*/ 70 h 708"/>
                        <a:gd name="T26" fmla="*/ 274 w 300"/>
                        <a:gd name="T27" fmla="*/ 50 h 708"/>
                        <a:gd name="T28" fmla="*/ 276 w 300"/>
                        <a:gd name="T29" fmla="*/ 33 h 708"/>
                        <a:gd name="T30" fmla="*/ 280 w 300"/>
                        <a:gd name="T31" fmla="*/ 20 h 708"/>
                        <a:gd name="T32" fmla="*/ 289 w 300"/>
                        <a:gd name="T33" fmla="*/ 5 h 708"/>
                        <a:gd name="T34" fmla="*/ 300 w 300"/>
                        <a:gd name="T35" fmla="*/ 4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8">
                          <a:moveTo>
                            <a:pt x="0" y="0"/>
                          </a:moveTo>
                          <a:lnTo>
                            <a:pt x="16" y="4"/>
                          </a:lnTo>
                          <a:lnTo>
                            <a:pt x="29" y="18"/>
                          </a:lnTo>
                          <a:lnTo>
                            <a:pt x="33" y="34"/>
                          </a:lnTo>
                          <a:lnTo>
                            <a:pt x="37" y="59"/>
                          </a:lnTo>
                          <a:lnTo>
                            <a:pt x="101" y="651"/>
                          </a:lnTo>
                          <a:lnTo>
                            <a:pt x="108" y="685"/>
                          </a:lnTo>
                          <a:lnTo>
                            <a:pt x="113" y="694"/>
                          </a:lnTo>
                          <a:lnTo>
                            <a:pt x="125" y="704"/>
                          </a:lnTo>
                          <a:lnTo>
                            <a:pt x="137" y="708"/>
                          </a:lnTo>
                          <a:lnTo>
                            <a:pt x="152" y="700"/>
                          </a:lnTo>
                          <a:lnTo>
                            <a:pt x="161" y="685"/>
                          </a:lnTo>
                          <a:lnTo>
                            <a:pt x="271" y="55"/>
                          </a:lnTo>
                          <a:lnTo>
                            <a:pt x="274" y="39"/>
                          </a:lnTo>
                          <a:lnTo>
                            <a:pt x="276" y="26"/>
                          </a:lnTo>
                          <a:lnTo>
                            <a:pt x="280" y="16"/>
                          </a:lnTo>
                          <a:lnTo>
                            <a:pt x="289" y="4"/>
                          </a:lnTo>
                          <a:lnTo>
                            <a:pt x="300" y="3"/>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47" name="Freeform 92"/>
                    <p:cNvSpPr>
                      <a:spLocks/>
                    </p:cNvSpPr>
                    <p:nvPr/>
                  </p:nvSpPr>
                  <p:spPr bwMode="auto">
                    <a:xfrm>
                      <a:off x="1863" y="1659"/>
                      <a:ext cx="290" cy="906"/>
                    </a:xfrm>
                    <a:custGeom>
                      <a:avLst/>
                      <a:gdLst>
                        <a:gd name="T0" fmla="*/ 0 w 290"/>
                        <a:gd name="T1" fmla="*/ 4 h 706"/>
                        <a:gd name="T2" fmla="*/ 9 w 290"/>
                        <a:gd name="T3" fmla="*/ 6 h 706"/>
                        <a:gd name="T4" fmla="*/ 19 w 290"/>
                        <a:gd name="T5" fmla="*/ 23 h 706"/>
                        <a:gd name="T6" fmla="*/ 22 w 290"/>
                        <a:gd name="T7" fmla="*/ 42 h 706"/>
                        <a:gd name="T8" fmla="*/ 26 w 290"/>
                        <a:gd name="T9" fmla="*/ 74 h 706"/>
                        <a:gd name="T10" fmla="*/ 91 w 290"/>
                        <a:gd name="T11" fmla="*/ 833 h 706"/>
                        <a:gd name="T12" fmla="*/ 97 w 290"/>
                        <a:gd name="T13" fmla="*/ 876 h 706"/>
                        <a:gd name="T14" fmla="*/ 103 w 290"/>
                        <a:gd name="T15" fmla="*/ 888 h 706"/>
                        <a:gd name="T16" fmla="*/ 115 w 290"/>
                        <a:gd name="T17" fmla="*/ 901 h 706"/>
                        <a:gd name="T18" fmla="*/ 127 w 290"/>
                        <a:gd name="T19" fmla="*/ 906 h 706"/>
                        <a:gd name="T20" fmla="*/ 142 w 290"/>
                        <a:gd name="T21" fmla="*/ 896 h 706"/>
                        <a:gd name="T22" fmla="*/ 151 w 290"/>
                        <a:gd name="T23" fmla="*/ 876 h 706"/>
                        <a:gd name="T24" fmla="*/ 261 w 290"/>
                        <a:gd name="T25" fmla="*/ 69 h 706"/>
                        <a:gd name="T26" fmla="*/ 264 w 290"/>
                        <a:gd name="T27" fmla="*/ 49 h 706"/>
                        <a:gd name="T28" fmla="*/ 266 w 290"/>
                        <a:gd name="T29" fmla="*/ 32 h 706"/>
                        <a:gd name="T30" fmla="*/ 270 w 290"/>
                        <a:gd name="T31" fmla="*/ 19 h 706"/>
                        <a:gd name="T32" fmla="*/ 279 w 290"/>
                        <a:gd name="T33" fmla="*/ 8 h 706"/>
                        <a:gd name="T34" fmla="*/ 290 w 290"/>
                        <a:gd name="T35" fmla="*/ 0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0" h="706">
                          <a:moveTo>
                            <a:pt x="0" y="3"/>
                          </a:moveTo>
                          <a:lnTo>
                            <a:pt x="9" y="5"/>
                          </a:lnTo>
                          <a:lnTo>
                            <a:pt x="19" y="18"/>
                          </a:lnTo>
                          <a:lnTo>
                            <a:pt x="22" y="33"/>
                          </a:lnTo>
                          <a:lnTo>
                            <a:pt x="26" y="58"/>
                          </a:lnTo>
                          <a:lnTo>
                            <a:pt x="91" y="649"/>
                          </a:lnTo>
                          <a:lnTo>
                            <a:pt x="97" y="683"/>
                          </a:lnTo>
                          <a:lnTo>
                            <a:pt x="103" y="692"/>
                          </a:lnTo>
                          <a:lnTo>
                            <a:pt x="115" y="702"/>
                          </a:lnTo>
                          <a:lnTo>
                            <a:pt x="127" y="706"/>
                          </a:lnTo>
                          <a:lnTo>
                            <a:pt x="142" y="698"/>
                          </a:lnTo>
                          <a:lnTo>
                            <a:pt x="151" y="683"/>
                          </a:lnTo>
                          <a:lnTo>
                            <a:pt x="261" y="54"/>
                          </a:lnTo>
                          <a:lnTo>
                            <a:pt x="264" y="38"/>
                          </a:lnTo>
                          <a:lnTo>
                            <a:pt x="266" y="25"/>
                          </a:lnTo>
                          <a:lnTo>
                            <a:pt x="270" y="15"/>
                          </a:lnTo>
                          <a:lnTo>
                            <a:pt x="279" y="6"/>
                          </a:lnTo>
                          <a:lnTo>
                            <a:pt x="290"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48" name="Freeform 93"/>
                    <p:cNvSpPr>
                      <a:spLocks/>
                    </p:cNvSpPr>
                    <p:nvPr/>
                  </p:nvSpPr>
                  <p:spPr bwMode="auto">
                    <a:xfrm>
                      <a:off x="2154" y="1657"/>
                      <a:ext cx="301" cy="906"/>
                    </a:xfrm>
                    <a:custGeom>
                      <a:avLst/>
                      <a:gdLst>
                        <a:gd name="T0" fmla="*/ 0 w 301"/>
                        <a:gd name="T1" fmla="*/ 0 h 708"/>
                        <a:gd name="T2" fmla="*/ 16 w 301"/>
                        <a:gd name="T3" fmla="*/ 5 h 708"/>
                        <a:gd name="T4" fmla="*/ 29 w 301"/>
                        <a:gd name="T5" fmla="*/ 23 h 708"/>
                        <a:gd name="T6" fmla="*/ 33 w 301"/>
                        <a:gd name="T7" fmla="*/ 44 h 708"/>
                        <a:gd name="T8" fmla="*/ 37 w 301"/>
                        <a:gd name="T9" fmla="*/ 76 h 708"/>
                        <a:gd name="T10" fmla="*/ 101 w 301"/>
                        <a:gd name="T11" fmla="*/ 833 h 708"/>
                        <a:gd name="T12" fmla="*/ 108 w 301"/>
                        <a:gd name="T13" fmla="*/ 877 h 708"/>
                        <a:gd name="T14" fmla="*/ 114 w 301"/>
                        <a:gd name="T15" fmla="*/ 888 h 708"/>
                        <a:gd name="T16" fmla="*/ 125 w 301"/>
                        <a:gd name="T17" fmla="*/ 901 h 708"/>
                        <a:gd name="T18" fmla="*/ 138 w 301"/>
                        <a:gd name="T19" fmla="*/ 906 h 708"/>
                        <a:gd name="T20" fmla="*/ 152 w 301"/>
                        <a:gd name="T21" fmla="*/ 896 h 708"/>
                        <a:gd name="T22" fmla="*/ 161 w 301"/>
                        <a:gd name="T23" fmla="*/ 877 h 708"/>
                        <a:gd name="T24" fmla="*/ 272 w 301"/>
                        <a:gd name="T25" fmla="*/ 70 h 708"/>
                        <a:gd name="T26" fmla="*/ 275 w 301"/>
                        <a:gd name="T27" fmla="*/ 50 h 708"/>
                        <a:gd name="T28" fmla="*/ 277 w 301"/>
                        <a:gd name="T29" fmla="*/ 33 h 708"/>
                        <a:gd name="T30" fmla="*/ 281 w 301"/>
                        <a:gd name="T31" fmla="*/ 20 h 708"/>
                        <a:gd name="T32" fmla="*/ 290 w 301"/>
                        <a:gd name="T33" fmla="*/ 5 h 708"/>
                        <a:gd name="T34" fmla="*/ 301 w 301"/>
                        <a:gd name="T35" fmla="*/ 4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1" h="708">
                          <a:moveTo>
                            <a:pt x="0" y="0"/>
                          </a:moveTo>
                          <a:lnTo>
                            <a:pt x="16" y="4"/>
                          </a:lnTo>
                          <a:lnTo>
                            <a:pt x="29" y="18"/>
                          </a:lnTo>
                          <a:lnTo>
                            <a:pt x="33" y="34"/>
                          </a:lnTo>
                          <a:lnTo>
                            <a:pt x="37" y="59"/>
                          </a:lnTo>
                          <a:lnTo>
                            <a:pt x="101" y="651"/>
                          </a:lnTo>
                          <a:lnTo>
                            <a:pt x="108" y="685"/>
                          </a:lnTo>
                          <a:lnTo>
                            <a:pt x="114" y="694"/>
                          </a:lnTo>
                          <a:lnTo>
                            <a:pt x="125" y="704"/>
                          </a:lnTo>
                          <a:lnTo>
                            <a:pt x="138" y="708"/>
                          </a:lnTo>
                          <a:lnTo>
                            <a:pt x="152" y="700"/>
                          </a:lnTo>
                          <a:lnTo>
                            <a:pt x="161" y="685"/>
                          </a:lnTo>
                          <a:lnTo>
                            <a:pt x="272" y="55"/>
                          </a:lnTo>
                          <a:lnTo>
                            <a:pt x="275" y="39"/>
                          </a:lnTo>
                          <a:lnTo>
                            <a:pt x="277" y="26"/>
                          </a:lnTo>
                          <a:lnTo>
                            <a:pt x="281" y="16"/>
                          </a:lnTo>
                          <a:lnTo>
                            <a:pt x="290" y="4"/>
                          </a:lnTo>
                          <a:lnTo>
                            <a:pt x="301" y="3"/>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49" name="Freeform 94"/>
                    <p:cNvSpPr>
                      <a:spLocks/>
                    </p:cNvSpPr>
                    <p:nvPr/>
                  </p:nvSpPr>
                  <p:spPr bwMode="auto">
                    <a:xfrm>
                      <a:off x="2470" y="1656"/>
                      <a:ext cx="291" cy="906"/>
                    </a:xfrm>
                    <a:custGeom>
                      <a:avLst/>
                      <a:gdLst>
                        <a:gd name="T0" fmla="*/ 0 w 291"/>
                        <a:gd name="T1" fmla="*/ 1 h 705"/>
                        <a:gd name="T2" fmla="*/ 9 w 291"/>
                        <a:gd name="T3" fmla="*/ 5 h 705"/>
                        <a:gd name="T4" fmla="*/ 19 w 291"/>
                        <a:gd name="T5" fmla="*/ 23 h 705"/>
                        <a:gd name="T6" fmla="*/ 23 w 291"/>
                        <a:gd name="T7" fmla="*/ 40 h 705"/>
                        <a:gd name="T8" fmla="*/ 26 w 291"/>
                        <a:gd name="T9" fmla="*/ 73 h 705"/>
                        <a:gd name="T10" fmla="*/ 91 w 291"/>
                        <a:gd name="T11" fmla="*/ 835 h 705"/>
                        <a:gd name="T12" fmla="*/ 97 w 291"/>
                        <a:gd name="T13" fmla="*/ 876 h 705"/>
                        <a:gd name="T14" fmla="*/ 104 w 291"/>
                        <a:gd name="T15" fmla="*/ 889 h 705"/>
                        <a:gd name="T16" fmla="*/ 115 w 291"/>
                        <a:gd name="T17" fmla="*/ 902 h 705"/>
                        <a:gd name="T18" fmla="*/ 127 w 291"/>
                        <a:gd name="T19" fmla="*/ 906 h 705"/>
                        <a:gd name="T20" fmla="*/ 142 w 291"/>
                        <a:gd name="T21" fmla="*/ 896 h 705"/>
                        <a:gd name="T22" fmla="*/ 151 w 291"/>
                        <a:gd name="T23" fmla="*/ 876 h 705"/>
                        <a:gd name="T24" fmla="*/ 262 w 291"/>
                        <a:gd name="T25" fmla="*/ 69 h 705"/>
                        <a:gd name="T26" fmla="*/ 265 w 291"/>
                        <a:gd name="T27" fmla="*/ 48 h 705"/>
                        <a:gd name="T28" fmla="*/ 267 w 291"/>
                        <a:gd name="T29" fmla="*/ 31 h 705"/>
                        <a:gd name="T30" fmla="*/ 271 w 291"/>
                        <a:gd name="T31" fmla="*/ 18 h 705"/>
                        <a:gd name="T32" fmla="*/ 280 w 291"/>
                        <a:gd name="T33" fmla="*/ 6 h 705"/>
                        <a:gd name="T34" fmla="*/ 291 w 291"/>
                        <a:gd name="T35" fmla="*/ 0 h 7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5">
                          <a:moveTo>
                            <a:pt x="0" y="1"/>
                          </a:moveTo>
                          <a:lnTo>
                            <a:pt x="9" y="4"/>
                          </a:lnTo>
                          <a:lnTo>
                            <a:pt x="19" y="18"/>
                          </a:lnTo>
                          <a:lnTo>
                            <a:pt x="23" y="31"/>
                          </a:lnTo>
                          <a:lnTo>
                            <a:pt x="26" y="57"/>
                          </a:lnTo>
                          <a:lnTo>
                            <a:pt x="91" y="650"/>
                          </a:lnTo>
                          <a:lnTo>
                            <a:pt x="97" y="682"/>
                          </a:lnTo>
                          <a:lnTo>
                            <a:pt x="104" y="692"/>
                          </a:lnTo>
                          <a:lnTo>
                            <a:pt x="115" y="702"/>
                          </a:lnTo>
                          <a:lnTo>
                            <a:pt x="127" y="705"/>
                          </a:lnTo>
                          <a:lnTo>
                            <a:pt x="142" y="697"/>
                          </a:lnTo>
                          <a:lnTo>
                            <a:pt x="151" y="682"/>
                          </a:lnTo>
                          <a:lnTo>
                            <a:pt x="262" y="54"/>
                          </a:lnTo>
                          <a:lnTo>
                            <a:pt x="265" y="37"/>
                          </a:lnTo>
                          <a:lnTo>
                            <a:pt x="267" y="24"/>
                          </a:lnTo>
                          <a:lnTo>
                            <a:pt x="271" y="14"/>
                          </a:lnTo>
                          <a:lnTo>
                            <a:pt x="280" y="5"/>
                          </a:lnTo>
                          <a:lnTo>
                            <a:pt x="291"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50" name="Freeform 95"/>
                    <p:cNvSpPr>
                      <a:spLocks/>
                    </p:cNvSpPr>
                    <p:nvPr/>
                  </p:nvSpPr>
                  <p:spPr bwMode="auto">
                    <a:xfrm>
                      <a:off x="2762" y="1655"/>
                      <a:ext cx="300" cy="906"/>
                    </a:xfrm>
                    <a:custGeom>
                      <a:avLst/>
                      <a:gdLst>
                        <a:gd name="T0" fmla="*/ 0 w 300"/>
                        <a:gd name="T1" fmla="*/ 0 h 706"/>
                        <a:gd name="T2" fmla="*/ 16 w 300"/>
                        <a:gd name="T3" fmla="*/ 4 h 706"/>
                        <a:gd name="T4" fmla="*/ 29 w 300"/>
                        <a:gd name="T5" fmla="*/ 21 h 706"/>
                        <a:gd name="T6" fmla="*/ 33 w 300"/>
                        <a:gd name="T7" fmla="*/ 42 h 706"/>
                        <a:gd name="T8" fmla="*/ 37 w 300"/>
                        <a:gd name="T9" fmla="*/ 74 h 706"/>
                        <a:gd name="T10" fmla="*/ 101 w 300"/>
                        <a:gd name="T11" fmla="*/ 835 h 706"/>
                        <a:gd name="T12" fmla="*/ 108 w 300"/>
                        <a:gd name="T13" fmla="*/ 876 h 706"/>
                        <a:gd name="T14" fmla="*/ 113 w 300"/>
                        <a:gd name="T15" fmla="*/ 889 h 706"/>
                        <a:gd name="T16" fmla="*/ 125 w 300"/>
                        <a:gd name="T17" fmla="*/ 902 h 706"/>
                        <a:gd name="T18" fmla="*/ 137 w 300"/>
                        <a:gd name="T19" fmla="*/ 906 h 706"/>
                        <a:gd name="T20" fmla="*/ 152 w 300"/>
                        <a:gd name="T21" fmla="*/ 896 h 706"/>
                        <a:gd name="T22" fmla="*/ 161 w 300"/>
                        <a:gd name="T23" fmla="*/ 876 h 706"/>
                        <a:gd name="T24" fmla="*/ 271 w 300"/>
                        <a:gd name="T25" fmla="*/ 71 h 706"/>
                        <a:gd name="T26" fmla="*/ 274 w 300"/>
                        <a:gd name="T27" fmla="*/ 49 h 706"/>
                        <a:gd name="T28" fmla="*/ 276 w 300"/>
                        <a:gd name="T29" fmla="*/ 32 h 706"/>
                        <a:gd name="T30" fmla="*/ 280 w 300"/>
                        <a:gd name="T31" fmla="*/ 19 h 706"/>
                        <a:gd name="T32" fmla="*/ 289 w 300"/>
                        <a:gd name="T33" fmla="*/ 4 h 706"/>
                        <a:gd name="T34" fmla="*/ 300 w 300"/>
                        <a:gd name="T35" fmla="*/ 4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6">
                          <a:moveTo>
                            <a:pt x="0" y="0"/>
                          </a:moveTo>
                          <a:lnTo>
                            <a:pt x="16" y="3"/>
                          </a:lnTo>
                          <a:lnTo>
                            <a:pt x="29" y="16"/>
                          </a:lnTo>
                          <a:lnTo>
                            <a:pt x="33" y="33"/>
                          </a:lnTo>
                          <a:lnTo>
                            <a:pt x="37" y="58"/>
                          </a:lnTo>
                          <a:lnTo>
                            <a:pt x="101" y="651"/>
                          </a:lnTo>
                          <a:lnTo>
                            <a:pt x="108" y="683"/>
                          </a:lnTo>
                          <a:lnTo>
                            <a:pt x="113" y="693"/>
                          </a:lnTo>
                          <a:lnTo>
                            <a:pt x="125" y="703"/>
                          </a:lnTo>
                          <a:lnTo>
                            <a:pt x="137" y="706"/>
                          </a:lnTo>
                          <a:lnTo>
                            <a:pt x="152" y="698"/>
                          </a:lnTo>
                          <a:lnTo>
                            <a:pt x="161" y="683"/>
                          </a:lnTo>
                          <a:lnTo>
                            <a:pt x="271" y="55"/>
                          </a:lnTo>
                          <a:lnTo>
                            <a:pt x="274" y="38"/>
                          </a:lnTo>
                          <a:lnTo>
                            <a:pt x="276" y="25"/>
                          </a:lnTo>
                          <a:lnTo>
                            <a:pt x="280" y="15"/>
                          </a:lnTo>
                          <a:lnTo>
                            <a:pt x="289" y="3"/>
                          </a:lnTo>
                          <a:lnTo>
                            <a:pt x="300" y="3"/>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51" name="Freeform 96"/>
                    <p:cNvSpPr>
                      <a:spLocks/>
                    </p:cNvSpPr>
                    <p:nvPr/>
                  </p:nvSpPr>
                  <p:spPr bwMode="auto">
                    <a:xfrm>
                      <a:off x="3070" y="1656"/>
                      <a:ext cx="291" cy="906"/>
                    </a:xfrm>
                    <a:custGeom>
                      <a:avLst/>
                      <a:gdLst>
                        <a:gd name="T0" fmla="*/ 0 w 291"/>
                        <a:gd name="T1" fmla="*/ 1 h 705"/>
                        <a:gd name="T2" fmla="*/ 9 w 291"/>
                        <a:gd name="T3" fmla="*/ 5 h 705"/>
                        <a:gd name="T4" fmla="*/ 19 w 291"/>
                        <a:gd name="T5" fmla="*/ 23 h 705"/>
                        <a:gd name="T6" fmla="*/ 22 w 291"/>
                        <a:gd name="T7" fmla="*/ 40 h 705"/>
                        <a:gd name="T8" fmla="*/ 26 w 291"/>
                        <a:gd name="T9" fmla="*/ 73 h 705"/>
                        <a:gd name="T10" fmla="*/ 92 w 291"/>
                        <a:gd name="T11" fmla="*/ 835 h 705"/>
                        <a:gd name="T12" fmla="*/ 98 w 291"/>
                        <a:gd name="T13" fmla="*/ 876 h 705"/>
                        <a:gd name="T14" fmla="*/ 104 w 291"/>
                        <a:gd name="T15" fmla="*/ 889 h 705"/>
                        <a:gd name="T16" fmla="*/ 116 w 291"/>
                        <a:gd name="T17" fmla="*/ 902 h 705"/>
                        <a:gd name="T18" fmla="*/ 128 w 291"/>
                        <a:gd name="T19" fmla="*/ 906 h 705"/>
                        <a:gd name="T20" fmla="*/ 143 w 291"/>
                        <a:gd name="T21" fmla="*/ 896 h 705"/>
                        <a:gd name="T22" fmla="*/ 152 w 291"/>
                        <a:gd name="T23" fmla="*/ 876 h 705"/>
                        <a:gd name="T24" fmla="*/ 262 w 291"/>
                        <a:gd name="T25" fmla="*/ 69 h 705"/>
                        <a:gd name="T26" fmla="*/ 265 w 291"/>
                        <a:gd name="T27" fmla="*/ 48 h 705"/>
                        <a:gd name="T28" fmla="*/ 267 w 291"/>
                        <a:gd name="T29" fmla="*/ 31 h 705"/>
                        <a:gd name="T30" fmla="*/ 271 w 291"/>
                        <a:gd name="T31" fmla="*/ 18 h 705"/>
                        <a:gd name="T32" fmla="*/ 280 w 291"/>
                        <a:gd name="T33" fmla="*/ 6 h 705"/>
                        <a:gd name="T34" fmla="*/ 291 w 291"/>
                        <a:gd name="T35" fmla="*/ 0 h 7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5">
                          <a:moveTo>
                            <a:pt x="0" y="1"/>
                          </a:moveTo>
                          <a:lnTo>
                            <a:pt x="9" y="4"/>
                          </a:lnTo>
                          <a:lnTo>
                            <a:pt x="19" y="18"/>
                          </a:lnTo>
                          <a:lnTo>
                            <a:pt x="22" y="31"/>
                          </a:lnTo>
                          <a:lnTo>
                            <a:pt x="26" y="57"/>
                          </a:lnTo>
                          <a:lnTo>
                            <a:pt x="92" y="650"/>
                          </a:lnTo>
                          <a:lnTo>
                            <a:pt x="98" y="682"/>
                          </a:lnTo>
                          <a:lnTo>
                            <a:pt x="104" y="692"/>
                          </a:lnTo>
                          <a:lnTo>
                            <a:pt x="116" y="702"/>
                          </a:lnTo>
                          <a:lnTo>
                            <a:pt x="128" y="705"/>
                          </a:lnTo>
                          <a:lnTo>
                            <a:pt x="143" y="697"/>
                          </a:lnTo>
                          <a:lnTo>
                            <a:pt x="152" y="682"/>
                          </a:lnTo>
                          <a:lnTo>
                            <a:pt x="262" y="54"/>
                          </a:lnTo>
                          <a:lnTo>
                            <a:pt x="265" y="37"/>
                          </a:lnTo>
                          <a:lnTo>
                            <a:pt x="267" y="24"/>
                          </a:lnTo>
                          <a:lnTo>
                            <a:pt x="271" y="14"/>
                          </a:lnTo>
                          <a:lnTo>
                            <a:pt x="280" y="5"/>
                          </a:lnTo>
                          <a:lnTo>
                            <a:pt x="291"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52" name="Freeform 97"/>
                    <p:cNvSpPr>
                      <a:spLocks/>
                    </p:cNvSpPr>
                    <p:nvPr/>
                  </p:nvSpPr>
                  <p:spPr bwMode="auto">
                    <a:xfrm>
                      <a:off x="3362" y="1655"/>
                      <a:ext cx="300" cy="906"/>
                    </a:xfrm>
                    <a:custGeom>
                      <a:avLst/>
                      <a:gdLst>
                        <a:gd name="T0" fmla="*/ 0 w 300"/>
                        <a:gd name="T1" fmla="*/ 0 h 706"/>
                        <a:gd name="T2" fmla="*/ 16 w 300"/>
                        <a:gd name="T3" fmla="*/ 4 h 706"/>
                        <a:gd name="T4" fmla="*/ 29 w 300"/>
                        <a:gd name="T5" fmla="*/ 21 h 706"/>
                        <a:gd name="T6" fmla="*/ 33 w 300"/>
                        <a:gd name="T7" fmla="*/ 42 h 706"/>
                        <a:gd name="T8" fmla="*/ 37 w 300"/>
                        <a:gd name="T9" fmla="*/ 74 h 706"/>
                        <a:gd name="T10" fmla="*/ 101 w 300"/>
                        <a:gd name="T11" fmla="*/ 835 h 706"/>
                        <a:gd name="T12" fmla="*/ 108 w 300"/>
                        <a:gd name="T13" fmla="*/ 876 h 706"/>
                        <a:gd name="T14" fmla="*/ 113 w 300"/>
                        <a:gd name="T15" fmla="*/ 889 h 706"/>
                        <a:gd name="T16" fmla="*/ 125 w 300"/>
                        <a:gd name="T17" fmla="*/ 902 h 706"/>
                        <a:gd name="T18" fmla="*/ 137 w 300"/>
                        <a:gd name="T19" fmla="*/ 906 h 706"/>
                        <a:gd name="T20" fmla="*/ 152 w 300"/>
                        <a:gd name="T21" fmla="*/ 896 h 706"/>
                        <a:gd name="T22" fmla="*/ 161 w 300"/>
                        <a:gd name="T23" fmla="*/ 876 h 706"/>
                        <a:gd name="T24" fmla="*/ 271 w 300"/>
                        <a:gd name="T25" fmla="*/ 71 h 706"/>
                        <a:gd name="T26" fmla="*/ 274 w 300"/>
                        <a:gd name="T27" fmla="*/ 49 h 706"/>
                        <a:gd name="T28" fmla="*/ 276 w 300"/>
                        <a:gd name="T29" fmla="*/ 32 h 706"/>
                        <a:gd name="T30" fmla="*/ 280 w 300"/>
                        <a:gd name="T31" fmla="*/ 19 h 706"/>
                        <a:gd name="T32" fmla="*/ 289 w 300"/>
                        <a:gd name="T33" fmla="*/ 4 h 706"/>
                        <a:gd name="T34" fmla="*/ 300 w 300"/>
                        <a:gd name="T35" fmla="*/ 4 h 7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0" h="706">
                          <a:moveTo>
                            <a:pt x="0" y="0"/>
                          </a:moveTo>
                          <a:lnTo>
                            <a:pt x="16" y="3"/>
                          </a:lnTo>
                          <a:lnTo>
                            <a:pt x="29" y="16"/>
                          </a:lnTo>
                          <a:lnTo>
                            <a:pt x="33" y="33"/>
                          </a:lnTo>
                          <a:lnTo>
                            <a:pt x="37" y="58"/>
                          </a:lnTo>
                          <a:lnTo>
                            <a:pt x="101" y="651"/>
                          </a:lnTo>
                          <a:lnTo>
                            <a:pt x="108" y="683"/>
                          </a:lnTo>
                          <a:lnTo>
                            <a:pt x="113" y="693"/>
                          </a:lnTo>
                          <a:lnTo>
                            <a:pt x="125" y="703"/>
                          </a:lnTo>
                          <a:lnTo>
                            <a:pt x="137" y="706"/>
                          </a:lnTo>
                          <a:lnTo>
                            <a:pt x="152" y="698"/>
                          </a:lnTo>
                          <a:lnTo>
                            <a:pt x="161" y="683"/>
                          </a:lnTo>
                          <a:lnTo>
                            <a:pt x="271" y="55"/>
                          </a:lnTo>
                          <a:lnTo>
                            <a:pt x="274" y="38"/>
                          </a:lnTo>
                          <a:lnTo>
                            <a:pt x="276" y="25"/>
                          </a:lnTo>
                          <a:lnTo>
                            <a:pt x="280" y="15"/>
                          </a:lnTo>
                          <a:lnTo>
                            <a:pt x="289" y="3"/>
                          </a:lnTo>
                          <a:lnTo>
                            <a:pt x="300" y="3"/>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53" name="Freeform 98"/>
                    <p:cNvSpPr>
                      <a:spLocks/>
                    </p:cNvSpPr>
                    <p:nvPr/>
                  </p:nvSpPr>
                  <p:spPr bwMode="auto">
                    <a:xfrm>
                      <a:off x="3675" y="1652"/>
                      <a:ext cx="291" cy="906"/>
                    </a:xfrm>
                    <a:custGeom>
                      <a:avLst/>
                      <a:gdLst>
                        <a:gd name="T0" fmla="*/ 0 w 291"/>
                        <a:gd name="T1" fmla="*/ 4 h 707"/>
                        <a:gd name="T2" fmla="*/ 9 w 291"/>
                        <a:gd name="T3" fmla="*/ 6 h 707"/>
                        <a:gd name="T4" fmla="*/ 20 w 291"/>
                        <a:gd name="T5" fmla="*/ 23 h 707"/>
                        <a:gd name="T6" fmla="*/ 22 w 291"/>
                        <a:gd name="T7" fmla="*/ 41 h 707"/>
                        <a:gd name="T8" fmla="*/ 27 w 291"/>
                        <a:gd name="T9" fmla="*/ 74 h 707"/>
                        <a:gd name="T10" fmla="*/ 92 w 291"/>
                        <a:gd name="T11" fmla="*/ 833 h 707"/>
                        <a:gd name="T12" fmla="*/ 98 w 291"/>
                        <a:gd name="T13" fmla="*/ 875 h 707"/>
                        <a:gd name="T14" fmla="*/ 103 w 291"/>
                        <a:gd name="T15" fmla="*/ 888 h 707"/>
                        <a:gd name="T16" fmla="*/ 116 w 291"/>
                        <a:gd name="T17" fmla="*/ 901 h 707"/>
                        <a:gd name="T18" fmla="*/ 127 w 291"/>
                        <a:gd name="T19" fmla="*/ 906 h 707"/>
                        <a:gd name="T20" fmla="*/ 142 w 291"/>
                        <a:gd name="T21" fmla="*/ 896 h 707"/>
                        <a:gd name="T22" fmla="*/ 151 w 291"/>
                        <a:gd name="T23" fmla="*/ 875 h 707"/>
                        <a:gd name="T24" fmla="*/ 261 w 291"/>
                        <a:gd name="T25" fmla="*/ 69 h 707"/>
                        <a:gd name="T26" fmla="*/ 264 w 291"/>
                        <a:gd name="T27" fmla="*/ 49 h 707"/>
                        <a:gd name="T28" fmla="*/ 267 w 291"/>
                        <a:gd name="T29" fmla="*/ 31 h 707"/>
                        <a:gd name="T30" fmla="*/ 270 w 291"/>
                        <a:gd name="T31" fmla="*/ 18 h 707"/>
                        <a:gd name="T32" fmla="*/ 279 w 291"/>
                        <a:gd name="T33" fmla="*/ 6 h 707"/>
                        <a:gd name="T34" fmla="*/ 291 w 291"/>
                        <a:gd name="T35" fmla="*/ 0 h 7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 h="707">
                          <a:moveTo>
                            <a:pt x="0" y="3"/>
                          </a:moveTo>
                          <a:lnTo>
                            <a:pt x="9" y="5"/>
                          </a:lnTo>
                          <a:lnTo>
                            <a:pt x="20" y="18"/>
                          </a:lnTo>
                          <a:lnTo>
                            <a:pt x="22" y="32"/>
                          </a:lnTo>
                          <a:lnTo>
                            <a:pt x="27" y="58"/>
                          </a:lnTo>
                          <a:lnTo>
                            <a:pt x="92" y="650"/>
                          </a:lnTo>
                          <a:lnTo>
                            <a:pt x="98" y="683"/>
                          </a:lnTo>
                          <a:lnTo>
                            <a:pt x="103" y="693"/>
                          </a:lnTo>
                          <a:lnTo>
                            <a:pt x="116" y="703"/>
                          </a:lnTo>
                          <a:lnTo>
                            <a:pt x="127" y="707"/>
                          </a:lnTo>
                          <a:lnTo>
                            <a:pt x="142" y="699"/>
                          </a:lnTo>
                          <a:lnTo>
                            <a:pt x="151" y="683"/>
                          </a:lnTo>
                          <a:lnTo>
                            <a:pt x="261" y="54"/>
                          </a:lnTo>
                          <a:lnTo>
                            <a:pt x="264" y="38"/>
                          </a:lnTo>
                          <a:lnTo>
                            <a:pt x="267" y="24"/>
                          </a:lnTo>
                          <a:lnTo>
                            <a:pt x="270" y="14"/>
                          </a:lnTo>
                          <a:lnTo>
                            <a:pt x="279" y="5"/>
                          </a:lnTo>
                          <a:lnTo>
                            <a:pt x="291"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54" name="Freeform 99"/>
                    <p:cNvSpPr>
                      <a:spLocks/>
                    </p:cNvSpPr>
                    <p:nvPr/>
                  </p:nvSpPr>
                  <p:spPr bwMode="auto">
                    <a:xfrm>
                      <a:off x="3966" y="1651"/>
                      <a:ext cx="302" cy="906"/>
                    </a:xfrm>
                    <a:custGeom>
                      <a:avLst/>
                      <a:gdLst>
                        <a:gd name="T0" fmla="*/ 0 w 302"/>
                        <a:gd name="T1" fmla="*/ 0 h 708"/>
                        <a:gd name="T2" fmla="*/ 17 w 302"/>
                        <a:gd name="T3" fmla="*/ 5 h 708"/>
                        <a:gd name="T4" fmla="*/ 29 w 302"/>
                        <a:gd name="T5" fmla="*/ 20 h 708"/>
                        <a:gd name="T6" fmla="*/ 33 w 302"/>
                        <a:gd name="T7" fmla="*/ 42 h 708"/>
                        <a:gd name="T8" fmla="*/ 37 w 302"/>
                        <a:gd name="T9" fmla="*/ 76 h 708"/>
                        <a:gd name="T10" fmla="*/ 103 w 302"/>
                        <a:gd name="T11" fmla="*/ 833 h 708"/>
                        <a:gd name="T12" fmla="*/ 108 w 302"/>
                        <a:gd name="T13" fmla="*/ 875 h 708"/>
                        <a:gd name="T14" fmla="*/ 114 w 302"/>
                        <a:gd name="T15" fmla="*/ 888 h 708"/>
                        <a:gd name="T16" fmla="*/ 126 w 302"/>
                        <a:gd name="T17" fmla="*/ 901 h 708"/>
                        <a:gd name="T18" fmla="*/ 137 w 302"/>
                        <a:gd name="T19" fmla="*/ 906 h 708"/>
                        <a:gd name="T20" fmla="*/ 152 w 302"/>
                        <a:gd name="T21" fmla="*/ 896 h 708"/>
                        <a:gd name="T22" fmla="*/ 161 w 302"/>
                        <a:gd name="T23" fmla="*/ 875 h 708"/>
                        <a:gd name="T24" fmla="*/ 273 w 302"/>
                        <a:gd name="T25" fmla="*/ 70 h 708"/>
                        <a:gd name="T26" fmla="*/ 275 w 302"/>
                        <a:gd name="T27" fmla="*/ 50 h 708"/>
                        <a:gd name="T28" fmla="*/ 278 w 302"/>
                        <a:gd name="T29" fmla="*/ 32 h 708"/>
                        <a:gd name="T30" fmla="*/ 281 w 302"/>
                        <a:gd name="T31" fmla="*/ 19 h 708"/>
                        <a:gd name="T32" fmla="*/ 290 w 302"/>
                        <a:gd name="T33" fmla="*/ 5 h 708"/>
                        <a:gd name="T34" fmla="*/ 302 w 302"/>
                        <a:gd name="T35" fmla="*/ 4 h 7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2" h="708">
                          <a:moveTo>
                            <a:pt x="0" y="0"/>
                          </a:moveTo>
                          <a:lnTo>
                            <a:pt x="17" y="4"/>
                          </a:lnTo>
                          <a:lnTo>
                            <a:pt x="29" y="16"/>
                          </a:lnTo>
                          <a:lnTo>
                            <a:pt x="33" y="33"/>
                          </a:lnTo>
                          <a:lnTo>
                            <a:pt x="37" y="59"/>
                          </a:lnTo>
                          <a:lnTo>
                            <a:pt x="103" y="651"/>
                          </a:lnTo>
                          <a:lnTo>
                            <a:pt x="108" y="684"/>
                          </a:lnTo>
                          <a:lnTo>
                            <a:pt x="114" y="694"/>
                          </a:lnTo>
                          <a:lnTo>
                            <a:pt x="126" y="704"/>
                          </a:lnTo>
                          <a:lnTo>
                            <a:pt x="137" y="708"/>
                          </a:lnTo>
                          <a:lnTo>
                            <a:pt x="152" y="700"/>
                          </a:lnTo>
                          <a:lnTo>
                            <a:pt x="161" y="684"/>
                          </a:lnTo>
                          <a:lnTo>
                            <a:pt x="273" y="55"/>
                          </a:lnTo>
                          <a:lnTo>
                            <a:pt x="275" y="39"/>
                          </a:lnTo>
                          <a:lnTo>
                            <a:pt x="278" y="25"/>
                          </a:lnTo>
                          <a:lnTo>
                            <a:pt x="281" y="15"/>
                          </a:lnTo>
                          <a:lnTo>
                            <a:pt x="290" y="4"/>
                          </a:lnTo>
                          <a:lnTo>
                            <a:pt x="302" y="3"/>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55" name="Freeform 100"/>
                    <p:cNvSpPr>
                      <a:spLocks/>
                    </p:cNvSpPr>
                    <p:nvPr/>
                  </p:nvSpPr>
                  <p:spPr bwMode="auto">
                    <a:xfrm>
                      <a:off x="4274" y="1652"/>
                      <a:ext cx="292" cy="906"/>
                    </a:xfrm>
                    <a:custGeom>
                      <a:avLst/>
                      <a:gdLst>
                        <a:gd name="T0" fmla="*/ 0 w 292"/>
                        <a:gd name="T1" fmla="*/ 4 h 707"/>
                        <a:gd name="T2" fmla="*/ 9 w 292"/>
                        <a:gd name="T3" fmla="*/ 6 h 707"/>
                        <a:gd name="T4" fmla="*/ 20 w 292"/>
                        <a:gd name="T5" fmla="*/ 23 h 707"/>
                        <a:gd name="T6" fmla="*/ 23 w 292"/>
                        <a:gd name="T7" fmla="*/ 41 h 707"/>
                        <a:gd name="T8" fmla="*/ 27 w 292"/>
                        <a:gd name="T9" fmla="*/ 74 h 707"/>
                        <a:gd name="T10" fmla="*/ 92 w 292"/>
                        <a:gd name="T11" fmla="*/ 833 h 707"/>
                        <a:gd name="T12" fmla="*/ 98 w 292"/>
                        <a:gd name="T13" fmla="*/ 875 h 707"/>
                        <a:gd name="T14" fmla="*/ 104 w 292"/>
                        <a:gd name="T15" fmla="*/ 888 h 707"/>
                        <a:gd name="T16" fmla="*/ 116 w 292"/>
                        <a:gd name="T17" fmla="*/ 901 h 707"/>
                        <a:gd name="T18" fmla="*/ 127 w 292"/>
                        <a:gd name="T19" fmla="*/ 906 h 707"/>
                        <a:gd name="T20" fmla="*/ 142 w 292"/>
                        <a:gd name="T21" fmla="*/ 896 h 707"/>
                        <a:gd name="T22" fmla="*/ 151 w 292"/>
                        <a:gd name="T23" fmla="*/ 875 h 707"/>
                        <a:gd name="T24" fmla="*/ 262 w 292"/>
                        <a:gd name="T25" fmla="*/ 69 h 707"/>
                        <a:gd name="T26" fmla="*/ 265 w 292"/>
                        <a:gd name="T27" fmla="*/ 49 h 707"/>
                        <a:gd name="T28" fmla="*/ 268 w 292"/>
                        <a:gd name="T29" fmla="*/ 31 h 707"/>
                        <a:gd name="T30" fmla="*/ 271 w 292"/>
                        <a:gd name="T31" fmla="*/ 18 h 707"/>
                        <a:gd name="T32" fmla="*/ 280 w 292"/>
                        <a:gd name="T33" fmla="*/ 6 h 707"/>
                        <a:gd name="T34" fmla="*/ 292 w 292"/>
                        <a:gd name="T35" fmla="*/ 0 h 7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2" h="707">
                          <a:moveTo>
                            <a:pt x="0" y="3"/>
                          </a:moveTo>
                          <a:lnTo>
                            <a:pt x="9" y="5"/>
                          </a:lnTo>
                          <a:lnTo>
                            <a:pt x="20" y="18"/>
                          </a:lnTo>
                          <a:lnTo>
                            <a:pt x="23" y="32"/>
                          </a:lnTo>
                          <a:lnTo>
                            <a:pt x="27" y="58"/>
                          </a:lnTo>
                          <a:lnTo>
                            <a:pt x="92" y="650"/>
                          </a:lnTo>
                          <a:lnTo>
                            <a:pt x="98" y="683"/>
                          </a:lnTo>
                          <a:lnTo>
                            <a:pt x="104" y="693"/>
                          </a:lnTo>
                          <a:lnTo>
                            <a:pt x="116" y="703"/>
                          </a:lnTo>
                          <a:lnTo>
                            <a:pt x="127" y="707"/>
                          </a:lnTo>
                          <a:lnTo>
                            <a:pt x="142" y="699"/>
                          </a:lnTo>
                          <a:lnTo>
                            <a:pt x="151" y="683"/>
                          </a:lnTo>
                          <a:lnTo>
                            <a:pt x="262" y="54"/>
                          </a:lnTo>
                          <a:lnTo>
                            <a:pt x="265" y="38"/>
                          </a:lnTo>
                          <a:lnTo>
                            <a:pt x="268" y="24"/>
                          </a:lnTo>
                          <a:lnTo>
                            <a:pt x="271" y="14"/>
                          </a:lnTo>
                          <a:lnTo>
                            <a:pt x="280" y="5"/>
                          </a:lnTo>
                          <a:lnTo>
                            <a:pt x="292" y="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sp>
                  <p:nvSpPr>
                    <p:cNvPr id="56" name="Freeform 101"/>
                    <p:cNvSpPr>
                      <a:spLocks/>
                    </p:cNvSpPr>
                    <p:nvPr/>
                  </p:nvSpPr>
                  <p:spPr bwMode="auto">
                    <a:xfrm>
                      <a:off x="4566" y="1651"/>
                      <a:ext cx="203" cy="906"/>
                    </a:xfrm>
                    <a:custGeom>
                      <a:avLst/>
                      <a:gdLst>
                        <a:gd name="T0" fmla="*/ 0 w 203"/>
                        <a:gd name="T1" fmla="*/ 0 h 708"/>
                        <a:gd name="T2" fmla="*/ 17 w 203"/>
                        <a:gd name="T3" fmla="*/ 5 h 708"/>
                        <a:gd name="T4" fmla="*/ 29 w 203"/>
                        <a:gd name="T5" fmla="*/ 20 h 708"/>
                        <a:gd name="T6" fmla="*/ 33 w 203"/>
                        <a:gd name="T7" fmla="*/ 42 h 708"/>
                        <a:gd name="T8" fmla="*/ 37 w 203"/>
                        <a:gd name="T9" fmla="*/ 76 h 708"/>
                        <a:gd name="T10" fmla="*/ 102 w 203"/>
                        <a:gd name="T11" fmla="*/ 833 h 708"/>
                        <a:gd name="T12" fmla="*/ 108 w 203"/>
                        <a:gd name="T13" fmla="*/ 875 h 708"/>
                        <a:gd name="T14" fmla="*/ 113 w 203"/>
                        <a:gd name="T15" fmla="*/ 888 h 708"/>
                        <a:gd name="T16" fmla="*/ 126 w 203"/>
                        <a:gd name="T17" fmla="*/ 901 h 708"/>
                        <a:gd name="T18" fmla="*/ 137 w 203"/>
                        <a:gd name="T19" fmla="*/ 906 h 708"/>
                        <a:gd name="T20" fmla="*/ 151 w 203"/>
                        <a:gd name="T21" fmla="*/ 896 h 708"/>
                        <a:gd name="T22" fmla="*/ 160 w 203"/>
                        <a:gd name="T23" fmla="*/ 875 h 708"/>
                        <a:gd name="T24" fmla="*/ 203 w 203"/>
                        <a:gd name="T25" fmla="*/ 486 h 7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3" h="708">
                          <a:moveTo>
                            <a:pt x="0" y="0"/>
                          </a:moveTo>
                          <a:lnTo>
                            <a:pt x="17" y="4"/>
                          </a:lnTo>
                          <a:lnTo>
                            <a:pt x="29" y="16"/>
                          </a:lnTo>
                          <a:lnTo>
                            <a:pt x="33" y="33"/>
                          </a:lnTo>
                          <a:lnTo>
                            <a:pt x="37" y="59"/>
                          </a:lnTo>
                          <a:lnTo>
                            <a:pt x="102" y="651"/>
                          </a:lnTo>
                          <a:lnTo>
                            <a:pt x="108" y="684"/>
                          </a:lnTo>
                          <a:lnTo>
                            <a:pt x="113" y="694"/>
                          </a:lnTo>
                          <a:lnTo>
                            <a:pt x="126" y="704"/>
                          </a:lnTo>
                          <a:lnTo>
                            <a:pt x="137" y="708"/>
                          </a:lnTo>
                          <a:lnTo>
                            <a:pt x="151" y="700"/>
                          </a:lnTo>
                          <a:lnTo>
                            <a:pt x="160" y="684"/>
                          </a:lnTo>
                          <a:lnTo>
                            <a:pt x="203" y="380"/>
                          </a:lnTo>
                        </a:path>
                      </a:pathLst>
                    </a:custGeom>
                    <a:noFill/>
                    <a:ln w="38100" cmpd="sng">
                      <a:solidFill>
                        <a:srgbClr val="FF6600"/>
                      </a:solidFill>
                      <a:prstDash val="solid"/>
                      <a:round/>
                      <a:headEnd/>
                      <a:tailEnd/>
                    </a:ln>
                    <a:extLst>
                      <a:ext uri="{909E8E84-426E-40DD-AFC4-6F175D3DCCD1}">
                        <a14:hiddenFill xmlns:a14="http://schemas.microsoft.com/office/drawing/2010/main">
                          <a:solidFill>
                            <a:srgbClr val="FFFFFF"/>
                          </a:solidFill>
                        </a14:hiddenFill>
                      </a:ext>
                    </a:extLst>
                  </p:spPr>
                  <p:txBody>
                    <a:bodyPr lIns="87462" tIns="43731" rIns="87462" bIns="43731">
                      <a:spAutoFit/>
                    </a:bodyPr>
                    <a:lstStyle/>
                    <a:p>
                      <a:endParaRPr lang="en-US"/>
                    </a:p>
                  </p:txBody>
                </p:sp>
              </p:grpSp>
            </p:grpSp>
            <p:sp>
              <p:nvSpPr>
                <p:cNvPr id="42" name="AutoShape 104"/>
                <p:cNvSpPr>
                  <a:spLocks noChangeArrowheads="1"/>
                </p:cNvSpPr>
                <p:nvPr/>
              </p:nvSpPr>
              <p:spPr bwMode="auto">
                <a:xfrm>
                  <a:off x="4176" y="1614"/>
                  <a:ext cx="137" cy="573"/>
                </a:xfrm>
                <a:prstGeom prst="rightArrow">
                  <a:avLst>
                    <a:gd name="adj1" fmla="val 50000"/>
                    <a:gd name="adj2" fmla="val 25000"/>
                  </a:avLst>
                </a:prstGeom>
                <a:solidFill>
                  <a:srgbClr val="FD1E1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462" tIns="43731" rIns="87462" bIns="43731">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grpSp>
          <p:sp>
            <p:nvSpPr>
              <p:cNvPr id="38" name="Line 105"/>
              <p:cNvSpPr>
                <a:spLocks noChangeShapeType="1"/>
              </p:cNvSpPr>
              <p:nvPr/>
            </p:nvSpPr>
            <p:spPr bwMode="auto">
              <a:xfrm>
                <a:off x="3344" y="1978"/>
                <a:ext cx="370" cy="0"/>
              </a:xfrm>
              <a:prstGeom prst="line">
                <a:avLst/>
              </a:prstGeom>
              <a:noFill/>
              <a:ln w="5715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993D00"/>
                      </a:outerShdw>
                    </a:effectLst>
                  </a14:hiddenEffects>
                </a:ext>
              </a:extLst>
            </p:spPr>
            <p:txBody>
              <a:bodyPr wrap="none" lIns="87462" tIns="43731" rIns="87462" bIns="43731">
                <a:spAutoFit/>
              </a:bodyPr>
              <a:lstStyle/>
              <a:p>
                <a:endParaRPr lang="en-US"/>
              </a:p>
            </p:txBody>
          </p:sp>
        </p:grpSp>
      </p:grpSp>
      <p:grpSp>
        <p:nvGrpSpPr>
          <p:cNvPr id="110" name="Grupo 109"/>
          <p:cNvGrpSpPr/>
          <p:nvPr/>
        </p:nvGrpSpPr>
        <p:grpSpPr>
          <a:xfrm>
            <a:off x="2234203" y="5237064"/>
            <a:ext cx="6018603" cy="1472275"/>
            <a:chOff x="1905000" y="1251586"/>
            <a:chExt cx="8283534" cy="1725583"/>
          </a:xfrm>
        </p:grpSpPr>
        <p:sp>
          <p:nvSpPr>
            <p:cNvPr id="111" name="AutoShape 2051"/>
            <p:cNvSpPr>
              <a:spLocks noChangeArrowheads="1"/>
            </p:cNvSpPr>
            <p:nvPr/>
          </p:nvSpPr>
          <p:spPr bwMode="auto">
            <a:xfrm rot="5400000">
              <a:off x="2371030" y="1411477"/>
              <a:ext cx="866774" cy="54699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solidFill>
            <a:ln w="285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12" name="AutoShape 2055"/>
            <p:cNvSpPr>
              <a:spLocks noChangeArrowheads="1"/>
            </p:cNvSpPr>
            <p:nvPr/>
          </p:nvSpPr>
          <p:spPr bwMode="auto">
            <a:xfrm rot="16200000">
              <a:off x="3232819" y="1410559"/>
              <a:ext cx="866774" cy="548828"/>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solidFill>
            <a:ln w="28575">
              <a:solidFill>
                <a:schemeClr val="tx1"/>
              </a:solidFill>
              <a:prstDash val="dash"/>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13" name="Line 2060"/>
            <p:cNvSpPr>
              <a:spLocks noChangeShapeType="1"/>
            </p:cNvSpPr>
            <p:nvPr/>
          </p:nvSpPr>
          <p:spPr bwMode="auto">
            <a:xfrm>
              <a:off x="3235771" y="1684020"/>
              <a:ext cx="6736457"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14" name="Rectangle 2061"/>
            <p:cNvSpPr>
              <a:spLocks noChangeArrowheads="1"/>
            </p:cNvSpPr>
            <p:nvPr/>
          </p:nvSpPr>
          <p:spPr bwMode="auto">
            <a:xfrm>
              <a:off x="3470721" y="1510667"/>
              <a:ext cx="312043" cy="346710"/>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15" name="Rectangle 2062"/>
            <p:cNvSpPr>
              <a:spLocks noChangeArrowheads="1"/>
            </p:cNvSpPr>
            <p:nvPr/>
          </p:nvSpPr>
          <p:spPr bwMode="auto">
            <a:xfrm>
              <a:off x="9421564" y="1510667"/>
              <a:ext cx="313879" cy="346710"/>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16" name="Line 2063"/>
            <p:cNvSpPr>
              <a:spLocks noChangeShapeType="1"/>
            </p:cNvSpPr>
            <p:nvPr/>
          </p:nvSpPr>
          <p:spPr bwMode="auto">
            <a:xfrm>
              <a:off x="9972227" y="1337310"/>
              <a:ext cx="0" cy="69342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17" name="Line 2064"/>
            <p:cNvSpPr>
              <a:spLocks noChangeShapeType="1"/>
            </p:cNvSpPr>
            <p:nvPr/>
          </p:nvSpPr>
          <p:spPr bwMode="auto">
            <a:xfrm>
              <a:off x="3235770" y="1337311"/>
              <a:ext cx="40830" cy="1101089"/>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18" name="Line 2065"/>
            <p:cNvSpPr>
              <a:spLocks noChangeShapeType="1"/>
            </p:cNvSpPr>
            <p:nvPr/>
          </p:nvSpPr>
          <p:spPr bwMode="auto">
            <a:xfrm>
              <a:off x="1905000" y="1684020"/>
              <a:ext cx="1330771"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p>
          </p:txBody>
        </p:sp>
        <p:sp>
          <p:nvSpPr>
            <p:cNvPr id="119" name="Rectangle 2066"/>
            <p:cNvSpPr>
              <a:spLocks noChangeArrowheads="1"/>
            </p:cNvSpPr>
            <p:nvPr/>
          </p:nvSpPr>
          <p:spPr bwMode="auto">
            <a:xfrm>
              <a:off x="2686942" y="1510667"/>
              <a:ext cx="313878" cy="346710"/>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n-US"/>
            </a:p>
          </p:txBody>
        </p:sp>
        <p:sp>
          <p:nvSpPr>
            <p:cNvPr id="120" name="Rectangle 2072"/>
            <p:cNvSpPr>
              <a:spLocks noChangeArrowheads="1"/>
            </p:cNvSpPr>
            <p:nvPr/>
          </p:nvSpPr>
          <p:spPr bwMode="auto">
            <a:xfrm>
              <a:off x="2686942" y="1510667"/>
              <a:ext cx="313878" cy="346710"/>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121" name="AutoShape 2086"/>
            <p:cNvSpPr>
              <a:spLocks noChangeArrowheads="1"/>
            </p:cNvSpPr>
            <p:nvPr/>
          </p:nvSpPr>
          <p:spPr bwMode="auto">
            <a:xfrm>
              <a:off x="3434455" y="2198025"/>
              <a:ext cx="6754079" cy="779144"/>
            </a:xfrm>
            <a:prstGeom prst="rightArrow">
              <a:avLst>
                <a:gd name="adj1" fmla="val 50000"/>
                <a:gd name="adj2" fmla="val 179951"/>
              </a:avLst>
            </a:prstGeom>
            <a:solidFill>
              <a:srgbClr val="FFFF00"/>
            </a:solidFill>
            <a:ln w="31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ES_tradnl" altLang="en-US" sz="1800" b="1" dirty="0" err="1"/>
                <a:t>Teletrip</a:t>
              </a:r>
              <a:r>
                <a:rPr lang="es-ES_tradnl" altLang="en-US" sz="1800" b="1" dirty="0"/>
                <a:t> – </a:t>
              </a:r>
              <a:r>
                <a:rPr lang="es-ES_tradnl" altLang="en-US" sz="1800" b="1" dirty="0" err="1"/>
                <a:t>Teleproteccion</a:t>
              </a:r>
              <a:r>
                <a:rPr lang="es-ES_tradnl" altLang="en-US" sz="1800" b="1" dirty="0"/>
                <a:t> – </a:t>
              </a:r>
              <a:r>
                <a:rPr lang="es-ES_tradnl" altLang="en-US" sz="1800" b="1" dirty="0" err="1"/>
                <a:t>Proteccion</a:t>
              </a:r>
              <a:r>
                <a:rPr lang="es-ES_tradnl" altLang="en-US" sz="1800" b="1" dirty="0"/>
                <a:t> Piloto</a:t>
              </a:r>
              <a:endParaRPr lang="es-ES_tradnl" altLang="en-US" sz="1800" b="1" dirty="0">
                <a:solidFill>
                  <a:srgbClr val="000000"/>
                </a:solidFill>
                <a:latin typeface="Arial" panose="020B0604020202020204" pitchFamily="34" charset="0"/>
              </a:endParaRPr>
            </a:p>
            <a:p>
              <a:pPr algn="ctr"/>
              <a:endParaRPr lang="es-ES_tradnl" altLang="en-US" sz="1300" dirty="0">
                <a:solidFill>
                  <a:srgbClr val="000000"/>
                </a:solidFill>
                <a:latin typeface="Arial" panose="020B0604020202020204" pitchFamily="34" charset="0"/>
              </a:endParaRPr>
            </a:p>
          </p:txBody>
        </p:sp>
        <p:sp>
          <p:nvSpPr>
            <p:cNvPr id="122" name="AutoShape 2096"/>
            <p:cNvSpPr>
              <a:spLocks noChangeArrowheads="1"/>
            </p:cNvSpPr>
            <p:nvPr/>
          </p:nvSpPr>
          <p:spPr bwMode="auto">
            <a:xfrm>
              <a:off x="6605824" y="1292104"/>
              <a:ext cx="469900" cy="693420"/>
            </a:xfrm>
            <a:prstGeom prst="lightningBolt">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FF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sp>
          <p:nvSpPr>
            <p:cNvPr id="123" name="Rectangle 2097"/>
            <p:cNvSpPr>
              <a:spLocks noChangeArrowheads="1"/>
            </p:cNvSpPr>
            <p:nvPr/>
          </p:nvSpPr>
          <p:spPr bwMode="auto">
            <a:xfrm>
              <a:off x="9421564" y="1510667"/>
              <a:ext cx="313879" cy="346710"/>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lIns="87462" tIns="43731" rIns="87462" bIns="43731" anchor="ctr"/>
            <a:lstStyle>
              <a:lvl1pPr defTabSz="874713">
                <a:defRPr sz="2400">
                  <a:solidFill>
                    <a:schemeClr val="tx1"/>
                  </a:solidFill>
                  <a:latin typeface="Times New Roman" panose="02020603050405020304" pitchFamily="18" charset="0"/>
                </a:defRPr>
              </a:lvl1pPr>
              <a:lvl2pPr marL="436563" defTabSz="874713">
                <a:defRPr sz="2400">
                  <a:solidFill>
                    <a:schemeClr val="tx1"/>
                  </a:solidFill>
                  <a:latin typeface="Times New Roman" panose="02020603050405020304" pitchFamily="18" charset="0"/>
                </a:defRPr>
              </a:lvl2pPr>
              <a:lvl3pPr marL="874713" defTabSz="874713">
                <a:defRPr sz="2400">
                  <a:solidFill>
                    <a:schemeClr val="tx1"/>
                  </a:solidFill>
                  <a:latin typeface="Times New Roman" panose="02020603050405020304" pitchFamily="18" charset="0"/>
                </a:defRPr>
              </a:lvl3pPr>
              <a:lvl4pPr marL="1311275" defTabSz="874713">
                <a:defRPr sz="2400">
                  <a:solidFill>
                    <a:schemeClr val="tx1"/>
                  </a:solidFill>
                  <a:latin typeface="Times New Roman" panose="02020603050405020304" pitchFamily="18" charset="0"/>
                </a:defRPr>
              </a:lvl4pPr>
              <a:lvl5pPr marL="1749425" defTabSz="874713">
                <a:defRPr sz="2400">
                  <a:solidFill>
                    <a:schemeClr val="tx1"/>
                  </a:solidFill>
                  <a:latin typeface="Times New Roman" panose="02020603050405020304" pitchFamily="18" charset="0"/>
                </a:defRPr>
              </a:lvl5pPr>
              <a:lvl6pPr marL="2206625" defTabSz="874713" eaLnBrk="0" fontAlgn="base" hangingPunct="0">
                <a:spcBef>
                  <a:spcPct val="0"/>
                </a:spcBef>
                <a:spcAft>
                  <a:spcPct val="0"/>
                </a:spcAft>
                <a:defRPr sz="2400">
                  <a:solidFill>
                    <a:schemeClr val="tx1"/>
                  </a:solidFill>
                  <a:latin typeface="Times New Roman" panose="02020603050405020304" pitchFamily="18" charset="0"/>
                </a:defRPr>
              </a:lvl6pPr>
              <a:lvl7pPr marL="2663825" defTabSz="874713" eaLnBrk="0" fontAlgn="base" hangingPunct="0">
                <a:spcBef>
                  <a:spcPct val="0"/>
                </a:spcBef>
                <a:spcAft>
                  <a:spcPct val="0"/>
                </a:spcAft>
                <a:defRPr sz="2400">
                  <a:solidFill>
                    <a:schemeClr val="tx1"/>
                  </a:solidFill>
                  <a:latin typeface="Times New Roman" panose="02020603050405020304" pitchFamily="18" charset="0"/>
                </a:defRPr>
              </a:lvl7pPr>
              <a:lvl8pPr marL="3121025" defTabSz="874713" eaLnBrk="0" fontAlgn="base" hangingPunct="0">
                <a:spcBef>
                  <a:spcPct val="0"/>
                </a:spcBef>
                <a:spcAft>
                  <a:spcPct val="0"/>
                </a:spcAft>
                <a:defRPr sz="2400">
                  <a:solidFill>
                    <a:schemeClr val="tx1"/>
                  </a:solidFill>
                  <a:latin typeface="Times New Roman" panose="02020603050405020304" pitchFamily="18" charset="0"/>
                </a:defRPr>
              </a:lvl8pPr>
              <a:lvl9pPr marL="3578225" defTabSz="874713"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s-ES_tradnl" altLang="en-US" sz="2300">
                <a:solidFill>
                  <a:srgbClr val="000000"/>
                </a:solidFill>
              </a:endParaRPr>
            </a:p>
          </p:txBody>
        </p:sp>
      </p:grpSp>
      <p:sp>
        <p:nvSpPr>
          <p:cNvPr id="125" name="Line 30"/>
          <p:cNvSpPr>
            <a:spLocks noChangeShapeType="1"/>
          </p:cNvSpPr>
          <p:nvPr/>
        </p:nvSpPr>
        <p:spPr bwMode="auto">
          <a:xfrm>
            <a:off x="4046110" y="5431594"/>
            <a:ext cx="609600" cy="0"/>
          </a:xfrm>
          <a:prstGeom prst="line">
            <a:avLst/>
          </a:prstGeom>
          <a:noFill/>
          <a:ln w="57150">
            <a:solidFill>
              <a:srgbClr val="006B6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403A"/>
                  </a:outerShdw>
                </a:effectLst>
              </a14:hiddenEffects>
            </a:ext>
          </a:extLst>
        </p:spPr>
        <p:txBody>
          <a:bodyPr wrap="none" anchor="ctr"/>
          <a:lstStyle/>
          <a:p>
            <a:endParaRPr lang="en-US"/>
          </a:p>
        </p:txBody>
      </p:sp>
      <p:sp>
        <p:nvSpPr>
          <p:cNvPr id="126" name="Line 34"/>
          <p:cNvSpPr>
            <a:spLocks noChangeShapeType="1"/>
          </p:cNvSpPr>
          <p:nvPr/>
        </p:nvSpPr>
        <p:spPr bwMode="auto">
          <a:xfrm flipH="1">
            <a:off x="6805833" y="5452869"/>
            <a:ext cx="644790" cy="0"/>
          </a:xfrm>
          <a:prstGeom prst="line">
            <a:avLst/>
          </a:prstGeom>
          <a:noFill/>
          <a:ln w="5715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993D00"/>
                  </a:outerShdw>
                </a:effectLst>
              </a14:hiddenEffects>
            </a:ext>
          </a:extLst>
        </p:spPr>
        <p:txBody>
          <a:bodyPr lIns="87462" tIns="43731" rIns="87462" bIns="43731">
            <a:spAutoFit/>
          </a:bodyPr>
          <a:lstStyle/>
          <a:p>
            <a:endParaRPr lang="en-US"/>
          </a:p>
        </p:txBody>
      </p:sp>
      <p:sp>
        <p:nvSpPr>
          <p:cNvPr id="129" name="Freeform 103"/>
          <p:cNvSpPr>
            <a:spLocks/>
          </p:cNvSpPr>
          <p:nvPr/>
        </p:nvSpPr>
        <p:spPr bwMode="auto">
          <a:xfrm>
            <a:off x="8362080" y="2604560"/>
            <a:ext cx="274046" cy="365583"/>
          </a:xfrm>
          <a:custGeom>
            <a:avLst/>
            <a:gdLst>
              <a:gd name="T0" fmla="*/ 95 w 595"/>
              <a:gd name="T1" fmla="*/ 0 h 1278"/>
              <a:gd name="T2" fmla="*/ 17 w 595"/>
              <a:gd name="T3" fmla="*/ 163 h 1278"/>
              <a:gd name="T4" fmla="*/ 95 w 595"/>
              <a:gd name="T5" fmla="*/ 125 h 1278"/>
              <a:gd name="T6" fmla="*/ 17 w 595"/>
              <a:gd name="T7" fmla="*/ 259 h 1278"/>
              <a:gd name="T8" fmla="*/ 9 w 595"/>
              <a:gd name="T9" fmla="*/ 240 h 1278"/>
              <a:gd name="T10" fmla="*/ 0 w 595"/>
              <a:gd name="T11" fmla="*/ 288 h 1278"/>
              <a:gd name="T12" fmla="*/ 43 w 595"/>
              <a:gd name="T13" fmla="*/ 259 h 1278"/>
              <a:gd name="T14" fmla="*/ 26 w 595"/>
              <a:gd name="T15" fmla="*/ 259 h 1278"/>
              <a:gd name="T16" fmla="*/ 121 w 595"/>
              <a:gd name="T17" fmla="*/ 96 h 1278"/>
              <a:gd name="T18" fmla="*/ 43 w 595"/>
              <a:gd name="T19" fmla="*/ 135 h 1278"/>
              <a:gd name="T20" fmla="*/ 121 w 595"/>
              <a:gd name="T21" fmla="*/ 20 h 1278"/>
              <a:gd name="T22" fmla="*/ 95 w 595"/>
              <a:gd name="T23" fmla="*/ 0 h 127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95" h="1278">
                <a:moveTo>
                  <a:pt x="467" y="0"/>
                </a:moveTo>
                <a:lnTo>
                  <a:pt x="85" y="725"/>
                </a:lnTo>
                <a:lnTo>
                  <a:pt x="467" y="554"/>
                </a:lnTo>
                <a:lnTo>
                  <a:pt x="85" y="1150"/>
                </a:lnTo>
                <a:lnTo>
                  <a:pt x="42" y="1065"/>
                </a:lnTo>
                <a:lnTo>
                  <a:pt x="0" y="1278"/>
                </a:lnTo>
                <a:lnTo>
                  <a:pt x="213" y="1150"/>
                </a:lnTo>
                <a:lnTo>
                  <a:pt x="128" y="1150"/>
                </a:lnTo>
                <a:lnTo>
                  <a:pt x="595" y="426"/>
                </a:lnTo>
                <a:lnTo>
                  <a:pt x="213" y="597"/>
                </a:lnTo>
                <a:lnTo>
                  <a:pt x="595" y="87"/>
                </a:lnTo>
                <a:lnTo>
                  <a:pt x="467" y="0"/>
                </a:lnTo>
              </a:path>
            </a:pathLst>
          </a:custGeom>
          <a:solidFill>
            <a:srgbClr val="FD1E19"/>
          </a:solidFill>
          <a:ln w="17463">
            <a:solidFill>
              <a:srgbClr val="000000"/>
            </a:solidFill>
            <a:prstDash val="solid"/>
            <a:round/>
            <a:headEnd/>
            <a:tailEnd/>
          </a:ln>
        </p:spPr>
        <p:txBody>
          <a:bodyPr wrap="none" lIns="87462" tIns="43731" rIns="87462" bIns="43731">
            <a:spAutoFit/>
          </a:bodyPr>
          <a:lstStyle/>
          <a:p>
            <a:r>
              <a:rPr lang="es-ES" dirty="0" smtClean="0"/>
              <a:t>c</a:t>
            </a:r>
            <a:endParaRPr lang="en-US" dirty="0"/>
          </a:p>
        </p:txBody>
      </p:sp>
      <p:sp>
        <p:nvSpPr>
          <p:cNvPr id="131" name="Text Box 31"/>
          <p:cNvSpPr txBox="1">
            <a:spLocks noChangeArrowheads="1"/>
          </p:cNvSpPr>
          <p:nvPr/>
        </p:nvSpPr>
        <p:spPr bwMode="auto">
          <a:xfrm>
            <a:off x="4073968" y="5000123"/>
            <a:ext cx="401637" cy="355392"/>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n-GB" altLang="en-US" sz="2300" b="1" dirty="0">
                <a:solidFill>
                  <a:srgbClr val="006B61"/>
                </a:solidFill>
              </a:rPr>
              <a:t>I</a:t>
            </a:r>
            <a:r>
              <a:rPr lang="en-GB" altLang="en-US" sz="2300" b="1" baseline="-10000" dirty="0">
                <a:solidFill>
                  <a:srgbClr val="006B61"/>
                </a:solidFill>
              </a:rPr>
              <a:t>A</a:t>
            </a:r>
            <a:endParaRPr lang="en-GB" altLang="en-US" sz="2300" b="1" dirty="0">
              <a:solidFill>
                <a:srgbClr val="006B61"/>
              </a:solidFill>
            </a:endParaRPr>
          </a:p>
        </p:txBody>
      </p:sp>
      <p:sp>
        <p:nvSpPr>
          <p:cNvPr id="132" name="Text Box 32"/>
          <p:cNvSpPr txBox="1">
            <a:spLocks noChangeArrowheads="1"/>
          </p:cNvSpPr>
          <p:nvPr/>
        </p:nvSpPr>
        <p:spPr bwMode="auto">
          <a:xfrm>
            <a:off x="6908847" y="4998671"/>
            <a:ext cx="401637" cy="355392"/>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rgbClr val="FF6600"/>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n-GB" altLang="en-US" sz="2300" b="1" dirty="0">
                <a:solidFill>
                  <a:srgbClr val="FF6600"/>
                </a:solidFill>
              </a:rPr>
              <a:t>I</a:t>
            </a:r>
            <a:r>
              <a:rPr lang="en-GB" altLang="en-US" sz="2300" b="1" baseline="-10000" dirty="0">
                <a:solidFill>
                  <a:srgbClr val="FF6600"/>
                </a:solidFill>
              </a:rPr>
              <a:t>B</a:t>
            </a:r>
            <a:endParaRPr lang="en-GB" altLang="en-US" sz="2300" b="1" dirty="0">
              <a:solidFill>
                <a:srgbClr val="FF6600"/>
              </a:solidFill>
            </a:endParaRPr>
          </a:p>
        </p:txBody>
      </p:sp>
    </p:spTree>
    <p:extLst>
      <p:ext uri="{BB962C8B-B14F-4D97-AF65-F5344CB8AC3E}">
        <p14:creationId xmlns:p14="http://schemas.microsoft.com/office/powerpoint/2010/main" val="287452024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99078" y="384125"/>
            <a:ext cx="4594225" cy="879475"/>
          </a:xfrm>
          <a:prstGeom prst="rect">
            <a:avLst/>
          </a:prstGeom>
        </p:spPr>
        <p:txBody>
          <a:bodyPr vert="horz" wrap="square" lIns="0" tIns="13970" rIns="0" bIns="0" rtlCol="0">
            <a:spAutoFit/>
          </a:bodyPr>
          <a:lstStyle/>
          <a:p>
            <a:pPr marL="12700" marR="5080" indent="567055">
              <a:spcBef>
                <a:spcPts val="110"/>
              </a:spcBef>
            </a:pPr>
            <a:r>
              <a:rPr spc="-5" dirty="0"/>
              <a:t>RELÉS </a:t>
            </a:r>
            <a:r>
              <a:rPr dirty="0"/>
              <a:t>DE </a:t>
            </a:r>
            <a:r>
              <a:rPr spc="-10" dirty="0"/>
              <a:t>PROTECCIÓN: </a:t>
            </a:r>
            <a:r>
              <a:rPr spc="-5" dirty="0"/>
              <a:t> </a:t>
            </a:r>
            <a:r>
              <a:rPr spc="-10" dirty="0"/>
              <a:t>PROTECCIÓN</a:t>
            </a:r>
            <a:r>
              <a:rPr spc="-120" dirty="0"/>
              <a:t> </a:t>
            </a:r>
            <a:r>
              <a:rPr spc="-5" dirty="0"/>
              <a:t>DIFERENCIAL </a:t>
            </a:r>
            <a:r>
              <a:rPr spc="5" dirty="0"/>
              <a:t>(87)</a:t>
            </a:r>
          </a:p>
        </p:txBody>
      </p:sp>
      <p:pic>
        <p:nvPicPr>
          <p:cNvPr id="8" name="object 8"/>
          <p:cNvPicPr/>
          <p:nvPr/>
        </p:nvPicPr>
        <p:blipFill>
          <a:blip r:embed="rId3" cstate="print"/>
          <a:stretch>
            <a:fillRect/>
          </a:stretch>
        </p:blipFill>
        <p:spPr>
          <a:xfrm>
            <a:off x="3429000" y="1447800"/>
            <a:ext cx="5333999" cy="5181600"/>
          </a:xfrm>
          <a:prstGeom prst="rect">
            <a:avLst/>
          </a:prstGeom>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99078" y="384125"/>
            <a:ext cx="4594225" cy="879475"/>
          </a:xfrm>
          <a:prstGeom prst="rect">
            <a:avLst/>
          </a:prstGeom>
        </p:spPr>
        <p:txBody>
          <a:bodyPr vert="horz" wrap="square" lIns="0" tIns="13970" rIns="0" bIns="0" rtlCol="0">
            <a:spAutoFit/>
          </a:bodyPr>
          <a:lstStyle/>
          <a:p>
            <a:pPr marL="12700" marR="5080" indent="567055">
              <a:spcBef>
                <a:spcPts val="110"/>
              </a:spcBef>
            </a:pPr>
            <a:r>
              <a:rPr spc="-5" dirty="0"/>
              <a:t>RELÉS </a:t>
            </a:r>
            <a:r>
              <a:rPr dirty="0"/>
              <a:t>DE </a:t>
            </a:r>
            <a:r>
              <a:rPr spc="-10" dirty="0"/>
              <a:t>PROTECCIÓN: </a:t>
            </a:r>
            <a:r>
              <a:rPr spc="-5" dirty="0"/>
              <a:t> </a:t>
            </a:r>
            <a:r>
              <a:rPr spc="-10" dirty="0"/>
              <a:t>PROTECCIÓN</a:t>
            </a:r>
            <a:r>
              <a:rPr spc="-120" dirty="0"/>
              <a:t> </a:t>
            </a:r>
            <a:r>
              <a:rPr spc="-5" dirty="0"/>
              <a:t>DIFERENCIAL </a:t>
            </a:r>
            <a:r>
              <a:rPr spc="5" dirty="0"/>
              <a:t>(87)</a:t>
            </a:r>
          </a:p>
        </p:txBody>
      </p:sp>
      <p:pic>
        <p:nvPicPr>
          <p:cNvPr id="3" name="object 3"/>
          <p:cNvPicPr/>
          <p:nvPr/>
        </p:nvPicPr>
        <p:blipFill>
          <a:blip r:embed="rId3" cstate="print"/>
          <a:stretch>
            <a:fillRect/>
          </a:stretch>
        </p:blipFill>
        <p:spPr>
          <a:xfrm>
            <a:off x="3733800" y="1843248"/>
            <a:ext cx="7467600" cy="4100352"/>
          </a:xfrm>
          <a:prstGeom prst="rect">
            <a:avLst/>
          </a:prstGeom>
        </p:spPr>
      </p:pic>
      <p:pic>
        <p:nvPicPr>
          <p:cNvPr id="4" name="object 4"/>
          <p:cNvPicPr/>
          <p:nvPr/>
        </p:nvPicPr>
        <p:blipFill>
          <a:blip r:embed="rId4" cstate="print"/>
          <a:stretch>
            <a:fillRect/>
          </a:stretch>
        </p:blipFill>
        <p:spPr>
          <a:xfrm>
            <a:off x="1295400" y="1843248"/>
            <a:ext cx="1979734" cy="3056744"/>
          </a:xfrm>
          <a:prstGeom prst="rect">
            <a:avLst/>
          </a:prstGeom>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38400" y="381000"/>
            <a:ext cx="7858241" cy="523220"/>
          </a:xfrm>
          <a:prstGeom prst="rect">
            <a:avLst/>
          </a:prstGeom>
        </p:spPr>
        <p:txBody>
          <a:bodyPr wrap="none">
            <a:spAutoFit/>
          </a:bodyPr>
          <a:lstStyle/>
          <a:p>
            <a:pPr algn="ctr"/>
            <a:r>
              <a:rPr lang="en-US" sz="2800" b="1" dirty="0" err="1">
                <a:solidFill>
                  <a:schemeClr val="accent6">
                    <a:lumMod val="75000"/>
                  </a:schemeClr>
                </a:solidFill>
              </a:rPr>
              <a:t>Protección</a:t>
            </a:r>
            <a:r>
              <a:rPr lang="en-US" sz="2800" b="1" dirty="0">
                <a:solidFill>
                  <a:schemeClr val="accent6">
                    <a:lumMod val="75000"/>
                  </a:schemeClr>
                </a:solidFill>
              </a:rPr>
              <a:t> contra </a:t>
            </a:r>
            <a:r>
              <a:rPr lang="en-US" sz="2800" b="1" dirty="0" err="1">
                <a:solidFill>
                  <a:schemeClr val="accent6">
                    <a:lumMod val="75000"/>
                  </a:schemeClr>
                </a:solidFill>
              </a:rPr>
              <a:t>fallas</a:t>
            </a:r>
            <a:r>
              <a:rPr lang="en-US" sz="2800" b="1" dirty="0">
                <a:solidFill>
                  <a:schemeClr val="accent6">
                    <a:lumMod val="75000"/>
                  </a:schemeClr>
                </a:solidFill>
              </a:rPr>
              <a:t> del </a:t>
            </a:r>
            <a:r>
              <a:rPr lang="en-US" sz="2800" b="1" dirty="0" err="1" smtClean="0">
                <a:solidFill>
                  <a:schemeClr val="accent6">
                    <a:lumMod val="75000"/>
                  </a:schemeClr>
                </a:solidFill>
              </a:rPr>
              <a:t>Interruptor</a:t>
            </a:r>
            <a:r>
              <a:rPr lang="en-US" sz="2800" b="1" dirty="0" smtClean="0">
                <a:solidFill>
                  <a:schemeClr val="accent6">
                    <a:lumMod val="75000"/>
                  </a:schemeClr>
                </a:solidFill>
              </a:rPr>
              <a:t> (PFI) o (BFP)</a:t>
            </a:r>
            <a:endParaRPr lang="en-US" sz="2800" b="1" dirty="0">
              <a:solidFill>
                <a:schemeClr val="accent6">
                  <a:lumMod val="75000"/>
                </a:schemeClr>
              </a:solidFill>
            </a:endParaRPr>
          </a:p>
        </p:txBody>
      </p:sp>
      <p:grpSp>
        <p:nvGrpSpPr>
          <p:cNvPr id="5" name="Grupo 4"/>
          <p:cNvGrpSpPr/>
          <p:nvPr/>
        </p:nvGrpSpPr>
        <p:grpSpPr>
          <a:xfrm>
            <a:off x="3471920" y="1143000"/>
            <a:ext cx="5791200" cy="5257800"/>
            <a:chOff x="5429250" y="1052513"/>
            <a:chExt cx="4746625" cy="4900612"/>
          </a:xfrm>
        </p:grpSpPr>
        <p:sp>
          <p:nvSpPr>
            <p:cNvPr id="6" name="Line 2"/>
            <p:cNvSpPr>
              <a:spLocks noChangeShapeType="1"/>
            </p:cNvSpPr>
            <p:nvPr/>
          </p:nvSpPr>
          <p:spPr bwMode="auto">
            <a:xfrm>
              <a:off x="7529513" y="1765300"/>
              <a:ext cx="0" cy="1660525"/>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7" name="Line 3"/>
            <p:cNvSpPr>
              <a:spLocks noChangeShapeType="1"/>
            </p:cNvSpPr>
            <p:nvPr/>
          </p:nvSpPr>
          <p:spPr bwMode="auto">
            <a:xfrm>
              <a:off x="7054850" y="2992438"/>
              <a:ext cx="0" cy="288925"/>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8" name="Line 4"/>
            <p:cNvSpPr>
              <a:spLocks noChangeShapeType="1"/>
            </p:cNvSpPr>
            <p:nvPr/>
          </p:nvSpPr>
          <p:spPr bwMode="auto">
            <a:xfrm>
              <a:off x="7121525" y="1838325"/>
              <a:ext cx="0" cy="1516063"/>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9" name="Line 5"/>
            <p:cNvSpPr>
              <a:spLocks noChangeShapeType="1"/>
            </p:cNvSpPr>
            <p:nvPr/>
          </p:nvSpPr>
          <p:spPr bwMode="auto">
            <a:xfrm>
              <a:off x="7054850" y="4292600"/>
              <a:ext cx="0" cy="79375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10" name="Freeform 6"/>
            <p:cNvSpPr>
              <a:spLocks/>
            </p:cNvSpPr>
            <p:nvPr/>
          </p:nvSpPr>
          <p:spPr bwMode="auto">
            <a:xfrm>
              <a:off x="6242050" y="1620838"/>
              <a:ext cx="677863" cy="3754437"/>
            </a:xfrm>
            <a:custGeom>
              <a:avLst/>
              <a:gdLst>
                <a:gd name="T0" fmla="*/ 677863 w 480"/>
                <a:gd name="T1" fmla="*/ 1660616 h 2496"/>
                <a:gd name="T2" fmla="*/ 677863 w 480"/>
                <a:gd name="T3" fmla="*/ 0 h 2496"/>
                <a:gd name="T4" fmla="*/ 0 w 480"/>
                <a:gd name="T5" fmla="*/ 0 h 2496"/>
                <a:gd name="T6" fmla="*/ 0 w 480"/>
                <a:gd name="T7" fmla="*/ 3754437 h 24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0" h="2496">
                  <a:moveTo>
                    <a:pt x="480" y="1104"/>
                  </a:moveTo>
                  <a:lnTo>
                    <a:pt x="480" y="0"/>
                  </a:lnTo>
                  <a:lnTo>
                    <a:pt x="0" y="0"/>
                  </a:lnTo>
                  <a:lnTo>
                    <a:pt x="0" y="2496"/>
                  </a:lnTo>
                </a:path>
              </a:pathLst>
            </a:custGeom>
            <a:noFill/>
            <a:ln w="28575" cap="flat" cmpd="sng">
              <a:solidFill>
                <a:srgbClr val="FF0000"/>
              </a:solidFill>
              <a:prstDash val="lgDash"/>
              <a:round/>
              <a:headEnd type="none" w="med" len="med"/>
              <a:tailEnd type="triangle" w="med" len="me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17961" dir="2700000" algn="ctr" rotWithShape="0">
                      <a:srgbClr val="990000"/>
                    </a:outerShdw>
                  </a:effectLst>
                </a14:hiddenEffects>
              </a:ext>
            </a:extLst>
          </p:spPr>
          <p:txBody>
            <a:bodyPr wrap="none" anchor="ctr"/>
            <a:lstStyle/>
            <a:p>
              <a:endParaRPr lang="en-US"/>
            </a:p>
          </p:txBody>
        </p:sp>
        <p:sp>
          <p:nvSpPr>
            <p:cNvPr id="11" name="Text Box 7"/>
            <p:cNvSpPr txBox="1">
              <a:spLocks noChangeArrowheads="1"/>
            </p:cNvSpPr>
            <p:nvPr/>
          </p:nvSpPr>
          <p:spPr bwMode="auto">
            <a:xfrm>
              <a:off x="8477250" y="3714750"/>
              <a:ext cx="1152525" cy="439738"/>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spcBef>
                  <a:spcPct val="50000"/>
                </a:spcBef>
              </a:pPr>
              <a:r>
                <a:rPr lang="es-ES_tradnl" altLang="en-US" sz="2300" b="1">
                  <a:solidFill>
                    <a:srgbClr val="000000"/>
                  </a:solidFill>
                </a:rPr>
                <a:t>87B+FI</a:t>
              </a:r>
            </a:p>
          </p:txBody>
        </p:sp>
        <p:sp>
          <p:nvSpPr>
            <p:cNvPr id="12" name="Line 9"/>
            <p:cNvSpPr>
              <a:spLocks noChangeShapeType="1"/>
            </p:cNvSpPr>
            <p:nvPr/>
          </p:nvSpPr>
          <p:spPr bwMode="auto">
            <a:xfrm>
              <a:off x="6588125" y="2219325"/>
              <a:ext cx="3587750"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13" name="Rectangle 10"/>
            <p:cNvSpPr>
              <a:spLocks noChangeArrowheads="1"/>
            </p:cNvSpPr>
            <p:nvPr/>
          </p:nvSpPr>
          <p:spPr bwMode="auto">
            <a:xfrm>
              <a:off x="6783388" y="2054225"/>
              <a:ext cx="271462" cy="288925"/>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4" name="Rectangle 11"/>
            <p:cNvSpPr>
              <a:spLocks noChangeArrowheads="1"/>
            </p:cNvSpPr>
            <p:nvPr/>
          </p:nvSpPr>
          <p:spPr bwMode="auto">
            <a:xfrm>
              <a:off x="9683750" y="2054225"/>
              <a:ext cx="269875" cy="288925"/>
            </a:xfrm>
            <a:prstGeom prst="rect">
              <a:avLst/>
            </a:prstGeom>
            <a:solidFill>
              <a:srgbClr val="000000"/>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5" name="Line 12"/>
            <p:cNvSpPr>
              <a:spLocks noChangeShapeType="1"/>
            </p:cNvSpPr>
            <p:nvPr/>
          </p:nvSpPr>
          <p:spPr bwMode="auto">
            <a:xfrm>
              <a:off x="10158413" y="1909763"/>
              <a:ext cx="0" cy="57785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16" name="Line 13"/>
            <p:cNvSpPr>
              <a:spLocks noChangeShapeType="1"/>
            </p:cNvSpPr>
            <p:nvPr/>
          </p:nvSpPr>
          <p:spPr bwMode="auto">
            <a:xfrm>
              <a:off x="6581775" y="1765300"/>
              <a:ext cx="0" cy="4187825"/>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17" name="Line 14"/>
            <p:cNvSpPr>
              <a:spLocks noChangeShapeType="1"/>
            </p:cNvSpPr>
            <p:nvPr/>
          </p:nvSpPr>
          <p:spPr bwMode="auto">
            <a:xfrm>
              <a:off x="5429250" y="2198688"/>
              <a:ext cx="1152525"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18" name="Rectangle 15"/>
            <p:cNvSpPr>
              <a:spLocks noChangeArrowheads="1"/>
            </p:cNvSpPr>
            <p:nvPr/>
          </p:nvSpPr>
          <p:spPr bwMode="auto">
            <a:xfrm>
              <a:off x="6105525" y="2054225"/>
              <a:ext cx="271463" cy="288925"/>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9" name="Rectangle 16"/>
            <p:cNvSpPr>
              <a:spLocks noChangeArrowheads="1"/>
            </p:cNvSpPr>
            <p:nvPr/>
          </p:nvSpPr>
          <p:spPr bwMode="auto">
            <a:xfrm>
              <a:off x="6105525" y="2054225"/>
              <a:ext cx="271463"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nchor="ct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endParaRPr lang="es-ES_tradnl" altLang="en-US" sz="2300">
                <a:latin typeface="Times New Roman" panose="02020603050405020304" pitchFamily="18" charset="0"/>
              </a:endParaRPr>
            </a:p>
          </p:txBody>
        </p:sp>
        <p:sp>
          <p:nvSpPr>
            <p:cNvPr id="20" name="Line 17"/>
            <p:cNvSpPr>
              <a:spLocks noChangeShapeType="1"/>
            </p:cNvSpPr>
            <p:nvPr/>
          </p:nvSpPr>
          <p:spPr bwMode="auto">
            <a:xfrm>
              <a:off x="5835650" y="5086350"/>
              <a:ext cx="1219200"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21" name="Oval 18"/>
            <p:cNvSpPr>
              <a:spLocks noChangeArrowheads="1"/>
            </p:cNvSpPr>
            <p:nvPr/>
          </p:nvSpPr>
          <p:spPr bwMode="auto">
            <a:xfrm>
              <a:off x="5700713" y="3136900"/>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2" name="Line 19"/>
            <p:cNvSpPr>
              <a:spLocks noChangeShapeType="1"/>
            </p:cNvSpPr>
            <p:nvPr/>
          </p:nvSpPr>
          <p:spPr bwMode="auto">
            <a:xfrm flipH="1">
              <a:off x="5835650" y="5086350"/>
              <a:ext cx="0" cy="288925"/>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23" name="AutoShape 20"/>
            <p:cNvSpPr>
              <a:spLocks noChangeArrowheads="1"/>
            </p:cNvSpPr>
            <p:nvPr/>
          </p:nvSpPr>
          <p:spPr bwMode="auto">
            <a:xfrm>
              <a:off x="8486775" y="1982788"/>
              <a:ext cx="406400" cy="576262"/>
            </a:xfrm>
            <a:prstGeom prst="lightningBolt">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17961" dir="2700000" algn="ctr" rotWithShape="0">
                      <a:srgbClr val="990000"/>
                    </a:outerShdw>
                  </a:effectLst>
                </a14:hiddenEffects>
              </a:ext>
            </a:extLst>
          </p:spPr>
          <p:txBody>
            <a:bodyPr wrap="none" lIns="0" tIns="0" rIns="0" bIns="344340" anchor="b"/>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nSpc>
                  <a:spcPct val="0"/>
                </a:lnSpc>
              </a:pPr>
              <a:endParaRPr lang="es-ES_tradnl" altLang="en-US" sz="2300"/>
            </a:p>
          </p:txBody>
        </p:sp>
        <p:sp>
          <p:nvSpPr>
            <p:cNvPr id="24" name="AutoShape 21"/>
            <p:cNvSpPr>
              <a:spLocks noChangeArrowheads="1"/>
            </p:cNvSpPr>
            <p:nvPr/>
          </p:nvSpPr>
          <p:spPr bwMode="auto">
            <a:xfrm>
              <a:off x="7731125" y="2487613"/>
              <a:ext cx="1881188" cy="649287"/>
            </a:xfrm>
            <a:prstGeom prst="rightArrow">
              <a:avLst>
                <a:gd name="adj1" fmla="val 50000"/>
                <a:gd name="adj2" fmla="val 72433"/>
              </a:avLst>
            </a:prstGeom>
            <a:solidFill>
              <a:srgbClr val="FFFF00"/>
            </a:solidFill>
            <a:ln w="31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nchor="ct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r>
                <a:rPr lang="es-ES_tradnl" altLang="en-US" sz="1300" b="1" dirty="0">
                  <a:solidFill>
                    <a:srgbClr val="000000"/>
                  </a:solidFill>
                </a:rPr>
                <a:t>TELEDISPARO</a:t>
              </a:r>
            </a:p>
          </p:txBody>
        </p:sp>
        <p:sp>
          <p:nvSpPr>
            <p:cNvPr id="25" name="Line 22"/>
            <p:cNvSpPr>
              <a:spLocks noChangeShapeType="1"/>
            </p:cNvSpPr>
            <p:nvPr/>
          </p:nvSpPr>
          <p:spPr bwMode="auto">
            <a:xfrm>
              <a:off x="5429250" y="3281363"/>
              <a:ext cx="1152525"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26" name="Rectangle 23"/>
            <p:cNvSpPr>
              <a:spLocks noChangeArrowheads="1"/>
            </p:cNvSpPr>
            <p:nvPr/>
          </p:nvSpPr>
          <p:spPr bwMode="auto">
            <a:xfrm>
              <a:off x="6105525" y="3136900"/>
              <a:ext cx="271463" cy="288925"/>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7" name="Rectangle 24"/>
            <p:cNvSpPr>
              <a:spLocks noChangeArrowheads="1"/>
            </p:cNvSpPr>
            <p:nvPr/>
          </p:nvSpPr>
          <p:spPr bwMode="auto">
            <a:xfrm>
              <a:off x="6105525" y="3136900"/>
              <a:ext cx="271463"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nchor="ct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endParaRPr lang="es-ES_tradnl" altLang="en-US" sz="2300">
                <a:latin typeface="Times New Roman" panose="02020603050405020304" pitchFamily="18" charset="0"/>
              </a:endParaRPr>
            </a:p>
          </p:txBody>
        </p:sp>
        <p:sp>
          <p:nvSpPr>
            <p:cNvPr id="28" name="Line 25"/>
            <p:cNvSpPr>
              <a:spLocks noChangeShapeType="1"/>
            </p:cNvSpPr>
            <p:nvPr/>
          </p:nvSpPr>
          <p:spPr bwMode="auto">
            <a:xfrm>
              <a:off x="5429250" y="4292600"/>
              <a:ext cx="1152525"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29" name="Rectangle 26"/>
            <p:cNvSpPr>
              <a:spLocks noChangeArrowheads="1"/>
            </p:cNvSpPr>
            <p:nvPr/>
          </p:nvSpPr>
          <p:spPr bwMode="auto">
            <a:xfrm>
              <a:off x="6105525" y="4148138"/>
              <a:ext cx="271463" cy="288925"/>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0" name="Rectangle 27"/>
            <p:cNvSpPr>
              <a:spLocks noChangeArrowheads="1"/>
            </p:cNvSpPr>
            <p:nvPr/>
          </p:nvSpPr>
          <p:spPr bwMode="auto">
            <a:xfrm>
              <a:off x="6105525" y="4148138"/>
              <a:ext cx="271463"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nchor="ct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endParaRPr lang="es-ES_tradnl" altLang="en-US" sz="2300">
                <a:latin typeface="Times New Roman" panose="02020603050405020304" pitchFamily="18" charset="0"/>
              </a:endParaRPr>
            </a:p>
          </p:txBody>
        </p:sp>
        <p:sp>
          <p:nvSpPr>
            <p:cNvPr id="31" name="Line 28"/>
            <p:cNvSpPr>
              <a:spLocks noChangeShapeType="1"/>
            </p:cNvSpPr>
            <p:nvPr/>
          </p:nvSpPr>
          <p:spPr bwMode="auto">
            <a:xfrm>
              <a:off x="5429250" y="5519738"/>
              <a:ext cx="1152525" cy="0"/>
            </a:xfrm>
            <a:prstGeom prst="line">
              <a:avLst/>
            </a:prstGeom>
            <a:noFill/>
            <a:ln w="5715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32" name="Rectangle 29"/>
            <p:cNvSpPr>
              <a:spLocks noChangeArrowheads="1"/>
            </p:cNvSpPr>
            <p:nvPr/>
          </p:nvSpPr>
          <p:spPr bwMode="auto">
            <a:xfrm>
              <a:off x="6105525" y="5375275"/>
              <a:ext cx="271463" cy="288925"/>
            </a:xfrm>
            <a:prstGeom prst="rect">
              <a:avLst/>
            </a:prstGeom>
            <a:solidFill>
              <a:srgbClr val="000000"/>
            </a:solidFill>
            <a:ln w="19050">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3" name="Rectangle 30"/>
            <p:cNvSpPr>
              <a:spLocks noChangeArrowheads="1"/>
            </p:cNvSpPr>
            <p:nvPr/>
          </p:nvSpPr>
          <p:spPr bwMode="auto">
            <a:xfrm>
              <a:off x="6105525" y="5375275"/>
              <a:ext cx="271463"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nchor="ct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endParaRPr lang="es-ES_tradnl" altLang="en-US" sz="2300">
                <a:latin typeface="Times New Roman" panose="02020603050405020304" pitchFamily="18" charset="0"/>
              </a:endParaRPr>
            </a:p>
          </p:txBody>
        </p:sp>
        <p:sp>
          <p:nvSpPr>
            <p:cNvPr id="34" name="Rectangle 31"/>
            <p:cNvSpPr>
              <a:spLocks noChangeArrowheads="1"/>
            </p:cNvSpPr>
            <p:nvPr/>
          </p:nvSpPr>
          <p:spPr bwMode="auto">
            <a:xfrm>
              <a:off x="9683750" y="2054225"/>
              <a:ext cx="269875" cy="288925"/>
            </a:xfrm>
            <a:prstGeom prst="rect">
              <a:avLst/>
            </a:prstGeom>
            <a:solidFill>
              <a:schemeClr val="hlink"/>
            </a:solidFill>
            <a:ln w="28575">
              <a:solidFill>
                <a:srgbClr val="000000"/>
              </a:solidFill>
              <a:miter lim="800000"/>
              <a:headEnd/>
              <a:tailEnd/>
            </a:ln>
            <a:effectLst/>
            <a:extLs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nchor="ct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lgn="ctr"/>
              <a:endParaRPr lang="es-ES_tradnl" altLang="en-US" sz="2300">
                <a:latin typeface="Times New Roman" panose="02020603050405020304" pitchFamily="18" charset="0"/>
              </a:endParaRPr>
            </a:p>
          </p:txBody>
        </p:sp>
        <p:sp>
          <p:nvSpPr>
            <p:cNvPr id="35" name="Oval 32"/>
            <p:cNvSpPr>
              <a:spLocks noChangeArrowheads="1"/>
            </p:cNvSpPr>
            <p:nvPr/>
          </p:nvSpPr>
          <p:spPr bwMode="auto">
            <a:xfrm>
              <a:off x="5700713" y="4148138"/>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6" name="Oval 33"/>
            <p:cNvSpPr>
              <a:spLocks noChangeArrowheads="1"/>
            </p:cNvSpPr>
            <p:nvPr/>
          </p:nvSpPr>
          <p:spPr bwMode="auto">
            <a:xfrm>
              <a:off x="5700713" y="2054225"/>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7" name="Oval 34"/>
            <p:cNvSpPr>
              <a:spLocks noChangeArrowheads="1"/>
            </p:cNvSpPr>
            <p:nvPr/>
          </p:nvSpPr>
          <p:spPr bwMode="auto">
            <a:xfrm>
              <a:off x="5700713" y="5375275"/>
              <a:ext cx="271462"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8" name="Line 35"/>
            <p:cNvSpPr>
              <a:spLocks noChangeShapeType="1"/>
            </p:cNvSpPr>
            <p:nvPr/>
          </p:nvSpPr>
          <p:spPr bwMode="auto">
            <a:xfrm>
              <a:off x="5835650" y="4003675"/>
              <a:ext cx="0" cy="144463"/>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39" name="Line 36"/>
            <p:cNvSpPr>
              <a:spLocks noChangeShapeType="1"/>
            </p:cNvSpPr>
            <p:nvPr/>
          </p:nvSpPr>
          <p:spPr bwMode="auto">
            <a:xfrm>
              <a:off x="5835650" y="2992438"/>
              <a:ext cx="0" cy="144462"/>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40" name="Line 37"/>
            <p:cNvSpPr>
              <a:spLocks noChangeShapeType="1"/>
            </p:cNvSpPr>
            <p:nvPr/>
          </p:nvSpPr>
          <p:spPr bwMode="auto">
            <a:xfrm flipV="1">
              <a:off x="5835650" y="4003675"/>
              <a:ext cx="1219200"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41" name="Line 38"/>
            <p:cNvSpPr>
              <a:spLocks noChangeShapeType="1"/>
            </p:cNvSpPr>
            <p:nvPr/>
          </p:nvSpPr>
          <p:spPr bwMode="auto">
            <a:xfrm flipV="1">
              <a:off x="5835650" y="2992438"/>
              <a:ext cx="1219200"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42" name="Line 39"/>
            <p:cNvSpPr>
              <a:spLocks noChangeShapeType="1"/>
            </p:cNvSpPr>
            <p:nvPr/>
          </p:nvSpPr>
          <p:spPr bwMode="auto">
            <a:xfrm>
              <a:off x="5835650" y="1838325"/>
              <a:ext cx="1285875"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43" name="Line 40"/>
            <p:cNvSpPr>
              <a:spLocks noChangeShapeType="1"/>
            </p:cNvSpPr>
            <p:nvPr/>
          </p:nvSpPr>
          <p:spPr bwMode="auto">
            <a:xfrm>
              <a:off x="5835650" y="1838325"/>
              <a:ext cx="0" cy="2159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44" name="Text Box 41"/>
            <p:cNvSpPr txBox="1">
              <a:spLocks noChangeArrowheads="1"/>
            </p:cNvSpPr>
            <p:nvPr/>
          </p:nvSpPr>
          <p:spPr bwMode="auto">
            <a:xfrm>
              <a:off x="8274050" y="1169988"/>
              <a:ext cx="746125" cy="439737"/>
            </a:xfrm>
            <a:prstGeom prst="rect">
              <a:avLst/>
            </a:prstGeom>
            <a:noFill/>
            <a:ln>
              <a:noFill/>
            </a:ln>
            <a:effectLst>
              <a:prstShdw prst="shdw17" dist="17961" dir="2700000">
                <a:srgbClr val="000000"/>
              </a:prstShdw>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Lst>
          </p:spPr>
          <p:txBody>
            <a:bodyPr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es-ES_tradnl" altLang="en-US" sz="2300" b="1">
                  <a:solidFill>
                    <a:srgbClr val="000000"/>
                  </a:solidFill>
                </a:rPr>
                <a:t>21</a:t>
              </a:r>
            </a:p>
          </p:txBody>
        </p:sp>
        <p:sp>
          <p:nvSpPr>
            <p:cNvPr id="45" name="Line 42"/>
            <p:cNvSpPr>
              <a:spLocks noChangeShapeType="1"/>
            </p:cNvSpPr>
            <p:nvPr/>
          </p:nvSpPr>
          <p:spPr bwMode="auto">
            <a:xfrm flipH="1">
              <a:off x="8002588" y="1187450"/>
              <a:ext cx="0" cy="43338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46" name="Oval 43"/>
            <p:cNvSpPr>
              <a:spLocks noChangeArrowheads="1"/>
            </p:cNvSpPr>
            <p:nvPr/>
          </p:nvSpPr>
          <p:spPr bwMode="auto">
            <a:xfrm>
              <a:off x="7191375" y="2054225"/>
              <a:ext cx="269875"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47" name="Line 44"/>
            <p:cNvSpPr>
              <a:spLocks noChangeShapeType="1"/>
            </p:cNvSpPr>
            <p:nvPr/>
          </p:nvSpPr>
          <p:spPr bwMode="auto">
            <a:xfrm>
              <a:off x="7324725" y="1260475"/>
              <a:ext cx="0" cy="79375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48" name="Line 45"/>
            <p:cNvSpPr>
              <a:spLocks noChangeShapeType="1"/>
            </p:cNvSpPr>
            <p:nvPr/>
          </p:nvSpPr>
          <p:spPr bwMode="auto">
            <a:xfrm flipH="1" flipV="1">
              <a:off x="8002588" y="2054225"/>
              <a:ext cx="0" cy="144463"/>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49" name="Oval 46"/>
            <p:cNvSpPr>
              <a:spLocks noChangeArrowheads="1"/>
            </p:cNvSpPr>
            <p:nvPr/>
          </p:nvSpPr>
          <p:spPr bwMode="auto">
            <a:xfrm>
              <a:off x="7867650" y="1765300"/>
              <a:ext cx="271463"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0" name="Oval 47"/>
            <p:cNvSpPr>
              <a:spLocks noChangeArrowheads="1"/>
            </p:cNvSpPr>
            <p:nvPr/>
          </p:nvSpPr>
          <p:spPr bwMode="auto">
            <a:xfrm>
              <a:off x="7867650" y="1620838"/>
              <a:ext cx="271463"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1" name="Line 48"/>
            <p:cNvSpPr>
              <a:spLocks noChangeShapeType="1"/>
            </p:cNvSpPr>
            <p:nvPr/>
          </p:nvSpPr>
          <p:spPr bwMode="auto">
            <a:xfrm flipH="1">
              <a:off x="6986588" y="1404938"/>
              <a:ext cx="0" cy="649287"/>
            </a:xfrm>
            <a:prstGeom prst="line">
              <a:avLst/>
            </a:prstGeom>
            <a:noFill/>
            <a:ln w="28575">
              <a:solidFill>
                <a:srgbClr val="FF0000"/>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990000"/>
                    </a:outerShdw>
                  </a:effectLst>
                </a14:hiddenEffects>
              </a:ext>
            </a:extLst>
          </p:spPr>
          <p:txBody>
            <a:bodyPr wrap="none" anchor="ctr"/>
            <a:lstStyle/>
            <a:p>
              <a:endParaRPr lang="en-US"/>
            </a:p>
          </p:txBody>
        </p:sp>
        <p:pic>
          <p:nvPicPr>
            <p:cNvPr id="52" name="Picture 49" descr="DLP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3388" y="1052513"/>
              <a:ext cx="1436687"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50" descr="BUS10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3388" y="3209925"/>
              <a:ext cx="1693862"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Oval 51"/>
            <p:cNvSpPr>
              <a:spLocks noChangeArrowheads="1"/>
            </p:cNvSpPr>
            <p:nvPr/>
          </p:nvSpPr>
          <p:spPr bwMode="auto">
            <a:xfrm>
              <a:off x="7191375" y="1620838"/>
              <a:ext cx="269875" cy="288925"/>
            </a:xfrm>
            <a:prstGeom prst="ellipse">
              <a:avLst/>
            </a:pr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5" name="Line 52"/>
            <p:cNvSpPr>
              <a:spLocks noChangeShapeType="1"/>
            </p:cNvSpPr>
            <p:nvPr/>
          </p:nvSpPr>
          <p:spPr bwMode="auto">
            <a:xfrm flipV="1">
              <a:off x="7461250" y="1765300"/>
              <a:ext cx="68263"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anchor="ctr"/>
            <a:lstStyle/>
            <a:p>
              <a:endParaRPr lang="en-US"/>
            </a:p>
          </p:txBody>
        </p:sp>
        <p:sp>
          <p:nvSpPr>
            <p:cNvPr id="56" name="Line 53"/>
            <p:cNvSpPr>
              <a:spLocks noChangeShapeType="1"/>
            </p:cNvSpPr>
            <p:nvPr/>
          </p:nvSpPr>
          <p:spPr bwMode="auto">
            <a:xfrm>
              <a:off x="8274050" y="2054225"/>
              <a:ext cx="1084263" cy="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999999"/>
                    </a:outerShdw>
                  </a:effectLst>
                </a14:hiddenEffects>
              </a:ext>
            </a:extLst>
          </p:spPr>
          <p:txBody>
            <a:bodyPr wrap="none" anchor="ctr"/>
            <a:lstStyle/>
            <a:p>
              <a:endParaRPr lang="en-US"/>
            </a:p>
          </p:txBody>
        </p:sp>
        <p:sp>
          <p:nvSpPr>
            <p:cNvPr id="57" name="Text Box 54"/>
            <p:cNvSpPr txBox="1">
              <a:spLocks noChangeArrowheads="1"/>
            </p:cNvSpPr>
            <p:nvPr/>
          </p:nvSpPr>
          <p:spPr bwMode="auto">
            <a:xfrm>
              <a:off x="8477250" y="1693863"/>
              <a:ext cx="649288" cy="37782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1900" b="1">
                  <a:solidFill>
                    <a:schemeClr val="bg1"/>
                  </a:solidFill>
                </a:rPr>
                <a:t>I </a:t>
              </a:r>
              <a:r>
                <a:rPr lang="es-ES_tradnl" altLang="en-US" sz="1900" b="1" baseline="-10000">
                  <a:solidFill>
                    <a:schemeClr val="bg1"/>
                  </a:solidFill>
                </a:rPr>
                <a:t>falta</a:t>
              </a:r>
              <a:endParaRPr lang="es-ES_tradnl" altLang="en-US" sz="2300" b="1">
                <a:solidFill>
                  <a:schemeClr val="bg1"/>
                </a:solidFill>
                <a:latin typeface="Times New Roman" panose="02020603050405020304" pitchFamily="18" charset="0"/>
              </a:endParaRPr>
            </a:p>
          </p:txBody>
        </p:sp>
        <p:sp>
          <p:nvSpPr>
            <p:cNvPr id="58" name="Text Box 55"/>
            <p:cNvSpPr txBox="1">
              <a:spLocks noChangeArrowheads="1"/>
            </p:cNvSpPr>
            <p:nvPr/>
          </p:nvSpPr>
          <p:spPr bwMode="auto">
            <a:xfrm>
              <a:off x="8358188" y="4314825"/>
              <a:ext cx="1679575" cy="44291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txBody>
            <a:bodyPr wrap="none" lIns="87462" tIns="43731" rIns="87462" bIns="43731">
              <a:spAutoFit/>
            </a:bodyPr>
            <a:lstStyle>
              <a:lvl1pPr defTabSz="874713">
                <a:defRPr sz="2400">
                  <a:solidFill>
                    <a:schemeClr val="tx1"/>
                  </a:solidFill>
                  <a:latin typeface="Arial" panose="020B0604020202020204" pitchFamily="34" charset="0"/>
                </a:defRPr>
              </a:lvl1pPr>
              <a:lvl2pPr marL="742950" indent="-285750" defTabSz="874713">
                <a:defRPr sz="2400">
                  <a:solidFill>
                    <a:schemeClr val="tx1"/>
                  </a:solidFill>
                  <a:latin typeface="Arial" panose="020B0604020202020204" pitchFamily="34" charset="0"/>
                </a:defRPr>
              </a:lvl2pPr>
              <a:lvl3pPr marL="1143000" indent="-228600" defTabSz="874713">
                <a:defRPr sz="2400">
                  <a:solidFill>
                    <a:schemeClr val="tx1"/>
                  </a:solidFill>
                  <a:latin typeface="Arial" panose="020B0604020202020204" pitchFamily="34" charset="0"/>
                </a:defRPr>
              </a:lvl3pPr>
              <a:lvl4pPr marL="1600200" indent="-228600" defTabSz="874713">
                <a:defRPr sz="2400">
                  <a:solidFill>
                    <a:schemeClr val="tx1"/>
                  </a:solidFill>
                  <a:latin typeface="Arial" panose="020B0604020202020204" pitchFamily="34" charset="0"/>
                </a:defRPr>
              </a:lvl4pPr>
              <a:lvl5pPr marL="2057400" indent="-228600" defTabSz="874713">
                <a:defRPr sz="2400">
                  <a:solidFill>
                    <a:schemeClr val="tx1"/>
                  </a:solidFill>
                  <a:latin typeface="Arial" panose="020B0604020202020204" pitchFamily="34" charset="0"/>
                </a:defRPr>
              </a:lvl5pPr>
              <a:lvl6pPr marL="2514600" indent="-228600" defTabSz="8747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47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47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4713" eaLnBrk="0" fontAlgn="base" hangingPunct="0">
                <a:spcBef>
                  <a:spcPct val="0"/>
                </a:spcBef>
                <a:spcAft>
                  <a:spcPct val="0"/>
                </a:spcAft>
                <a:defRPr sz="2400">
                  <a:solidFill>
                    <a:schemeClr val="tx1"/>
                  </a:solidFill>
                  <a:latin typeface="Arial" panose="020B0604020202020204" pitchFamily="34" charset="0"/>
                </a:defRPr>
              </a:lvl9pPr>
            </a:lstStyle>
            <a:p>
              <a:r>
                <a:rPr lang="es-ES_tradnl" altLang="en-US" sz="2300" b="1">
                  <a:solidFill>
                    <a:srgbClr val="FF0000"/>
                  </a:solidFill>
                </a:rPr>
                <a:t>T </a:t>
              </a:r>
              <a:r>
                <a:rPr lang="es-ES_tradnl" altLang="en-US" sz="2300" b="1">
                  <a:solidFill>
                    <a:srgbClr val="FF0000"/>
                  </a:solidFill>
                  <a:sym typeface="Symbol" panose="05050102010706020507" pitchFamily="18" charset="2"/>
                </a:rPr>
                <a:t> 250 ms</a:t>
              </a:r>
              <a:endParaRPr lang="es-ES_tradnl" altLang="en-US" sz="2300" b="1">
                <a:solidFill>
                  <a:srgbClr val="FF0000"/>
                </a:solidFill>
              </a:endParaRPr>
            </a:p>
          </p:txBody>
        </p:sp>
      </p:grpSp>
    </p:spTree>
    <p:extLst>
      <p:ext uri="{BB962C8B-B14F-4D97-AF65-F5344CB8AC3E}">
        <p14:creationId xmlns:p14="http://schemas.microsoft.com/office/powerpoint/2010/main" val="43058103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294967295"/>
          </p:nvPr>
        </p:nvSpPr>
        <p:spPr/>
        <p:txBody>
          <a:bodyPr/>
          <a:lstStyle/>
          <a:p>
            <a:pPr>
              <a:defRPr/>
            </a:pPr>
            <a:fld id="{A9A9398E-2CD2-4670-BE45-3A391902D18E}" type="slidenum">
              <a:rPr lang="es-AR" smtClean="0"/>
              <a:pPr>
                <a:defRPr/>
              </a:pPr>
              <a:t>149</a:t>
            </a:fld>
            <a:endParaRPr lang="es-AR" dirty="0"/>
          </a:p>
        </p:txBody>
      </p:sp>
      <p:pic>
        <p:nvPicPr>
          <p:cNvPr id="59397" name="Imagen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6690" y="2001798"/>
            <a:ext cx="5857875" cy="475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609600" y="1447800"/>
            <a:ext cx="10752056" cy="553998"/>
          </a:xfrm>
        </p:spPr>
        <p:txBody>
          <a:bodyPr/>
          <a:lstStyle/>
          <a:p>
            <a:pPr algn="ctr"/>
            <a:r>
              <a:rPr lang="en-US" sz="3600" spc="5" dirty="0" smtClean="0"/>
              <a:t>CONCLUSIONES</a:t>
            </a:r>
            <a:endParaRPr lang="en-US" sz="3600" dirty="0">
              <a:solidFill>
                <a:srgbClr val="FF0000"/>
              </a:solidFill>
            </a:endParaRPr>
          </a:p>
        </p:txBody>
      </p:sp>
    </p:spTree>
    <p:extLst>
      <p:ext uri="{BB962C8B-B14F-4D97-AF65-F5344CB8AC3E}">
        <p14:creationId xmlns:p14="http://schemas.microsoft.com/office/powerpoint/2010/main" val="2748967013"/>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65370" y="685800"/>
            <a:ext cx="3456940" cy="879475"/>
          </a:xfrm>
          <a:prstGeom prst="rect">
            <a:avLst/>
          </a:prstGeom>
        </p:spPr>
        <p:txBody>
          <a:bodyPr vert="horz" wrap="square" lIns="0" tIns="13970" rIns="0" bIns="0" rtlCol="0">
            <a:spAutoFit/>
          </a:bodyPr>
          <a:lstStyle/>
          <a:p>
            <a:pPr marL="579755" marR="5080" indent="-567690">
              <a:spcBef>
                <a:spcPts val="110"/>
              </a:spcBef>
            </a:pPr>
            <a:r>
              <a:rPr spc="-5" dirty="0"/>
              <a:t>RELÉS</a:t>
            </a:r>
            <a:r>
              <a:rPr spc="-85" dirty="0"/>
              <a:t> </a:t>
            </a:r>
            <a:r>
              <a:rPr dirty="0"/>
              <a:t>DE</a:t>
            </a:r>
            <a:r>
              <a:rPr spc="-35" dirty="0"/>
              <a:t> </a:t>
            </a:r>
            <a:r>
              <a:rPr spc="-10" dirty="0"/>
              <a:t>PROTECCIÓN: </a:t>
            </a:r>
            <a:r>
              <a:rPr spc="-615" dirty="0"/>
              <a:t> </a:t>
            </a:r>
            <a:r>
              <a:rPr spc="-15" dirty="0"/>
              <a:t>CONCLUSIONES</a:t>
            </a:r>
          </a:p>
        </p:txBody>
      </p:sp>
      <p:sp>
        <p:nvSpPr>
          <p:cNvPr id="3" name="object 3"/>
          <p:cNvSpPr txBox="1"/>
          <p:nvPr/>
        </p:nvSpPr>
        <p:spPr>
          <a:xfrm>
            <a:off x="2317495" y="1796786"/>
            <a:ext cx="7552690" cy="3949799"/>
          </a:xfrm>
          <a:prstGeom prst="rect">
            <a:avLst/>
          </a:prstGeom>
        </p:spPr>
        <p:txBody>
          <a:bodyPr vert="horz" wrap="square" lIns="0" tIns="86360" rIns="0" bIns="0" rtlCol="0">
            <a:spAutoFit/>
          </a:bodyPr>
          <a:lstStyle/>
          <a:p>
            <a:pPr marL="355600" indent="-343535">
              <a:spcBef>
                <a:spcPts val="680"/>
              </a:spcBef>
              <a:buFont typeface="Arial MT"/>
              <a:buChar char="•"/>
              <a:tabLst>
                <a:tab pos="355600" algn="l"/>
                <a:tab pos="356235" algn="l"/>
              </a:tabLst>
            </a:pPr>
            <a:r>
              <a:rPr sz="2400" b="1" spc="10" dirty="0">
                <a:latin typeface="Calibri"/>
                <a:cs typeface="Calibri"/>
              </a:rPr>
              <a:t>C</a:t>
            </a:r>
            <a:r>
              <a:rPr sz="2400" b="1" spc="5" dirty="0">
                <a:latin typeface="Calibri"/>
                <a:cs typeface="Calibri"/>
              </a:rPr>
              <a:t>A</a:t>
            </a:r>
            <a:r>
              <a:rPr sz="2400" b="1" spc="-5" dirty="0">
                <a:latin typeface="Calibri"/>
                <a:cs typeface="Calibri"/>
              </a:rPr>
              <a:t>R</a:t>
            </a:r>
            <a:r>
              <a:rPr sz="2400" b="1" spc="5" dirty="0">
                <a:latin typeface="Calibri"/>
                <a:cs typeface="Calibri"/>
              </a:rPr>
              <a:t>A</a:t>
            </a:r>
            <a:r>
              <a:rPr sz="2400" b="1" spc="15" dirty="0">
                <a:latin typeface="Calibri"/>
                <a:cs typeface="Calibri"/>
              </a:rPr>
              <a:t>C</a:t>
            </a:r>
            <a:r>
              <a:rPr sz="2400" b="1" spc="10" dirty="0">
                <a:latin typeface="Calibri"/>
                <a:cs typeface="Calibri"/>
              </a:rPr>
              <a:t>TE</a:t>
            </a:r>
            <a:r>
              <a:rPr sz="2400" b="1" spc="-10" dirty="0">
                <a:latin typeface="Calibri"/>
                <a:cs typeface="Calibri"/>
              </a:rPr>
              <a:t>R</a:t>
            </a:r>
            <a:r>
              <a:rPr sz="2400" b="1" dirty="0">
                <a:latin typeface="Calibri"/>
                <a:cs typeface="Calibri"/>
              </a:rPr>
              <a:t>Í</a:t>
            </a:r>
            <a:r>
              <a:rPr sz="2400" b="1" spc="-20" dirty="0">
                <a:latin typeface="Calibri"/>
                <a:cs typeface="Calibri"/>
              </a:rPr>
              <a:t>S</a:t>
            </a:r>
            <a:r>
              <a:rPr sz="2400" b="1" spc="10" dirty="0">
                <a:latin typeface="Calibri"/>
                <a:cs typeface="Calibri"/>
              </a:rPr>
              <a:t>T</a:t>
            </a:r>
            <a:r>
              <a:rPr sz="2400" b="1" spc="-35" dirty="0">
                <a:latin typeface="Calibri"/>
                <a:cs typeface="Calibri"/>
              </a:rPr>
              <a:t>I</a:t>
            </a:r>
            <a:r>
              <a:rPr sz="2400" b="1" spc="10" dirty="0">
                <a:latin typeface="Calibri"/>
                <a:cs typeface="Calibri"/>
              </a:rPr>
              <a:t>C</a:t>
            </a:r>
            <a:r>
              <a:rPr sz="2400" b="1" spc="-25" dirty="0">
                <a:latin typeface="Calibri"/>
                <a:cs typeface="Calibri"/>
              </a:rPr>
              <a:t>A</a:t>
            </a:r>
            <a:r>
              <a:rPr sz="2400" b="1" spc="5" dirty="0">
                <a:latin typeface="Calibri"/>
                <a:cs typeface="Calibri"/>
              </a:rPr>
              <a:t>S</a:t>
            </a:r>
            <a:r>
              <a:rPr sz="2400" b="1" spc="-145" dirty="0">
                <a:latin typeface="Calibri"/>
                <a:cs typeface="Calibri"/>
              </a:rPr>
              <a:t> </a:t>
            </a:r>
            <a:r>
              <a:rPr sz="2400" b="1" spc="-10" dirty="0">
                <a:latin typeface="Calibri"/>
                <a:cs typeface="Calibri"/>
              </a:rPr>
              <a:t>D</a:t>
            </a:r>
            <a:r>
              <a:rPr sz="2400" b="1" spc="5" dirty="0">
                <a:latin typeface="Calibri"/>
                <a:cs typeface="Calibri"/>
              </a:rPr>
              <a:t>E</a:t>
            </a:r>
            <a:r>
              <a:rPr sz="2400" b="1" spc="-35" dirty="0">
                <a:latin typeface="Calibri"/>
                <a:cs typeface="Calibri"/>
              </a:rPr>
              <a:t> </a:t>
            </a:r>
            <a:r>
              <a:rPr sz="2400" b="1" spc="-40" dirty="0">
                <a:latin typeface="Calibri"/>
                <a:cs typeface="Calibri"/>
              </a:rPr>
              <a:t>L</a:t>
            </a:r>
            <a:r>
              <a:rPr sz="2400" b="1" spc="-10" dirty="0">
                <a:latin typeface="Calibri"/>
                <a:cs typeface="Calibri"/>
              </a:rPr>
              <a:t>O</a:t>
            </a:r>
            <a:r>
              <a:rPr sz="2400" b="1" spc="5" dirty="0">
                <a:latin typeface="Calibri"/>
                <a:cs typeface="Calibri"/>
              </a:rPr>
              <a:t>S </a:t>
            </a:r>
            <a:r>
              <a:rPr sz="2400" b="1" dirty="0">
                <a:latin typeface="Calibri"/>
                <a:cs typeface="Calibri"/>
              </a:rPr>
              <a:t>SI</a:t>
            </a:r>
            <a:r>
              <a:rPr sz="2400" b="1" spc="15" dirty="0">
                <a:latin typeface="Calibri"/>
                <a:cs typeface="Calibri"/>
              </a:rPr>
              <a:t>S</a:t>
            </a:r>
            <a:r>
              <a:rPr sz="2400" b="1" spc="10" dirty="0">
                <a:latin typeface="Calibri"/>
                <a:cs typeface="Calibri"/>
              </a:rPr>
              <a:t>TE</a:t>
            </a:r>
            <a:r>
              <a:rPr sz="2400" b="1" spc="-5" dirty="0">
                <a:latin typeface="Calibri"/>
                <a:cs typeface="Calibri"/>
              </a:rPr>
              <a:t>M</a:t>
            </a:r>
            <a:r>
              <a:rPr sz="2400" b="1" spc="5" dirty="0">
                <a:latin typeface="Calibri"/>
                <a:cs typeface="Calibri"/>
              </a:rPr>
              <a:t>AS</a:t>
            </a:r>
            <a:r>
              <a:rPr sz="2400" b="1" spc="-135" dirty="0">
                <a:latin typeface="Calibri"/>
                <a:cs typeface="Calibri"/>
              </a:rPr>
              <a:t> </a:t>
            </a:r>
            <a:r>
              <a:rPr sz="2400" b="1" spc="-10" dirty="0">
                <a:latin typeface="Calibri"/>
                <a:cs typeface="Calibri"/>
              </a:rPr>
              <a:t>D</a:t>
            </a:r>
            <a:r>
              <a:rPr sz="2400" b="1" spc="5" dirty="0">
                <a:latin typeface="Calibri"/>
                <a:cs typeface="Calibri"/>
              </a:rPr>
              <a:t>E P</a:t>
            </a:r>
            <a:r>
              <a:rPr sz="2400" b="1" spc="-40" dirty="0">
                <a:latin typeface="Calibri"/>
                <a:cs typeface="Calibri"/>
              </a:rPr>
              <a:t>R</a:t>
            </a:r>
            <a:r>
              <a:rPr sz="2400" b="1" spc="-85" dirty="0">
                <a:latin typeface="Calibri"/>
                <a:cs typeface="Calibri"/>
              </a:rPr>
              <a:t>O</a:t>
            </a:r>
            <a:r>
              <a:rPr sz="2400" b="1" spc="10" dirty="0">
                <a:latin typeface="Calibri"/>
                <a:cs typeface="Calibri"/>
              </a:rPr>
              <a:t>T</a:t>
            </a:r>
            <a:r>
              <a:rPr sz="2400" b="1" spc="-25" dirty="0">
                <a:latin typeface="Calibri"/>
                <a:cs typeface="Calibri"/>
              </a:rPr>
              <a:t>E</a:t>
            </a:r>
            <a:r>
              <a:rPr sz="2400" b="1" spc="10" dirty="0">
                <a:latin typeface="Calibri"/>
                <a:cs typeface="Calibri"/>
              </a:rPr>
              <a:t>CC</a:t>
            </a:r>
            <a:r>
              <a:rPr sz="2400" b="1" dirty="0">
                <a:latin typeface="Calibri"/>
                <a:cs typeface="Calibri"/>
              </a:rPr>
              <a:t>I</a:t>
            </a:r>
            <a:r>
              <a:rPr sz="2400" b="1" spc="-5" dirty="0">
                <a:latin typeface="Calibri"/>
                <a:cs typeface="Calibri"/>
              </a:rPr>
              <a:t>Ó</a:t>
            </a:r>
            <a:r>
              <a:rPr sz="2400" b="1" spc="-10" dirty="0">
                <a:latin typeface="Calibri"/>
                <a:cs typeface="Calibri"/>
              </a:rPr>
              <a:t>N</a:t>
            </a:r>
            <a:r>
              <a:rPr sz="2400" b="1" dirty="0">
                <a:latin typeface="Calibri"/>
                <a:cs typeface="Calibri"/>
              </a:rPr>
              <a:t>.</a:t>
            </a:r>
          </a:p>
          <a:p>
            <a:pPr marL="355600" indent="-343535">
              <a:spcBef>
                <a:spcPts val="575"/>
              </a:spcBef>
              <a:buFont typeface="Arial MT"/>
              <a:buChar char="•"/>
              <a:tabLst>
                <a:tab pos="355600" algn="l"/>
                <a:tab pos="356235" algn="l"/>
              </a:tabLst>
            </a:pPr>
            <a:r>
              <a:rPr sz="2400" b="1" spc="-10" dirty="0">
                <a:latin typeface="Calibri"/>
                <a:cs typeface="Calibri"/>
              </a:rPr>
              <a:t>R</a:t>
            </a:r>
            <a:r>
              <a:rPr sz="2400" b="1" spc="-20" dirty="0">
                <a:latin typeface="Calibri"/>
                <a:cs typeface="Calibri"/>
              </a:rPr>
              <a:t>E</a:t>
            </a:r>
            <a:r>
              <a:rPr sz="2400" b="1" spc="10" dirty="0">
                <a:latin typeface="Calibri"/>
                <a:cs typeface="Calibri"/>
              </a:rPr>
              <a:t>S</a:t>
            </a:r>
            <a:r>
              <a:rPr sz="2400" b="1" spc="-165" dirty="0">
                <a:latin typeface="Calibri"/>
                <a:cs typeface="Calibri"/>
              </a:rPr>
              <a:t>P</a:t>
            </a:r>
            <a:r>
              <a:rPr sz="2400" b="1" spc="10" dirty="0">
                <a:latin typeface="Calibri"/>
                <a:cs typeface="Calibri"/>
              </a:rPr>
              <a:t>A</a:t>
            </a:r>
            <a:r>
              <a:rPr sz="2400" b="1" dirty="0">
                <a:latin typeface="Calibri"/>
                <a:cs typeface="Calibri"/>
              </a:rPr>
              <a:t>L</a:t>
            </a:r>
            <a:r>
              <a:rPr sz="2400" b="1" spc="-10" dirty="0">
                <a:latin typeface="Calibri"/>
                <a:cs typeface="Calibri"/>
              </a:rPr>
              <a:t>D</a:t>
            </a:r>
            <a:r>
              <a:rPr sz="2400" b="1" spc="5" dirty="0">
                <a:latin typeface="Calibri"/>
                <a:cs typeface="Calibri"/>
              </a:rPr>
              <a:t>O</a:t>
            </a:r>
            <a:r>
              <a:rPr sz="2400" b="1" spc="-90" dirty="0">
                <a:latin typeface="Calibri"/>
                <a:cs typeface="Calibri"/>
              </a:rPr>
              <a:t> </a:t>
            </a:r>
            <a:r>
              <a:rPr sz="2400" b="1" spc="-5" dirty="0">
                <a:latin typeface="Calibri"/>
                <a:cs typeface="Calibri"/>
              </a:rPr>
              <a:t>D</a:t>
            </a:r>
            <a:r>
              <a:rPr sz="2400" b="1" spc="5" dirty="0">
                <a:latin typeface="Calibri"/>
                <a:cs typeface="Calibri"/>
              </a:rPr>
              <a:t>E</a:t>
            </a:r>
            <a:r>
              <a:rPr sz="2400" b="1" spc="-30" dirty="0">
                <a:latin typeface="Calibri"/>
                <a:cs typeface="Calibri"/>
              </a:rPr>
              <a:t> </a:t>
            </a:r>
            <a:r>
              <a:rPr sz="2400" b="1" spc="-40" dirty="0">
                <a:latin typeface="Calibri"/>
                <a:cs typeface="Calibri"/>
              </a:rPr>
              <a:t>L</a:t>
            </a:r>
            <a:r>
              <a:rPr sz="2400" b="1" spc="-10" dirty="0">
                <a:latin typeface="Calibri"/>
                <a:cs typeface="Calibri"/>
              </a:rPr>
              <a:t>O</a:t>
            </a:r>
            <a:r>
              <a:rPr sz="2400" b="1" spc="5" dirty="0">
                <a:latin typeface="Calibri"/>
                <a:cs typeface="Calibri"/>
              </a:rPr>
              <a:t>S </a:t>
            </a:r>
            <a:r>
              <a:rPr sz="2400" b="1" dirty="0">
                <a:latin typeface="Calibri"/>
                <a:cs typeface="Calibri"/>
              </a:rPr>
              <a:t>SI</a:t>
            </a:r>
            <a:r>
              <a:rPr sz="2400" b="1" spc="10" dirty="0">
                <a:latin typeface="Calibri"/>
                <a:cs typeface="Calibri"/>
              </a:rPr>
              <a:t>S</a:t>
            </a:r>
            <a:r>
              <a:rPr sz="2400" b="1" spc="15" dirty="0">
                <a:latin typeface="Calibri"/>
                <a:cs typeface="Calibri"/>
              </a:rPr>
              <a:t>T</a:t>
            </a:r>
            <a:r>
              <a:rPr sz="2400" b="1" spc="10" dirty="0">
                <a:latin typeface="Calibri"/>
                <a:cs typeface="Calibri"/>
              </a:rPr>
              <a:t>E</a:t>
            </a:r>
            <a:r>
              <a:rPr sz="2400" b="1" dirty="0">
                <a:latin typeface="Calibri"/>
                <a:cs typeface="Calibri"/>
              </a:rPr>
              <a:t>M</a:t>
            </a:r>
            <a:r>
              <a:rPr sz="2400" b="1" spc="10" dirty="0">
                <a:latin typeface="Calibri"/>
                <a:cs typeface="Calibri"/>
              </a:rPr>
              <a:t>A</a:t>
            </a:r>
            <a:r>
              <a:rPr sz="2400" b="1" spc="5" dirty="0">
                <a:latin typeface="Calibri"/>
                <a:cs typeface="Calibri"/>
              </a:rPr>
              <a:t>S</a:t>
            </a:r>
            <a:r>
              <a:rPr sz="2400" b="1" spc="-145" dirty="0">
                <a:latin typeface="Calibri"/>
                <a:cs typeface="Calibri"/>
              </a:rPr>
              <a:t> </a:t>
            </a:r>
            <a:r>
              <a:rPr sz="2400" b="1" spc="-5" dirty="0">
                <a:latin typeface="Calibri"/>
                <a:cs typeface="Calibri"/>
              </a:rPr>
              <a:t>D</a:t>
            </a:r>
            <a:r>
              <a:rPr sz="2400" b="1" spc="5" dirty="0">
                <a:latin typeface="Calibri"/>
                <a:cs typeface="Calibri"/>
              </a:rPr>
              <a:t>E</a:t>
            </a:r>
            <a:r>
              <a:rPr sz="2400" b="1" spc="10" dirty="0">
                <a:latin typeface="Calibri"/>
                <a:cs typeface="Calibri"/>
              </a:rPr>
              <a:t> P</a:t>
            </a:r>
            <a:r>
              <a:rPr sz="2400" b="1" spc="-50" dirty="0">
                <a:latin typeface="Calibri"/>
                <a:cs typeface="Calibri"/>
              </a:rPr>
              <a:t>R</a:t>
            </a:r>
            <a:r>
              <a:rPr sz="2400" b="1" spc="-80" dirty="0">
                <a:latin typeface="Calibri"/>
                <a:cs typeface="Calibri"/>
              </a:rPr>
              <a:t>O</a:t>
            </a:r>
            <a:r>
              <a:rPr sz="2400" b="1" spc="15" dirty="0">
                <a:latin typeface="Calibri"/>
                <a:cs typeface="Calibri"/>
              </a:rPr>
              <a:t>T</a:t>
            </a:r>
            <a:r>
              <a:rPr sz="2400" b="1" spc="-20" dirty="0">
                <a:latin typeface="Calibri"/>
                <a:cs typeface="Calibri"/>
              </a:rPr>
              <a:t>E</a:t>
            </a:r>
            <a:r>
              <a:rPr sz="2400" b="1" spc="10" dirty="0">
                <a:latin typeface="Calibri"/>
                <a:cs typeface="Calibri"/>
              </a:rPr>
              <a:t>CC</a:t>
            </a:r>
            <a:r>
              <a:rPr sz="2400" b="1" dirty="0">
                <a:latin typeface="Calibri"/>
                <a:cs typeface="Calibri"/>
              </a:rPr>
              <a:t>I</a:t>
            </a:r>
            <a:r>
              <a:rPr sz="2400" b="1" spc="-5" dirty="0">
                <a:latin typeface="Calibri"/>
                <a:cs typeface="Calibri"/>
              </a:rPr>
              <a:t>Ó</a:t>
            </a:r>
            <a:r>
              <a:rPr sz="2400" b="1" spc="5" dirty="0">
                <a:latin typeface="Calibri"/>
                <a:cs typeface="Calibri"/>
              </a:rPr>
              <a:t>N</a:t>
            </a:r>
            <a:endParaRPr sz="2400" b="1" dirty="0">
              <a:latin typeface="Calibri"/>
              <a:cs typeface="Calibri"/>
            </a:endParaRPr>
          </a:p>
          <a:p>
            <a:pPr marL="355600" indent="-343535">
              <a:spcBef>
                <a:spcPts val="580"/>
              </a:spcBef>
              <a:buFont typeface="Arial MT"/>
              <a:buChar char="•"/>
              <a:tabLst>
                <a:tab pos="355600" algn="l"/>
                <a:tab pos="356235" algn="l"/>
              </a:tabLst>
            </a:pPr>
            <a:r>
              <a:rPr sz="2400" b="1" spc="-10" dirty="0">
                <a:latin typeface="Calibri"/>
                <a:cs typeface="Calibri"/>
              </a:rPr>
              <a:t>ZONAS</a:t>
            </a:r>
            <a:r>
              <a:rPr sz="2400" b="1" spc="-55" dirty="0">
                <a:latin typeface="Calibri"/>
                <a:cs typeface="Calibri"/>
              </a:rPr>
              <a:t> </a:t>
            </a:r>
            <a:r>
              <a:rPr sz="2400" b="1" dirty="0">
                <a:latin typeface="Calibri"/>
                <a:cs typeface="Calibri"/>
              </a:rPr>
              <a:t>DE</a:t>
            </a:r>
            <a:r>
              <a:rPr sz="2400" b="1" spc="-50" dirty="0">
                <a:latin typeface="Calibri"/>
                <a:cs typeface="Calibri"/>
              </a:rPr>
              <a:t> </a:t>
            </a:r>
            <a:r>
              <a:rPr sz="2400" b="1" spc="-10" dirty="0">
                <a:latin typeface="Calibri"/>
                <a:cs typeface="Calibri"/>
              </a:rPr>
              <a:t>PROTECCIÓN</a:t>
            </a:r>
            <a:endParaRPr sz="2400" b="1" dirty="0">
              <a:latin typeface="Calibri"/>
              <a:cs typeface="Calibri"/>
            </a:endParaRPr>
          </a:p>
          <a:p>
            <a:pPr marL="355600" indent="-343535">
              <a:spcBef>
                <a:spcPts val="580"/>
              </a:spcBef>
              <a:buFont typeface="Arial MT"/>
              <a:buChar char="•"/>
              <a:tabLst>
                <a:tab pos="355600" algn="l"/>
                <a:tab pos="356235" algn="l"/>
              </a:tabLst>
            </a:pPr>
            <a:r>
              <a:rPr sz="2400" b="1" spc="-5" dirty="0">
                <a:latin typeface="Calibri"/>
                <a:cs typeface="Calibri"/>
              </a:rPr>
              <a:t>COMPONENTES</a:t>
            </a:r>
            <a:r>
              <a:rPr sz="2400" b="1" spc="-105" dirty="0">
                <a:latin typeface="Calibri"/>
                <a:cs typeface="Calibri"/>
              </a:rPr>
              <a:t> </a:t>
            </a:r>
            <a:r>
              <a:rPr sz="2400" b="1" spc="-10" dirty="0">
                <a:latin typeface="Calibri"/>
                <a:cs typeface="Calibri"/>
              </a:rPr>
              <a:t>BÁSICOS</a:t>
            </a:r>
            <a:r>
              <a:rPr sz="2400" b="1" spc="-35" dirty="0">
                <a:latin typeface="Calibri"/>
                <a:cs typeface="Calibri"/>
              </a:rPr>
              <a:t> </a:t>
            </a:r>
            <a:r>
              <a:rPr sz="2400" b="1" dirty="0">
                <a:latin typeface="Calibri"/>
                <a:cs typeface="Calibri"/>
              </a:rPr>
              <a:t>DE</a:t>
            </a:r>
            <a:r>
              <a:rPr sz="2400" b="1" spc="-30" dirty="0">
                <a:latin typeface="Calibri"/>
                <a:cs typeface="Calibri"/>
              </a:rPr>
              <a:t> </a:t>
            </a:r>
            <a:r>
              <a:rPr sz="2400" b="1" spc="5" dirty="0">
                <a:latin typeface="Calibri"/>
                <a:cs typeface="Calibri"/>
              </a:rPr>
              <a:t>UN</a:t>
            </a:r>
            <a:r>
              <a:rPr sz="2400" b="1" spc="-5" dirty="0">
                <a:latin typeface="Calibri"/>
                <a:cs typeface="Calibri"/>
              </a:rPr>
              <a:t> </a:t>
            </a:r>
            <a:r>
              <a:rPr sz="2400" b="1" spc="5" dirty="0">
                <a:latin typeface="Calibri"/>
                <a:cs typeface="Calibri"/>
              </a:rPr>
              <a:t>SISTEMA</a:t>
            </a:r>
            <a:r>
              <a:rPr sz="2400" b="1" spc="-110" dirty="0">
                <a:latin typeface="Calibri"/>
                <a:cs typeface="Calibri"/>
              </a:rPr>
              <a:t> </a:t>
            </a:r>
            <a:r>
              <a:rPr sz="2400" b="1" dirty="0">
                <a:latin typeface="Calibri"/>
                <a:cs typeface="Calibri"/>
              </a:rPr>
              <a:t>DE</a:t>
            </a:r>
            <a:r>
              <a:rPr sz="2400" b="1" spc="10" dirty="0">
                <a:latin typeface="Calibri"/>
                <a:cs typeface="Calibri"/>
              </a:rPr>
              <a:t> </a:t>
            </a:r>
            <a:r>
              <a:rPr sz="2400" b="1" spc="-10" dirty="0">
                <a:latin typeface="Calibri"/>
                <a:cs typeface="Calibri"/>
              </a:rPr>
              <a:t>PROTECCIÓN</a:t>
            </a:r>
            <a:endParaRPr sz="2400" b="1" dirty="0">
              <a:latin typeface="Calibri"/>
              <a:cs typeface="Calibri"/>
            </a:endParaRPr>
          </a:p>
          <a:p>
            <a:pPr marL="355600" indent="-343535">
              <a:spcBef>
                <a:spcPts val="575"/>
              </a:spcBef>
              <a:buFont typeface="Arial MT"/>
              <a:buChar char="•"/>
              <a:tabLst>
                <a:tab pos="355600" algn="l"/>
                <a:tab pos="356235" algn="l"/>
              </a:tabLst>
            </a:pPr>
            <a:r>
              <a:rPr sz="2400" b="1" spc="-5" dirty="0">
                <a:latin typeface="Calibri"/>
                <a:cs typeface="Calibri"/>
              </a:rPr>
              <a:t>TRANSFORMADORES</a:t>
            </a:r>
            <a:r>
              <a:rPr sz="2400" b="1" spc="-120" dirty="0">
                <a:latin typeface="Calibri"/>
                <a:cs typeface="Calibri"/>
              </a:rPr>
              <a:t> </a:t>
            </a:r>
            <a:r>
              <a:rPr sz="2400" b="1" dirty="0">
                <a:latin typeface="Calibri"/>
                <a:cs typeface="Calibri"/>
              </a:rPr>
              <a:t>DE</a:t>
            </a:r>
            <a:r>
              <a:rPr sz="2400" b="1" spc="-5" dirty="0">
                <a:latin typeface="Calibri"/>
                <a:cs typeface="Calibri"/>
              </a:rPr>
              <a:t> </a:t>
            </a:r>
            <a:r>
              <a:rPr sz="2400" b="1" spc="-10" dirty="0">
                <a:latin typeface="Calibri"/>
                <a:cs typeface="Calibri"/>
              </a:rPr>
              <a:t>INSTRUMENTACIÓN</a:t>
            </a:r>
            <a:endParaRPr sz="2400" b="1" dirty="0">
              <a:latin typeface="Calibri"/>
              <a:cs typeface="Calibri"/>
            </a:endParaRPr>
          </a:p>
          <a:p>
            <a:pPr marL="355600" indent="-343535">
              <a:spcBef>
                <a:spcPts val="580"/>
              </a:spcBef>
              <a:buFont typeface="Arial MT"/>
              <a:buChar char="•"/>
              <a:tabLst>
                <a:tab pos="355600" algn="l"/>
                <a:tab pos="356235" algn="l"/>
              </a:tabLst>
            </a:pPr>
            <a:r>
              <a:rPr sz="2400" b="1" spc="-5" dirty="0">
                <a:latin typeface="Calibri"/>
                <a:cs typeface="Calibri"/>
              </a:rPr>
              <a:t>BREAKER</a:t>
            </a:r>
            <a:endParaRPr sz="2400" b="1" dirty="0">
              <a:latin typeface="Calibri"/>
              <a:cs typeface="Calibri"/>
            </a:endParaRPr>
          </a:p>
          <a:p>
            <a:pPr marL="355600" indent="-343535">
              <a:spcBef>
                <a:spcPts val="580"/>
              </a:spcBef>
              <a:buFont typeface="Arial MT"/>
              <a:buChar char="•"/>
              <a:tabLst>
                <a:tab pos="355600" algn="l"/>
                <a:tab pos="356235" algn="l"/>
              </a:tabLst>
            </a:pPr>
            <a:r>
              <a:rPr sz="2400" b="1" spc="-5" dirty="0">
                <a:latin typeface="Calibri"/>
                <a:cs typeface="Calibri"/>
              </a:rPr>
              <a:t>RELÉS</a:t>
            </a:r>
            <a:r>
              <a:rPr sz="2400" b="1" spc="-110" dirty="0">
                <a:latin typeface="Calibri"/>
                <a:cs typeface="Calibri"/>
              </a:rPr>
              <a:t> </a:t>
            </a:r>
            <a:r>
              <a:rPr sz="2400" b="1" dirty="0">
                <a:latin typeface="Calibri"/>
                <a:cs typeface="Calibri"/>
              </a:rPr>
              <a:t>DE</a:t>
            </a:r>
            <a:r>
              <a:rPr sz="2400" b="1" spc="-35" dirty="0">
                <a:latin typeface="Calibri"/>
                <a:cs typeface="Calibri"/>
              </a:rPr>
              <a:t> </a:t>
            </a:r>
            <a:r>
              <a:rPr sz="2400" b="1" spc="-10" dirty="0">
                <a:latin typeface="Calibri"/>
                <a:cs typeface="Calibri"/>
              </a:rPr>
              <a:t>PROTECCIÓN</a:t>
            </a:r>
            <a:endParaRPr sz="2400" b="1" dirty="0">
              <a:latin typeface="Calibri"/>
              <a:cs typeface="Calibri"/>
            </a:endParaRPr>
          </a:p>
          <a:p>
            <a:pPr marL="355600" indent="-343535">
              <a:spcBef>
                <a:spcPts val="575"/>
              </a:spcBef>
              <a:buFont typeface="Arial MT"/>
              <a:buChar char="•"/>
              <a:tabLst>
                <a:tab pos="355600" algn="l"/>
                <a:tab pos="356235" algn="l"/>
              </a:tabLst>
            </a:pPr>
            <a:r>
              <a:rPr sz="2400" b="1" spc="10" dirty="0">
                <a:latin typeface="Calibri"/>
                <a:cs typeface="Calibri"/>
              </a:rPr>
              <a:t>T</a:t>
            </a:r>
            <a:r>
              <a:rPr sz="2400" b="1" dirty="0">
                <a:latin typeface="Calibri"/>
                <a:cs typeface="Calibri"/>
              </a:rPr>
              <a:t>I</a:t>
            </a:r>
            <a:r>
              <a:rPr sz="2400" b="1" spc="15" dirty="0">
                <a:latin typeface="Calibri"/>
                <a:cs typeface="Calibri"/>
              </a:rPr>
              <a:t>P</a:t>
            </a:r>
            <a:r>
              <a:rPr sz="2400" b="1" spc="-10" dirty="0">
                <a:latin typeface="Calibri"/>
                <a:cs typeface="Calibri"/>
              </a:rPr>
              <a:t>O</a:t>
            </a:r>
            <a:r>
              <a:rPr sz="2400" b="1" spc="5" dirty="0">
                <a:latin typeface="Calibri"/>
                <a:cs typeface="Calibri"/>
              </a:rPr>
              <a:t>S</a:t>
            </a:r>
            <a:r>
              <a:rPr sz="2400" b="1" spc="-110" dirty="0">
                <a:latin typeface="Calibri"/>
                <a:cs typeface="Calibri"/>
              </a:rPr>
              <a:t> </a:t>
            </a:r>
            <a:r>
              <a:rPr sz="2400" b="1" spc="-10" dirty="0">
                <a:latin typeface="Calibri"/>
                <a:cs typeface="Calibri"/>
              </a:rPr>
              <a:t>D</a:t>
            </a:r>
            <a:r>
              <a:rPr sz="2400" b="1" spc="5" dirty="0">
                <a:latin typeface="Calibri"/>
                <a:cs typeface="Calibri"/>
              </a:rPr>
              <a:t>E P</a:t>
            </a:r>
            <a:r>
              <a:rPr sz="2400" b="1" spc="-40" dirty="0">
                <a:latin typeface="Calibri"/>
                <a:cs typeface="Calibri"/>
              </a:rPr>
              <a:t>R</a:t>
            </a:r>
            <a:r>
              <a:rPr sz="2400" b="1" spc="-85" dirty="0">
                <a:latin typeface="Calibri"/>
                <a:cs typeface="Calibri"/>
              </a:rPr>
              <a:t>O</a:t>
            </a:r>
            <a:r>
              <a:rPr sz="2400" b="1" spc="10" dirty="0">
                <a:latin typeface="Calibri"/>
                <a:cs typeface="Calibri"/>
              </a:rPr>
              <a:t>T</a:t>
            </a:r>
            <a:r>
              <a:rPr sz="2400" b="1" spc="-25" dirty="0">
                <a:latin typeface="Calibri"/>
                <a:cs typeface="Calibri"/>
              </a:rPr>
              <a:t>E</a:t>
            </a:r>
            <a:r>
              <a:rPr sz="2400" b="1" spc="10" dirty="0">
                <a:latin typeface="Calibri"/>
                <a:cs typeface="Calibri"/>
              </a:rPr>
              <a:t>CC</a:t>
            </a:r>
            <a:r>
              <a:rPr sz="2400" b="1" dirty="0">
                <a:latin typeface="Calibri"/>
                <a:cs typeface="Calibri"/>
              </a:rPr>
              <a:t>I</a:t>
            </a:r>
            <a:r>
              <a:rPr sz="2400" b="1" spc="-5" dirty="0">
                <a:latin typeface="Calibri"/>
                <a:cs typeface="Calibri"/>
              </a:rPr>
              <a:t>Ó</a:t>
            </a:r>
            <a:r>
              <a:rPr sz="2400" b="1" spc="5" dirty="0">
                <a:latin typeface="Calibri"/>
                <a:cs typeface="Calibri"/>
              </a:rPr>
              <a:t>N</a:t>
            </a:r>
            <a:endParaRPr sz="2400" b="1" dirty="0">
              <a:latin typeface="Calibri"/>
              <a:cs typeface="Calibri"/>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09800" y="228600"/>
            <a:ext cx="8311442" cy="584775"/>
          </a:xfrm>
          <a:prstGeom prst="rect">
            <a:avLst/>
          </a:prstGeom>
        </p:spPr>
        <p:txBody>
          <a:bodyPr wrap="none">
            <a:spAutoFit/>
          </a:bodyPr>
          <a:lstStyle/>
          <a:p>
            <a:pPr algn="ctr"/>
            <a:r>
              <a:rPr lang="en-US" sz="3200" b="1" dirty="0" err="1">
                <a:solidFill>
                  <a:schemeClr val="accent6">
                    <a:lumMod val="75000"/>
                  </a:schemeClr>
                </a:solidFill>
              </a:rPr>
              <a:t>Factores</a:t>
            </a:r>
            <a:r>
              <a:rPr lang="en-US" sz="3200" b="1" dirty="0">
                <a:solidFill>
                  <a:schemeClr val="accent6">
                    <a:lumMod val="75000"/>
                  </a:schemeClr>
                </a:solidFill>
              </a:rPr>
              <a:t> que </a:t>
            </a:r>
            <a:r>
              <a:rPr lang="en-US" sz="3200" b="1" dirty="0" err="1">
                <a:solidFill>
                  <a:schemeClr val="accent6">
                    <a:lumMod val="75000"/>
                  </a:schemeClr>
                </a:solidFill>
              </a:rPr>
              <a:t>influyen</a:t>
            </a:r>
            <a:r>
              <a:rPr lang="en-US" sz="3200" b="1" dirty="0">
                <a:solidFill>
                  <a:schemeClr val="accent6">
                    <a:lumMod val="75000"/>
                  </a:schemeClr>
                </a:solidFill>
              </a:rPr>
              <a:t> </a:t>
            </a:r>
            <a:r>
              <a:rPr lang="en-US" sz="3200" b="1" dirty="0" err="1">
                <a:solidFill>
                  <a:schemeClr val="accent6">
                    <a:lumMod val="75000"/>
                  </a:schemeClr>
                </a:solidFill>
              </a:rPr>
              <a:t>en</a:t>
            </a:r>
            <a:r>
              <a:rPr lang="en-US" sz="3200" b="1" dirty="0">
                <a:solidFill>
                  <a:schemeClr val="accent6">
                    <a:lumMod val="75000"/>
                  </a:schemeClr>
                </a:solidFill>
              </a:rPr>
              <a:t> el </a:t>
            </a:r>
            <a:r>
              <a:rPr lang="en-US" sz="3200" b="1" dirty="0" err="1">
                <a:solidFill>
                  <a:schemeClr val="accent6">
                    <a:lumMod val="75000"/>
                  </a:schemeClr>
                </a:solidFill>
              </a:rPr>
              <a:t>rendimiento</a:t>
            </a:r>
            <a:r>
              <a:rPr lang="en-US" sz="3200" b="1" dirty="0">
                <a:solidFill>
                  <a:schemeClr val="accent6">
                    <a:lumMod val="75000"/>
                  </a:schemeClr>
                </a:solidFill>
              </a:rPr>
              <a:t> del </a:t>
            </a:r>
            <a:r>
              <a:rPr lang="en-US" sz="3200" b="1" dirty="0" err="1">
                <a:solidFill>
                  <a:schemeClr val="accent6">
                    <a:lumMod val="75000"/>
                  </a:schemeClr>
                </a:solidFill>
              </a:rPr>
              <a:t>relé</a:t>
            </a:r>
            <a:endParaRPr lang="en-US" sz="3200" b="1" dirty="0">
              <a:solidFill>
                <a:schemeClr val="accent6">
                  <a:lumMod val="75000"/>
                </a:schemeClr>
              </a:solidFill>
            </a:endParaRPr>
          </a:p>
        </p:txBody>
      </p:sp>
      <p:sp>
        <p:nvSpPr>
          <p:cNvPr id="5" name="Rectángulo 4"/>
          <p:cNvSpPr/>
          <p:nvPr/>
        </p:nvSpPr>
        <p:spPr>
          <a:xfrm>
            <a:off x="457200" y="1066800"/>
            <a:ext cx="11506200" cy="5324535"/>
          </a:xfrm>
          <a:prstGeom prst="rect">
            <a:avLst/>
          </a:prstGeom>
        </p:spPr>
        <p:txBody>
          <a:bodyPr wrap="square">
            <a:spAutoFit/>
          </a:bodyPr>
          <a:lstStyle/>
          <a:p>
            <a:pPr marL="285750" indent="-285750">
              <a:buFont typeface="Arial" panose="020B0604020202020204" pitchFamily="34" charset="0"/>
              <a:buChar char="•"/>
            </a:pPr>
            <a:r>
              <a:rPr lang="en-US" sz="2000" b="1" dirty="0"/>
              <a:t>El </a:t>
            </a:r>
            <a:r>
              <a:rPr lang="en-US" sz="2000" b="1" dirty="0" err="1"/>
              <a:t>rendimiento</a:t>
            </a:r>
            <a:r>
              <a:rPr lang="en-US" sz="2000" b="1" dirty="0"/>
              <a:t> del </a:t>
            </a:r>
            <a:r>
              <a:rPr lang="en-US" sz="2000" b="1" dirty="0" err="1"/>
              <a:t>relé</a:t>
            </a:r>
            <a:r>
              <a:rPr lang="en-US" sz="2000" b="1" dirty="0"/>
              <a:t> </a:t>
            </a:r>
            <a:r>
              <a:rPr lang="en-US" sz="2000" b="1" dirty="0" err="1"/>
              <a:t>generalmente</a:t>
            </a:r>
            <a:r>
              <a:rPr lang="en-US" sz="2000" b="1" dirty="0"/>
              <a:t> se </a:t>
            </a:r>
            <a:r>
              <a:rPr lang="en-US" sz="2000" b="1" dirty="0" err="1"/>
              <a:t>clasifica</a:t>
            </a:r>
            <a:r>
              <a:rPr lang="en-US" sz="2000" b="1" dirty="0"/>
              <a:t> </a:t>
            </a:r>
            <a:r>
              <a:rPr lang="en-US" sz="2000" b="1" dirty="0" err="1"/>
              <a:t>como</a:t>
            </a:r>
            <a:endParaRPr lang="en-US" sz="2000" b="1" dirty="0"/>
          </a:p>
          <a:p>
            <a:pPr lvl="1"/>
            <a:r>
              <a:rPr lang="en-US" sz="2000" b="1" dirty="0"/>
              <a:t>(1) </a:t>
            </a:r>
            <a:r>
              <a:rPr lang="en-US" sz="2000" b="1" dirty="0" err="1"/>
              <a:t>correcto</a:t>
            </a:r>
            <a:r>
              <a:rPr lang="en-US" sz="2000" b="1" dirty="0"/>
              <a:t>,</a:t>
            </a:r>
          </a:p>
          <a:p>
            <a:pPr lvl="1"/>
            <a:r>
              <a:rPr lang="en-US" sz="2000" b="1" dirty="0"/>
              <a:t>(2) sin </a:t>
            </a:r>
            <a:r>
              <a:rPr lang="en-US" sz="2000" b="1" dirty="0" err="1"/>
              <a:t>conclusión</a:t>
            </a:r>
            <a:endParaRPr lang="en-US" sz="2000" b="1" dirty="0"/>
          </a:p>
          <a:p>
            <a:pPr lvl="1"/>
            <a:r>
              <a:rPr lang="en-US" sz="2000" b="1" dirty="0"/>
              <a:t>(3) </a:t>
            </a:r>
            <a:r>
              <a:rPr lang="en-US" sz="2000" b="1" dirty="0" err="1"/>
              <a:t>incorrecto</a:t>
            </a:r>
            <a:r>
              <a:rPr lang="en-US" sz="2000" b="1" dirty="0" smtClean="0"/>
              <a:t>.</a:t>
            </a:r>
          </a:p>
          <a:p>
            <a:pPr lvl="1"/>
            <a:endParaRPr lang="en-US" sz="2000" b="1" dirty="0"/>
          </a:p>
          <a:p>
            <a:pPr marL="285750" indent="-285750">
              <a:buFont typeface="Arial" panose="020B0604020202020204" pitchFamily="34" charset="0"/>
              <a:buChar char="•"/>
            </a:pPr>
            <a:r>
              <a:rPr lang="en-US" sz="2000" b="1" dirty="0" smtClean="0"/>
              <a:t>La </a:t>
            </a:r>
            <a:r>
              <a:rPr lang="en-US" sz="2000" b="1" dirty="0" err="1" smtClean="0"/>
              <a:t>operación</a:t>
            </a:r>
            <a:r>
              <a:rPr lang="en-US" sz="2000" b="1" dirty="0" smtClean="0"/>
              <a:t> </a:t>
            </a:r>
            <a:r>
              <a:rPr lang="en-US" sz="2000" b="1" dirty="0" err="1"/>
              <a:t>incorrecta</a:t>
            </a:r>
            <a:r>
              <a:rPr lang="en-US" sz="2000" b="1" dirty="0"/>
              <a:t> </a:t>
            </a:r>
            <a:r>
              <a:rPr lang="en-US" sz="2000" b="1" dirty="0" err="1"/>
              <a:t>puede</a:t>
            </a:r>
            <a:r>
              <a:rPr lang="en-US" sz="2000" b="1" dirty="0"/>
              <a:t> </a:t>
            </a:r>
            <a:r>
              <a:rPr lang="en-US" sz="2000" b="1" dirty="0" err="1"/>
              <a:t>ser</a:t>
            </a:r>
            <a:r>
              <a:rPr lang="en-US" sz="2000" b="1" dirty="0"/>
              <a:t> </a:t>
            </a:r>
            <a:r>
              <a:rPr lang="en-US" sz="2000" b="1" dirty="0" err="1"/>
              <a:t>una</a:t>
            </a:r>
            <a:r>
              <a:rPr lang="en-US" sz="2000" b="1" dirty="0"/>
              <a:t> </a:t>
            </a:r>
            <a:r>
              <a:rPr lang="en-US" sz="2000" b="1" dirty="0" err="1"/>
              <a:t>falla</a:t>
            </a:r>
            <a:r>
              <a:rPr lang="en-US" sz="2000" b="1" dirty="0"/>
              <a:t> </a:t>
            </a:r>
            <a:r>
              <a:rPr lang="en-US" sz="2000" b="1" dirty="0" err="1"/>
              <a:t>en</a:t>
            </a:r>
            <a:r>
              <a:rPr lang="en-US" sz="2000" b="1" dirty="0"/>
              <a:t> el </a:t>
            </a:r>
            <a:r>
              <a:rPr lang="en-US" sz="2000" b="1" dirty="0" err="1"/>
              <a:t>disparo</a:t>
            </a:r>
            <a:r>
              <a:rPr lang="en-US" sz="2000" b="1" dirty="0"/>
              <a:t> o un </a:t>
            </a:r>
            <a:r>
              <a:rPr lang="en-US" sz="2000" b="1" dirty="0" err="1"/>
              <a:t>disparo</a:t>
            </a:r>
            <a:r>
              <a:rPr lang="en-US" sz="2000" b="1" dirty="0"/>
              <a:t> </a:t>
            </a:r>
            <a:r>
              <a:rPr lang="en-US" sz="2000" b="1" dirty="0" err="1"/>
              <a:t>falso</a:t>
            </a:r>
            <a:r>
              <a:rPr lang="en-US" sz="2000" b="1" dirty="0" smtClean="0"/>
              <a:t>.</a:t>
            </a:r>
          </a:p>
          <a:p>
            <a:pPr marL="285750" indent="-285750">
              <a:buFont typeface="Arial" panose="020B0604020202020204" pitchFamily="34" charset="0"/>
              <a:buChar char="•"/>
            </a:pPr>
            <a:r>
              <a:rPr lang="en-US" sz="2000" b="1" dirty="0" smtClean="0"/>
              <a:t>La </a:t>
            </a:r>
            <a:r>
              <a:rPr lang="en-US" sz="2000" b="1" dirty="0"/>
              <a:t>causa de la </a:t>
            </a:r>
            <a:r>
              <a:rPr lang="en-US" sz="2000" b="1" dirty="0" err="1"/>
              <a:t>operación</a:t>
            </a:r>
            <a:r>
              <a:rPr lang="en-US" sz="2000" b="1" dirty="0"/>
              <a:t> </a:t>
            </a:r>
            <a:r>
              <a:rPr lang="en-US" sz="2000" b="1" dirty="0" err="1"/>
              <a:t>incorrecta</a:t>
            </a:r>
            <a:r>
              <a:rPr lang="en-US" sz="2000" b="1" dirty="0"/>
              <a:t> </a:t>
            </a:r>
            <a:r>
              <a:rPr lang="en-US" sz="2000" b="1" dirty="0" err="1"/>
              <a:t>puede</a:t>
            </a:r>
            <a:r>
              <a:rPr lang="en-US" sz="2000" b="1" dirty="0"/>
              <a:t> </a:t>
            </a:r>
            <a:r>
              <a:rPr lang="en-US" sz="2000" b="1" dirty="0" err="1"/>
              <a:t>ser</a:t>
            </a:r>
            <a:r>
              <a:rPr lang="en-US" sz="2000" b="1" dirty="0"/>
              <a:t> (1) </a:t>
            </a:r>
            <a:r>
              <a:rPr lang="en-US" sz="2000" b="1" dirty="0" err="1"/>
              <a:t>una</a:t>
            </a:r>
            <a:r>
              <a:rPr lang="en-US" sz="2000" b="1" dirty="0"/>
              <a:t> mala </a:t>
            </a:r>
            <a:r>
              <a:rPr lang="en-US" sz="2000" b="1" dirty="0" err="1"/>
              <a:t>aplicación</a:t>
            </a:r>
            <a:r>
              <a:rPr lang="en-US" sz="2000" b="1" dirty="0"/>
              <a:t>, (2) </a:t>
            </a:r>
            <a:r>
              <a:rPr lang="en-US" sz="2000" b="1" dirty="0" err="1"/>
              <a:t>una</a:t>
            </a:r>
            <a:r>
              <a:rPr lang="en-US" sz="2000" b="1" dirty="0"/>
              <a:t> </a:t>
            </a:r>
            <a:r>
              <a:rPr lang="en-US" sz="2000" b="1" dirty="0" err="1"/>
              <a:t>configuración</a:t>
            </a:r>
            <a:r>
              <a:rPr lang="en-US" sz="2000" b="1" dirty="0"/>
              <a:t> </a:t>
            </a:r>
            <a:r>
              <a:rPr lang="en-US" sz="2000" b="1" dirty="0" err="1"/>
              <a:t>incorrecta</a:t>
            </a:r>
            <a:r>
              <a:rPr lang="en-US" sz="2000" b="1" dirty="0"/>
              <a:t>, (3) un error del personal o (4) un mal </a:t>
            </a:r>
            <a:r>
              <a:rPr lang="en-US" sz="2000" b="1" dirty="0" err="1"/>
              <a:t>funcionamiento</a:t>
            </a:r>
            <a:r>
              <a:rPr lang="en-US" sz="2000" b="1" dirty="0"/>
              <a:t> del </a:t>
            </a:r>
            <a:r>
              <a:rPr lang="en-US" sz="2000" b="1" dirty="0" err="1"/>
              <a:t>equipo</a:t>
            </a:r>
            <a:r>
              <a:rPr lang="en-US" sz="2000" b="1" dirty="0"/>
              <a:t>.</a:t>
            </a:r>
          </a:p>
          <a:p>
            <a:pPr marL="742950" lvl="1" indent="-285750">
              <a:buFont typeface="Arial" panose="020B0604020202020204" pitchFamily="34" charset="0"/>
              <a:buChar char="•"/>
            </a:pPr>
            <a:r>
              <a:rPr lang="en-US" sz="2000" b="1" dirty="0"/>
              <a:t>Los </a:t>
            </a:r>
            <a:r>
              <a:rPr lang="en-US" sz="2000" b="1" dirty="0" err="1"/>
              <a:t>equipos</a:t>
            </a:r>
            <a:r>
              <a:rPr lang="en-US" sz="2000" b="1" dirty="0"/>
              <a:t> que </a:t>
            </a:r>
            <a:r>
              <a:rPr lang="en-US" sz="2000" b="1" dirty="0" err="1"/>
              <a:t>pueden</a:t>
            </a:r>
            <a:r>
              <a:rPr lang="en-US" sz="2000" b="1" dirty="0"/>
              <a:t> </a:t>
            </a:r>
            <a:r>
              <a:rPr lang="en-US" sz="2000" b="1" dirty="0" err="1"/>
              <a:t>provocar</a:t>
            </a:r>
            <a:r>
              <a:rPr lang="en-US" sz="2000" b="1" dirty="0"/>
              <a:t> un </a:t>
            </a:r>
            <a:r>
              <a:rPr lang="en-US" sz="2000" b="1" dirty="0" err="1"/>
              <a:t>funcionamiento</a:t>
            </a:r>
            <a:r>
              <a:rPr lang="en-US" sz="2000" b="1" dirty="0"/>
              <a:t> </a:t>
            </a:r>
            <a:r>
              <a:rPr lang="en-US" sz="2000" b="1" dirty="0" err="1"/>
              <a:t>incorrecto</a:t>
            </a:r>
            <a:r>
              <a:rPr lang="en-US" sz="2000" b="1" dirty="0"/>
              <a:t> </a:t>
            </a:r>
            <a:r>
              <a:rPr lang="en-US" sz="2000" b="1" dirty="0" err="1"/>
              <a:t>incluyen</a:t>
            </a:r>
            <a:r>
              <a:rPr lang="en-US" sz="2000" b="1" dirty="0"/>
              <a:t> </a:t>
            </a:r>
            <a:r>
              <a:rPr lang="en-US" sz="2000" b="1" dirty="0" err="1"/>
              <a:t>transformadores</a:t>
            </a:r>
            <a:r>
              <a:rPr lang="en-US" sz="2000" b="1" dirty="0"/>
              <a:t> de </a:t>
            </a:r>
            <a:r>
              <a:rPr lang="en-US" sz="2000" b="1" dirty="0" err="1"/>
              <a:t>corriente</a:t>
            </a:r>
            <a:r>
              <a:rPr lang="en-US" sz="2000" b="1" dirty="0"/>
              <a:t>, </a:t>
            </a:r>
            <a:r>
              <a:rPr lang="en-US" sz="2000" b="1" dirty="0" err="1"/>
              <a:t>transformadores</a:t>
            </a:r>
            <a:r>
              <a:rPr lang="en-US" sz="2000" b="1" dirty="0"/>
              <a:t> de </a:t>
            </a:r>
            <a:r>
              <a:rPr lang="en-US" sz="2000" b="1" dirty="0" err="1"/>
              <a:t>tensión</a:t>
            </a:r>
            <a:r>
              <a:rPr lang="en-US" sz="2000" b="1" dirty="0"/>
              <a:t>, </a:t>
            </a:r>
            <a:r>
              <a:rPr lang="en-US" sz="2000" b="1" dirty="0" err="1"/>
              <a:t>interruptores</a:t>
            </a:r>
            <a:r>
              <a:rPr lang="en-US" sz="2000" b="1" dirty="0"/>
              <a:t>, cables y </a:t>
            </a:r>
            <a:r>
              <a:rPr lang="en-US" sz="2000" b="1" dirty="0" err="1"/>
              <a:t>cableado</a:t>
            </a:r>
            <a:r>
              <a:rPr lang="en-US" sz="2000" b="1" dirty="0"/>
              <a:t>, </a:t>
            </a:r>
            <a:r>
              <a:rPr lang="en-US" sz="2000" b="1" dirty="0" err="1"/>
              <a:t>relés</a:t>
            </a:r>
            <a:r>
              <a:rPr lang="en-US" sz="2000" b="1" dirty="0"/>
              <a:t>, </a:t>
            </a:r>
            <a:r>
              <a:rPr lang="en-US" sz="2000" b="1" dirty="0" err="1"/>
              <a:t>canales</a:t>
            </a:r>
            <a:r>
              <a:rPr lang="en-US" sz="2000" b="1" dirty="0"/>
              <a:t> o </a:t>
            </a:r>
            <a:r>
              <a:rPr lang="en-US" sz="2000" b="1" dirty="0" err="1"/>
              <a:t>baterías</a:t>
            </a:r>
            <a:r>
              <a:rPr lang="en-US" sz="2000" b="1" dirty="0"/>
              <a:t> de </a:t>
            </a:r>
            <a:r>
              <a:rPr lang="en-US" sz="2000" b="1" dirty="0" err="1"/>
              <a:t>estación</a:t>
            </a:r>
            <a:r>
              <a:rPr lang="en-US" sz="2000" b="1" dirty="0" smtClean="0"/>
              <a:t>.</a:t>
            </a:r>
          </a:p>
          <a:p>
            <a:pPr marL="285750" indent="-285750">
              <a:buFont typeface="Arial" panose="020B0604020202020204" pitchFamily="34" charset="0"/>
              <a:buChar char="•"/>
            </a:pPr>
            <a:r>
              <a:rPr lang="en-US" sz="2000" b="1" dirty="0" smtClean="0"/>
              <a:t>El </a:t>
            </a:r>
            <a:r>
              <a:rPr lang="en-US" sz="2000" b="1" dirty="0" err="1"/>
              <a:t>disparo</a:t>
            </a:r>
            <a:r>
              <a:rPr lang="en-US" sz="2000" b="1" dirty="0"/>
              <a:t> </a:t>
            </a:r>
            <a:r>
              <a:rPr lang="en-US" sz="2000" b="1" dirty="0" err="1"/>
              <a:t>incorrecto</a:t>
            </a:r>
            <a:r>
              <a:rPr lang="en-US" sz="2000" b="1" dirty="0"/>
              <a:t> de </a:t>
            </a:r>
            <a:r>
              <a:rPr lang="en-US" sz="2000" b="1" dirty="0" err="1"/>
              <a:t>los</a:t>
            </a:r>
            <a:r>
              <a:rPr lang="en-US" sz="2000" b="1" dirty="0"/>
              <a:t> </a:t>
            </a:r>
            <a:r>
              <a:rPr lang="en-US" sz="2000" b="1" dirty="0" err="1"/>
              <a:t>interruptores</a:t>
            </a:r>
            <a:r>
              <a:rPr lang="en-US" sz="2000" b="1" dirty="0"/>
              <a:t> </a:t>
            </a:r>
            <a:r>
              <a:rPr lang="en-US" sz="2000" b="1" dirty="0" err="1"/>
              <a:t>automáticos</a:t>
            </a:r>
            <a:r>
              <a:rPr lang="en-US" sz="2000" b="1" dirty="0"/>
              <a:t> que no </a:t>
            </a:r>
            <a:r>
              <a:rPr lang="en-US" sz="2000" b="1" dirty="0" err="1"/>
              <a:t>están</a:t>
            </a:r>
            <a:r>
              <a:rPr lang="en-US" sz="2000" b="1" dirty="0"/>
              <a:t> </a:t>
            </a:r>
            <a:r>
              <a:rPr lang="en-US" sz="2000" b="1" dirty="0" err="1"/>
              <a:t>asociados</a:t>
            </a:r>
            <a:r>
              <a:rPr lang="en-US" sz="2000" b="1" dirty="0"/>
              <a:t> con el </a:t>
            </a:r>
            <a:r>
              <a:rPr lang="en-US" sz="2000" b="1" dirty="0" err="1"/>
              <a:t>área</a:t>
            </a:r>
            <a:r>
              <a:rPr lang="en-US" sz="2000" b="1" dirty="0"/>
              <a:t> del </a:t>
            </a:r>
            <a:r>
              <a:rPr lang="en-US" sz="2000" b="1" dirty="0" err="1"/>
              <a:t>problema</a:t>
            </a:r>
            <a:r>
              <a:rPr lang="en-US" sz="2000" b="1" dirty="0"/>
              <a:t> </a:t>
            </a:r>
            <a:r>
              <a:rPr lang="en-US" sz="2000" b="1" dirty="0" err="1"/>
              <a:t>suele</a:t>
            </a:r>
            <a:r>
              <a:rPr lang="en-US" sz="2000" b="1" dirty="0"/>
              <a:t> </a:t>
            </a:r>
            <a:r>
              <a:rPr lang="en-US" sz="2000" b="1" dirty="0" err="1"/>
              <a:t>ser</a:t>
            </a:r>
            <a:r>
              <a:rPr lang="en-US" sz="2000" b="1" dirty="0"/>
              <a:t> tan </a:t>
            </a:r>
            <a:r>
              <a:rPr lang="en-US" sz="2000" b="1" dirty="0" err="1"/>
              <a:t>desastroso</a:t>
            </a:r>
            <a:r>
              <a:rPr lang="en-US" sz="2000" b="1" dirty="0"/>
              <a:t> </a:t>
            </a:r>
            <a:r>
              <a:rPr lang="en-US" sz="2000" b="1" dirty="0" err="1"/>
              <a:t>como</a:t>
            </a:r>
            <a:r>
              <a:rPr lang="en-US" sz="2000" b="1" dirty="0"/>
              <a:t> la </a:t>
            </a:r>
            <a:r>
              <a:rPr lang="en-US" sz="2000" b="1" dirty="0" err="1"/>
              <a:t>falla</a:t>
            </a:r>
            <a:r>
              <a:rPr lang="en-US" sz="2000" b="1" dirty="0"/>
              <a:t> </a:t>
            </a:r>
            <a:r>
              <a:rPr lang="en-US" sz="2000" b="1" dirty="0" err="1"/>
              <a:t>en</a:t>
            </a:r>
            <a:r>
              <a:rPr lang="en-US" sz="2000" b="1" dirty="0"/>
              <a:t> el </a:t>
            </a:r>
            <a:r>
              <a:rPr lang="en-US" sz="2000" b="1" dirty="0" err="1"/>
              <a:t>disparo</a:t>
            </a:r>
            <a:r>
              <a:rPr lang="en-US" sz="2000" b="1" dirty="0"/>
              <a:t>. </a:t>
            </a:r>
            <a:r>
              <a:rPr lang="en-US" sz="2000" b="1" dirty="0" err="1"/>
              <a:t>Por</a:t>
            </a:r>
            <a:r>
              <a:rPr lang="en-US" sz="2000" b="1" dirty="0"/>
              <a:t> lo </a:t>
            </a:r>
            <a:r>
              <a:rPr lang="en-US" sz="2000" b="1" dirty="0" err="1"/>
              <a:t>tanto</a:t>
            </a:r>
            <a:r>
              <a:rPr lang="en-US" sz="2000" b="1" dirty="0"/>
              <a:t>, se </a:t>
            </a:r>
            <a:r>
              <a:rPr lang="en-US" sz="2000" b="1" dirty="0" err="1"/>
              <a:t>debe</a:t>
            </a:r>
            <a:r>
              <a:rPr lang="en-US" sz="2000" b="1" dirty="0"/>
              <a:t> </a:t>
            </a:r>
            <a:r>
              <a:rPr lang="en-US" sz="2000" b="1" dirty="0" err="1"/>
              <a:t>tener</a:t>
            </a:r>
            <a:r>
              <a:rPr lang="en-US" sz="2000" b="1" dirty="0"/>
              <a:t> especial </a:t>
            </a:r>
            <a:r>
              <a:rPr lang="en-US" sz="2000" b="1" dirty="0" err="1"/>
              <a:t>cuidado</a:t>
            </a:r>
            <a:r>
              <a:rPr lang="en-US" sz="2000" b="1" dirty="0"/>
              <a:t> </a:t>
            </a:r>
            <a:r>
              <a:rPr lang="en-US" sz="2000" b="1" dirty="0" err="1"/>
              <a:t>tanto</a:t>
            </a:r>
            <a:r>
              <a:rPr lang="en-US" sz="2000" b="1" dirty="0"/>
              <a:t> </a:t>
            </a:r>
            <a:r>
              <a:rPr lang="en-US" sz="2000" b="1" dirty="0" err="1"/>
              <a:t>en</a:t>
            </a:r>
            <a:r>
              <a:rPr lang="en-US" sz="2000" b="1" dirty="0"/>
              <a:t> la </a:t>
            </a:r>
            <a:r>
              <a:rPr lang="en-US" sz="2000" b="1" dirty="0" err="1"/>
              <a:t>aplicación</a:t>
            </a:r>
            <a:r>
              <a:rPr lang="en-US" sz="2000" b="1" dirty="0"/>
              <a:t> </a:t>
            </a:r>
            <a:r>
              <a:rPr lang="en-US" sz="2000" b="1" dirty="0" err="1"/>
              <a:t>como</a:t>
            </a:r>
            <a:r>
              <a:rPr lang="en-US" sz="2000" b="1" dirty="0"/>
              <a:t> </a:t>
            </a:r>
            <a:r>
              <a:rPr lang="en-US" sz="2000" b="1" dirty="0" err="1"/>
              <a:t>en</a:t>
            </a:r>
            <a:r>
              <a:rPr lang="en-US" sz="2000" b="1" dirty="0"/>
              <a:t> la </a:t>
            </a:r>
            <a:r>
              <a:rPr lang="en-US" sz="2000" b="1" dirty="0" err="1"/>
              <a:t>instalación</a:t>
            </a:r>
            <a:r>
              <a:rPr lang="en-US" sz="2000" b="1" dirty="0"/>
              <a:t> para </a:t>
            </a:r>
            <a:r>
              <a:rPr lang="en-US" sz="2000" b="1" dirty="0" err="1"/>
              <a:t>evitar</a:t>
            </a:r>
            <a:r>
              <a:rPr lang="en-US" sz="2000" b="1" dirty="0"/>
              <a:t> </a:t>
            </a:r>
            <a:r>
              <a:rPr lang="en-US" sz="2000" b="1" dirty="0" err="1"/>
              <a:t>esto</a:t>
            </a:r>
            <a:r>
              <a:rPr lang="en-US" sz="2000" b="1" dirty="0" smtClean="0"/>
              <a:t>.</a:t>
            </a:r>
          </a:p>
          <a:p>
            <a:pPr marL="285750" indent="-285750">
              <a:buFont typeface="Arial" panose="020B0604020202020204" pitchFamily="34" charset="0"/>
              <a:buChar char="•"/>
            </a:pPr>
            <a:endParaRPr lang="en-US" sz="2000" b="1" dirty="0" smtClean="0"/>
          </a:p>
          <a:p>
            <a:pPr marL="285750" indent="-285750">
              <a:buFont typeface="Arial" panose="020B0604020202020204" pitchFamily="34" charset="0"/>
              <a:buChar char="•"/>
            </a:pPr>
            <a:r>
              <a:rPr lang="en-US" sz="2000" b="1" dirty="0" smtClean="0"/>
              <a:t>“</a:t>
            </a:r>
            <a:r>
              <a:rPr lang="en-US" sz="2000" b="1" dirty="0"/>
              <a:t>Sin </a:t>
            </a:r>
            <a:r>
              <a:rPr lang="en-US" sz="2000" b="1" dirty="0" err="1"/>
              <a:t>conclusión</a:t>
            </a:r>
            <a:r>
              <a:rPr lang="en-US" sz="2000" b="1" dirty="0"/>
              <a:t>” </a:t>
            </a:r>
            <a:r>
              <a:rPr lang="en-US" sz="2000" b="1" dirty="0" err="1"/>
              <a:t>es</a:t>
            </a:r>
            <a:r>
              <a:rPr lang="en-US" sz="2000" b="1" dirty="0"/>
              <a:t> el </a:t>
            </a:r>
            <a:r>
              <a:rPr lang="en-US" sz="2000" b="1" dirty="0" err="1"/>
              <a:t>último</a:t>
            </a:r>
            <a:r>
              <a:rPr lang="en-US" sz="2000" b="1" dirty="0"/>
              <a:t> </a:t>
            </a:r>
            <a:r>
              <a:rPr lang="en-US" sz="2000" b="1" dirty="0" err="1"/>
              <a:t>recurso</a:t>
            </a:r>
            <a:r>
              <a:rPr lang="en-US" sz="2000" b="1" dirty="0"/>
              <a:t> </a:t>
            </a:r>
            <a:r>
              <a:rPr lang="en-US" sz="2000" b="1" dirty="0" err="1"/>
              <a:t>cuando</a:t>
            </a:r>
            <a:r>
              <a:rPr lang="en-US" sz="2000" b="1" dirty="0"/>
              <a:t> no hay </a:t>
            </a:r>
            <a:r>
              <a:rPr lang="en-US" sz="2000" b="1" dirty="0" err="1"/>
              <a:t>evidencia</a:t>
            </a:r>
            <a:r>
              <a:rPr lang="en-US" sz="2000" b="1" dirty="0"/>
              <a:t> </a:t>
            </a:r>
            <a:r>
              <a:rPr lang="en-US" sz="2000" b="1" dirty="0" err="1"/>
              <a:t>disponible</a:t>
            </a:r>
            <a:r>
              <a:rPr lang="en-US" sz="2000" b="1" dirty="0"/>
              <a:t> para </a:t>
            </a:r>
            <a:r>
              <a:rPr lang="en-US" sz="2000" b="1" dirty="0" err="1"/>
              <a:t>una</a:t>
            </a:r>
            <a:r>
              <a:rPr lang="en-US" sz="2000" b="1" dirty="0"/>
              <a:t> </a:t>
            </a:r>
            <a:r>
              <a:rPr lang="en-US" sz="2000" b="1" dirty="0" err="1"/>
              <a:t>operación</a:t>
            </a:r>
            <a:r>
              <a:rPr lang="en-US" sz="2000" b="1" dirty="0"/>
              <a:t> </a:t>
            </a:r>
            <a:r>
              <a:rPr lang="en-US" sz="2000" b="1" dirty="0" err="1"/>
              <a:t>correcta</a:t>
            </a:r>
            <a:r>
              <a:rPr lang="en-US" sz="2000" b="1" dirty="0"/>
              <a:t> o </a:t>
            </a:r>
            <a:r>
              <a:rPr lang="en-US" sz="2000" b="1" dirty="0" err="1"/>
              <a:t>incorrecta</a:t>
            </a:r>
            <a:r>
              <a:rPr lang="en-US" sz="2000" b="1" dirty="0"/>
              <a:t>. </a:t>
            </a:r>
            <a:r>
              <a:rPr lang="en-US" sz="2000" b="1" dirty="0" err="1"/>
              <a:t>Muy</a:t>
            </a:r>
            <a:r>
              <a:rPr lang="en-US" sz="2000" b="1" dirty="0"/>
              <a:t> a menudo se </a:t>
            </a:r>
            <a:r>
              <a:rPr lang="en-US" sz="2000" b="1" dirty="0" err="1"/>
              <a:t>trata</a:t>
            </a:r>
            <a:r>
              <a:rPr lang="en-US" sz="2000" b="1" dirty="0"/>
              <a:t> de </a:t>
            </a:r>
            <a:r>
              <a:rPr lang="en-US" sz="2000" b="1" dirty="0" err="1"/>
              <a:t>una</a:t>
            </a:r>
            <a:r>
              <a:rPr lang="en-US" sz="2000" b="1" dirty="0"/>
              <a:t> </a:t>
            </a:r>
            <a:r>
              <a:rPr lang="en-US" sz="2000" b="1" dirty="0" err="1"/>
              <a:t>participación</a:t>
            </a:r>
            <a:r>
              <a:rPr lang="en-US" sz="2000" b="1" dirty="0"/>
              <a:t> del personal.</a:t>
            </a:r>
          </a:p>
        </p:txBody>
      </p:sp>
    </p:spTree>
    <p:extLst>
      <p:ext uri="{BB962C8B-B14F-4D97-AF65-F5344CB8AC3E}">
        <p14:creationId xmlns:p14="http://schemas.microsoft.com/office/powerpoint/2010/main" val="258143162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81200" y="457200"/>
            <a:ext cx="8573116" cy="646331"/>
          </a:xfrm>
          <a:prstGeom prst="rect">
            <a:avLst/>
          </a:prstGeom>
        </p:spPr>
        <p:txBody>
          <a:bodyPr wrap="none">
            <a:spAutoFit/>
          </a:bodyPr>
          <a:lstStyle/>
          <a:p>
            <a:pPr algn="ctr"/>
            <a:r>
              <a:rPr lang="en-US" sz="3600" b="1" dirty="0" err="1">
                <a:solidFill>
                  <a:schemeClr val="accent6">
                    <a:lumMod val="75000"/>
                  </a:schemeClr>
                </a:solidFill>
              </a:rPr>
              <a:t>Sistemas</a:t>
            </a:r>
            <a:r>
              <a:rPr lang="en-US" sz="3600" b="1" dirty="0">
                <a:solidFill>
                  <a:schemeClr val="accent6">
                    <a:lumMod val="75000"/>
                  </a:schemeClr>
                </a:solidFill>
              </a:rPr>
              <a:t> de </a:t>
            </a:r>
            <a:r>
              <a:rPr lang="en-US" sz="3600" b="1" dirty="0" err="1">
                <a:solidFill>
                  <a:schemeClr val="accent6">
                    <a:lumMod val="75000"/>
                  </a:schemeClr>
                </a:solidFill>
              </a:rPr>
              <a:t>relés</a:t>
            </a:r>
            <a:r>
              <a:rPr lang="en-US" sz="3600" b="1" dirty="0">
                <a:solidFill>
                  <a:schemeClr val="accent6">
                    <a:lumMod val="75000"/>
                  </a:schemeClr>
                </a:solidFill>
              </a:rPr>
              <a:t> de </a:t>
            </a:r>
            <a:r>
              <a:rPr lang="en-US" sz="3600" b="1" dirty="0" err="1">
                <a:solidFill>
                  <a:schemeClr val="accent6">
                    <a:lumMod val="75000"/>
                  </a:schemeClr>
                </a:solidFill>
              </a:rPr>
              <a:t>protección</a:t>
            </a:r>
            <a:r>
              <a:rPr lang="en-US" sz="3600" b="1" dirty="0">
                <a:solidFill>
                  <a:schemeClr val="accent6">
                    <a:lumMod val="75000"/>
                  </a:schemeClr>
                </a:solidFill>
              </a:rPr>
              <a:t> y </a:t>
            </a:r>
            <a:r>
              <a:rPr lang="en-US" sz="3600" b="1" dirty="0" err="1">
                <a:solidFill>
                  <a:schemeClr val="accent6">
                    <a:lumMod val="75000"/>
                  </a:schemeClr>
                </a:solidFill>
              </a:rPr>
              <a:t>su</a:t>
            </a:r>
            <a:r>
              <a:rPr lang="en-US" sz="3600" b="1" dirty="0">
                <a:solidFill>
                  <a:schemeClr val="accent6">
                    <a:lumMod val="75000"/>
                  </a:schemeClr>
                </a:solidFill>
              </a:rPr>
              <a:t> </a:t>
            </a:r>
            <a:r>
              <a:rPr lang="en-US" sz="3600" b="1" dirty="0" err="1">
                <a:solidFill>
                  <a:schemeClr val="accent6">
                    <a:lumMod val="75000"/>
                  </a:schemeClr>
                </a:solidFill>
              </a:rPr>
              <a:t>diseño</a:t>
            </a:r>
            <a:r>
              <a:rPr lang="en-US" sz="3600" b="1" dirty="0">
                <a:solidFill>
                  <a:schemeClr val="accent6">
                    <a:lumMod val="75000"/>
                  </a:schemeClr>
                </a:solidFill>
              </a:rPr>
              <a:t>.</a:t>
            </a:r>
          </a:p>
        </p:txBody>
      </p:sp>
      <p:sp>
        <p:nvSpPr>
          <p:cNvPr id="3" name="Rectángulo 2"/>
          <p:cNvSpPr/>
          <p:nvPr/>
        </p:nvSpPr>
        <p:spPr>
          <a:xfrm>
            <a:off x="457200" y="1443841"/>
            <a:ext cx="11506200" cy="4524315"/>
          </a:xfrm>
          <a:prstGeom prst="rect">
            <a:avLst/>
          </a:prstGeom>
        </p:spPr>
        <p:txBody>
          <a:bodyPr wrap="square">
            <a:spAutoFit/>
          </a:bodyPr>
          <a:lstStyle/>
          <a:p>
            <a:pPr marL="342900" indent="-342900" algn="just">
              <a:buFont typeface="Wingdings" panose="05000000000000000000" pitchFamily="2" charset="2"/>
              <a:buChar char="q"/>
            </a:pPr>
            <a:r>
              <a:rPr lang="en-US" sz="2400" b="1" dirty="0"/>
              <a:t>No se </a:t>
            </a:r>
            <a:r>
              <a:rPr lang="en-US" sz="2400" b="1" dirty="0" err="1"/>
              <a:t>requiere</a:t>
            </a:r>
            <a:r>
              <a:rPr lang="en-US" sz="2400" b="1" dirty="0"/>
              <a:t> que </a:t>
            </a:r>
            <a:r>
              <a:rPr lang="en-US" sz="2400" b="1" dirty="0" err="1"/>
              <a:t>los</a:t>
            </a:r>
            <a:r>
              <a:rPr lang="en-US" sz="2400" b="1" dirty="0"/>
              <a:t> </a:t>
            </a:r>
            <a:r>
              <a:rPr lang="en-US" sz="2400" b="1" dirty="0" err="1"/>
              <a:t>relés</a:t>
            </a:r>
            <a:r>
              <a:rPr lang="en-US" sz="2400" b="1" dirty="0"/>
              <a:t> o </a:t>
            </a:r>
            <a:r>
              <a:rPr lang="en-US" sz="2400" b="1" dirty="0" err="1"/>
              <a:t>sistemas</a:t>
            </a:r>
            <a:r>
              <a:rPr lang="en-US" sz="2400" b="1" dirty="0"/>
              <a:t> de </a:t>
            </a:r>
            <a:r>
              <a:rPr lang="en-US" sz="2400" b="1" dirty="0" err="1"/>
              <a:t>protección</a:t>
            </a:r>
            <a:r>
              <a:rPr lang="en-US" sz="2400" b="1" dirty="0"/>
              <a:t> </a:t>
            </a:r>
            <a:r>
              <a:rPr lang="en-US" sz="2400" b="1" dirty="0" err="1"/>
              <a:t>funcionen</a:t>
            </a:r>
            <a:r>
              <a:rPr lang="en-US" sz="2400" b="1" dirty="0"/>
              <a:t> </a:t>
            </a:r>
            <a:r>
              <a:rPr lang="en-US" sz="2400" b="1" dirty="0" err="1"/>
              <a:t>durante</a:t>
            </a:r>
            <a:r>
              <a:rPr lang="en-US" sz="2400" b="1" dirty="0"/>
              <a:t> la </a:t>
            </a:r>
            <a:r>
              <a:rPr lang="en-US" sz="2400" b="1" dirty="0" err="1"/>
              <a:t>operación</a:t>
            </a:r>
            <a:r>
              <a:rPr lang="en-US" sz="2400" b="1" dirty="0"/>
              <a:t> normal del </a:t>
            </a:r>
            <a:r>
              <a:rPr lang="en-US" sz="2400" b="1" dirty="0" err="1"/>
              <a:t>sistema</a:t>
            </a:r>
            <a:r>
              <a:rPr lang="en-US" sz="2400" b="1" dirty="0"/>
              <a:t> de </a:t>
            </a:r>
            <a:r>
              <a:rPr lang="en-US" sz="2400" b="1" dirty="0" err="1" smtClean="0"/>
              <a:t>potencia</a:t>
            </a:r>
            <a:r>
              <a:rPr lang="en-US" sz="2400" b="1" dirty="0" smtClean="0"/>
              <a:t>, </a:t>
            </a:r>
            <a:r>
              <a:rPr lang="en-US" sz="2400" b="1" dirty="0" err="1"/>
              <a:t>pero</a:t>
            </a:r>
            <a:r>
              <a:rPr lang="en-US" sz="2400" b="1" dirty="0"/>
              <a:t> </a:t>
            </a:r>
            <a:r>
              <a:rPr lang="en-US" sz="2400" b="1" dirty="0" err="1"/>
              <a:t>deben</a:t>
            </a:r>
            <a:r>
              <a:rPr lang="en-US" sz="2400" b="1" dirty="0"/>
              <a:t> </a:t>
            </a:r>
            <a:r>
              <a:rPr lang="en-US" sz="2400" b="1" dirty="0" err="1"/>
              <a:t>estar</a:t>
            </a:r>
            <a:r>
              <a:rPr lang="en-US" sz="2400" b="1" dirty="0"/>
              <a:t> </a:t>
            </a:r>
            <a:r>
              <a:rPr lang="en-US" sz="2400" b="1" dirty="0" err="1"/>
              <a:t>disponibles</a:t>
            </a:r>
            <a:r>
              <a:rPr lang="en-US" sz="2400" b="1" dirty="0"/>
              <a:t> de </a:t>
            </a:r>
            <a:r>
              <a:rPr lang="en-US" sz="2400" b="1" dirty="0" err="1"/>
              <a:t>inmediato</a:t>
            </a:r>
            <a:r>
              <a:rPr lang="en-US" sz="2400" b="1" dirty="0"/>
              <a:t> para </a:t>
            </a:r>
            <a:r>
              <a:rPr lang="en-US" sz="2400" b="1" dirty="0" err="1"/>
              <a:t>manejar</a:t>
            </a:r>
            <a:r>
              <a:rPr lang="en-US" sz="2400" b="1" dirty="0"/>
              <a:t> </a:t>
            </a:r>
            <a:r>
              <a:rPr lang="en-US" sz="2400" b="1" dirty="0" err="1"/>
              <a:t>condiciones</a:t>
            </a:r>
            <a:r>
              <a:rPr lang="en-US" sz="2400" b="1" dirty="0"/>
              <a:t> </a:t>
            </a:r>
            <a:r>
              <a:rPr lang="en-US" sz="2400" b="1" dirty="0" err="1"/>
              <a:t>intolerables</a:t>
            </a:r>
            <a:r>
              <a:rPr lang="en-US" sz="2400" b="1" dirty="0"/>
              <a:t> del </a:t>
            </a:r>
            <a:r>
              <a:rPr lang="en-US" sz="2400" b="1" dirty="0" err="1"/>
              <a:t>sistema</a:t>
            </a:r>
            <a:r>
              <a:rPr lang="en-US" sz="2400" b="1" dirty="0"/>
              <a:t> y </a:t>
            </a:r>
            <a:r>
              <a:rPr lang="en-US" sz="2400" b="1" dirty="0" err="1"/>
              <a:t>evitar</a:t>
            </a:r>
            <a:r>
              <a:rPr lang="en-US" sz="2400" b="1" dirty="0"/>
              <a:t> </a:t>
            </a:r>
            <a:r>
              <a:rPr lang="en-US" sz="2400" b="1" dirty="0" err="1"/>
              <a:t>interrupciones</a:t>
            </a:r>
            <a:r>
              <a:rPr lang="en-US" sz="2400" b="1" dirty="0"/>
              <a:t> y </a:t>
            </a:r>
            <a:r>
              <a:rPr lang="en-US" sz="2400" b="1" dirty="0" err="1"/>
              <a:t>daños</a:t>
            </a:r>
            <a:r>
              <a:rPr lang="en-US" sz="2400" b="1" dirty="0"/>
              <a:t> graves</a:t>
            </a:r>
            <a:r>
              <a:rPr lang="en-US" sz="2400" b="1" dirty="0" smtClean="0"/>
              <a:t>.</a:t>
            </a:r>
          </a:p>
          <a:p>
            <a:pPr marL="342900" indent="-342900" algn="just">
              <a:buFont typeface="Wingdings" panose="05000000000000000000" pitchFamily="2" charset="2"/>
              <a:buChar char="q"/>
            </a:pPr>
            <a:endParaRPr lang="en-US" sz="2400" b="1" dirty="0"/>
          </a:p>
          <a:p>
            <a:pPr marL="342900" indent="-342900" algn="just">
              <a:buFont typeface="Wingdings" panose="05000000000000000000" pitchFamily="2" charset="2"/>
              <a:buChar char="q"/>
            </a:pPr>
            <a:r>
              <a:rPr lang="en-US" sz="2400" b="1" dirty="0" err="1"/>
              <a:t>Por</a:t>
            </a:r>
            <a:r>
              <a:rPr lang="en-US" sz="2400" b="1" dirty="0"/>
              <a:t> lo </a:t>
            </a:r>
            <a:r>
              <a:rPr lang="en-US" sz="2400" b="1" dirty="0" err="1"/>
              <a:t>tanto</a:t>
            </a:r>
            <a:r>
              <a:rPr lang="en-US" sz="2400" b="1" dirty="0"/>
              <a:t>, la </a:t>
            </a:r>
            <a:r>
              <a:rPr lang="en-US" sz="2400" b="1" dirty="0" err="1"/>
              <a:t>verdadera</a:t>
            </a:r>
            <a:r>
              <a:rPr lang="en-US" sz="2400" b="1" dirty="0"/>
              <a:t> </a:t>
            </a:r>
            <a:r>
              <a:rPr lang="en-US" sz="2400" b="1" dirty="0" err="1"/>
              <a:t>vida</a:t>
            </a:r>
            <a:r>
              <a:rPr lang="en-US" sz="2400" b="1" dirty="0"/>
              <a:t> </a:t>
            </a:r>
            <a:r>
              <a:rPr lang="en-US" sz="2400" b="1" dirty="0" err="1"/>
              <a:t>útil</a:t>
            </a:r>
            <a:r>
              <a:rPr lang="en-US" sz="2400" b="1" dirty="0"/>
              <a:t> de </a:t>
            </a:r>
            <a:r>
              <a:rPr lang="en-US" sz="2400" b="1" dirty="0" err="1"/>
              <a:t>estos</a:t>
            </a:r>
            <a:r>
              <a:rPr lang="en-US" sz="2400" b="1" dirty="0"/>
              <a:t> </a:t>
            </a:r>
            <a:r>
              <a:rPr lang="en-US" sz="2400" b="1" dirty="0" err="1"/>
              <a:t>relés</a:t>
            </a:r>
            <a:r>
              <a:rPr lang="en-US" sz="2400" b="1" dirty="0"/>
              <a:t> </a:t>
            </a:r>
            <a:r>
              <a:rPr lang="en-US" sz="2400" b="1" dirty="0" err="1"/>
              <a:t>puede</a:t>
            </a:r>
            <a:r>
              <a:rPr lang="en-US" sz="2400" b="1" dirty="0"/>
              <a:t> </a:t>
            </a:r>
            <a:r>
              <a:rPr lang="en-US" sz="2400" b="1" dirty="0" err="1"/>
              <a:t>ser</a:t>
            </a:r>
            <a:r>
              <a:rPr lang="en-US" sz="2400" b="1" dirty="0"/>
              <a:t> del </a:t>
            </a:r>
            <a:r>
              <a:rPr lang="en-US" sz="2400" b="1" dirty="0" err="1"/>
              <a:t>orden</a:t>
            </a:r>
            <a:r>
              <a:rPr lang="en-US" sz="2400" b="1" dirty="0"/>
              <a:t> de </a:t>
            </a:r>
            <a:r>
              <a:rPr lang="en-US" sz="2400" b="1" dirty="0" err="1"/>
              <a:t>unos</a:t>
            </a:r>
            <a:r>
              <a:rPr lang="en-US" sz="2400" b="1" dirty="0"/>
              <a:t> </a:t>
            </a:r>
            <a:r>
              <a:rPr lang="en-US" sz="2400" b="1" dirty="0" err="1"/>
              <a:t>pocos</a:t>
            </a:r>
            <a:r>
              <a:rPr lang="en-US" sz="2400" b="1" dirty="0"/>
              <a:t> </a:t>
            </a:r>
            <a:r>
              <a:rPr lang="en-US" sz="2400" b="1" dirty="0" err="1"/>
              <a:t>segundos</a:t>
            </a:r>
            <a:r>
              <a:rPr lang="en-US" sz="2400" b="1" dirty="0"/>
              <a:t>, </a:t>
            </a:r>
            <a:r>
              <a:rPr lang="en-US" sz="2400" b="1" dirty="0" err="1"/>
              <a:t>aunque</a:t>
            </a:r>
            <a:r>
              <a:rPr lang="en-US" sz="2400" b="1" dirty="0"/>
              <a:t> </a:t>
            </a:r>
            <a:r>
              <a:rPr lang="en-US" sz="2400" b="1" dirty="0" err="1"/>
              <a:t>estén</a:t>
            </a:r>
            <a:r>
              <a:rPr lang="en-US" sz="2400" b="1" dirty="0"/>
              <a:t> </a:t>
            </a:r>
            <a:r>
              <a:rPr lang="en-US" sz="2400" b="1" dirty="0" err="1"/>
              <a:t>conectados</a:t>
            </a:r>
            <a:r>
              <a:rPr lang="en-US" sz="2400" b="1" dirty="0"/>
              <a:t> </a:t>
            </a:r>
            <a:r>
              <a:rPr lang="en-US" sz="2400" b="1" dirty="0" err="1"/>
              <a:t>en</a:t>
            </a:r>
            <a:r>
              <a:rPr lang="en-US" sz="2400" b="1" dirty="0"/>
              <a:t> un </a:t>
            </a:r>
            <a:r>
              <a:rPr lang="en-US" sz="2400" b="1" dirty="0" err="1"/>
              <a:t>sistema</a:t>
            </a:r>
            <a:r>
              <a:rPr lang="en-US" sz="2400" b="1" dirty="0"/>
              <a:t> </a:t>
            </a:r>
            <a:r>
              <a:rPr lang="en-US" sz="2400" b="1" dirty="0" err="1"/>
              <a:t>durante</a:t>
            </a:r>
            <a:r>
              <a:rPr lang="en-US" sz="2400" b="1" dirty="0"/>
              <a:t> </a:t>
            </a:r>
            <a:r>
              <a:rPr lang="en-US" sz="2400" b="1" dirty="0" err="1"/>
              <a:t>muchos</a:t>
            </a:r>
            <a:r>
              <a:rPr lang="en-US" sz="2400" b="1" dirty="0"/>
              <a:t> </a:t>
            </a:r>
            <a:r>
              <a:rPr lang="en-US" sz="2400" b="1" dirty="0" err="1"/>
              <a:t>años</a:t>
            </a:r>
            <a:r>
              <a:rPr lang="en-US" sz="2400" b="1" dirty="0" smtClean="0"/>
              <a:t>.</a:t>
            </a:r>
          </a:p>
          <a:p>
            <a:pPr marL="342900" indent="-342900" algn="just">
              <a:buFont typeface="Wingdings" panose="05000000000000000000" pitchFamily="2" charset="2"/>
              <a:buChar char="q"/>
            </a:pPr>
            <a:endParaRPr lang="en-US" sz="2400" b="1" dirty="0"/>
          </a:p>
          <a:p>
            <a:pPr marL="800100" lvl="1" indent="-342900" algn="just">
              <a:buFont typeface="Arial" panose="020B0604020202020204" pitchFamily="34" charset="0"/>
              <a:buChar char="•"/>
            </a:pPr>
            <a:r>
              <a:rPr lang="en-US" sz="2400" b="1" dirty="0" err="1" smtClean="0">
                <a:solidFill>
                  <a:srgbClr val="0070C0"/>
                </a:solidFill>
              </a:rPr>
              <a:t>En</a:t>
            </a:r>
            <a:r>
              <a:rPr lang="en-US" sz="2400" b="1" dirty="0" smtClean="0">
                <a:solidFill>
                  <a:srgbClr val="0070C0"/>
                </a:solidFill>
              </a:rPr>
              <a:t> </a:t>
            </a:r>
            <a:r>
              <a:rPr lang="en-US" sz="2400" b="1" dirty="0">
                <a:solidFill>
                  <a:srgbClr val="0070C0"/>
                </a:solidFill>
              </a:rPr>
              <a:t>la </a:t>
            </a:r>
            <a:r>
              <a:rPr lang="en-US" sz="2400" b="1" dirty="0" err="1">
                <a:solidFill>
                  <a:srgbClr val="0070C0"/>
                </a:solidFill>
              </a:rPr>
              <a:t>práctica</a:t>
            </a:r>
            <a:r>
              <a:rPr lang="en-US" sz="2400" b="1" dirty="0">
                <a:solidFill>
                  <a:srgbClr val="0070C0"/>
                </a:solidFill>
              </a:rPr>
              <a:t>, </a:t>
            </a:r>
            <a:r>
              <a:rPr lang="en-US" sz="2400" b="1" dirty="0" err="1">
                <a:solidFill>
                  <a:srgbClr val="0070C0"/>
                </a:solidFill>
              </a:rPr>
              <a:t>los</a:t>
            </a:r>
            <a:r>
              <a:rPr lang="en-US" sz="2400" b="1" dirty="0">
                <a:solidFill>
                  <a:srgbClr val="0070C0"/>
                </a:solidFill>
              </a:rPr>
              <a:t> </a:t>
            </a:r>
            <a:r>
              <a:rPr lang="en-US" sz="2400" b="1" dirty="0" err="1">
                <a:solidFill>
                  <a:srgbClr val="0070C0"/>
                </a:solidFill>
              </a:rPr>
              <a:t>relés</a:t>
            </a:r>
            <a:r>
              <a:rPr lang="en-US" sz="2400" b="1" dirty="0">
                <a:solidFill>
                  <a:srgbClr val="0070C0"/>
                </a:solidFill>
              </a:rPr>
              <a:t> </a:t>
            </a:r>
            <a:r>
              <a:rPr lang="en-US" sz="2400" b="1" dirty="0" err="1">
                <a:solidFill>
                  <a:srgbClr val="0070C0"/>
                </a:solidFill>
              </a:rPr>
              <a:t>funcionan</a:t>
            </a:r>
            <a:r>
              <a:rPr lang="en-US" sz="2400" b="1" dirty="0">
                <a:solidFill>
                  <a:srgbClr val="0070C0"/>
                </a:solidFill>
              </a:rPr>
              <a:t> mucho </a:t>
            </a:r>
            <a:r>
              <a:rPr lang="en-US" sz="2400" b="1" dirty="0" err="1">
                <a:solidFill>
                  <a:srgbClr val="0070C0"/>
                </a:solidFill>
              </a:rPr>
              <a:t>más</a:t>
            </a:r>
            <a:r>
              <a:rPr lang="en-US" sz="2400" b="1" dirty="0">
                <a:solidFill>
                  <a:srgbClr val="0070C0"/>
                </a:solidFill>
              </a:rPr>
              <a:t> </a:t>
            </a:r>
            <a:r>
              <a:rPr lang="en-US" sz="2400" b="1" dirty="0" err="1">
                <a:solidFill>
                  <a:srgbClr val="0070C0"/>
                </a:solidFill>
              </a:rPr>
              <a:t>durante</a:t>
            </a:r>
            <a:r>
              <a:rPr lang="en-US" sz="2400" b="1" dirty="0">
                <a:solidFill>
                  <a:srgbClr val="0070C0"/>
                </a:solidFill>
              </a:rPr>
              <a:t> las </a:t>
            </a:r>
            <a:r>
              <a:rPr lang="en-US" sz="2400" b="1" dirty="0" err="1">
                <a:solidFill>
                  <a:srgbClr val="0070C0"/>
                </a:solidFill>
              </a:rPr>
              <a:t>pruebas</a:t>
            </a:r>
            <a:r>
              <a:rPr lang="en-US" sz="2400" b="1" dirty="0">
                <a:solidFill>
                  <a:srgbClr val="0070C0"/>
                </a:solidFill>
              </a:rPr>
              <a:t> y el </a:t>
            </a:r>
            <a:r>
              <a:rPr lang="en-US" sz="2400" b="1" dirty="0" err="1">
                <a:solidFill>
                  <a:srgbClr val="0070C0"/>
                </a:solidFill>
              </a:rPr>
              <a:t>mantenimiento</a:t>
            </a:r>
            <a:r>
              <a:rPr lang="en-US" sz="2400" b="1" dirty="0">
                <a:solidFill>
                  <a:srgbClr val="0070C0"/>
                </a:solidFill>
              </a:rPr>
              <a:t> que </a:t>
            </a:r>
            <a:r>
              <a:rPr lang="en-US" sz="2400" b="1" dirty="0" err="1">
                <a:solidFill>
                  <a:srgbClr val="0070C0"/>
                </a:solidFill>
              </a:rPr>
              <a:t>en</a:t>
            </a:r>
            <a:r>
              <a:rPr lang="en-US" sz="2400" b="1" dirty="0">
                <a:solidFill>
                  <a:srgbClr val="0070C0"/>
                </a:solidFill>
              </a:rPr>
              <a:t> </a:t>
            </a:r>
            <a:r>
              <a:rPr lang="en-US" sz="2400" b="1" dirty="0" err="1">
                <a:solidFill>
                  <a:srgbClr val="0070C0"/>
                </a:solidFill>
              </a:rPr>
              <a:t>respuesta</a:t>
            </a:r>
            <a:r>
              <a:rPr lang="en-US" sz="2400" b="1" dirty="0">
                <a:solidFill>
                  <a:srgbClr val="0070C0"/>
                </a:solidFill>
              </a:rPr>
              <a:t> a </a:t>
            </a:r>
            <a:r>
              <a:rPr lang="en-US" sz="2400" b="1" dirty="0" err="1">
                <a:solidFill>
                  <a:srgbClr val="0070C0"/>
                </a:solidFill>
              </a:rPr>
              <a:t>condiciones</a:t>
            </a:r>
            <a:r>
              <a:rPr lang="en-US" sz="2400" b="1" dirty="0">
                <a:solidFill>
                  <a:srgbClr val="0070C0"/>
                </a:solidFill>
              </a:rPr>
              <a:t> de </a:t>
            </a:r>
            <a:r>
              <a:rPr lang="en-US" sz="2400" b="1" dirty="0" err="1">
                <a:solidFill>
                  <a:srgbClr val="0070C0"/>
                </a:solidFill>
              </a:rPr>
              <a:t>servicio</a:t>
            </a:r>
            <a:r>
              <a:rPr lang="en-US" sz="2400" b="1" dirty="0">
                <a:solidFill>
                  <a:srgbClr val="0070C0"/>
                </a:solidFill>
              </a:rPr>
              <a:t> </a:t>
            </a:r>
            <a:r>
              <a:rPr lang="en-US" sz="2400" b="1" dirty="0" err="1">
                <a:solidFill>
                  <a:srgbClr val="0070C0"/>
                </a:solidFill>
              </a:rPr>
              <a:t>adversas</a:t>
            </a:r>
            <a:r>
              <a:rPr lang="en-US" sz="2400" b="1" dirty="0" smtClean="0"/>
              <a:t>.</a:t>
            </a:r>
          </a:p>
          <a:p>
            <a:pPr algn="just"/>
            <a:endParaRPr lang="en-US" sz="2400" b="1" dirty="0"/>
          </a:p>
          <a:p>
            <a:pPr marL="342900" indent="-342900" algn="just">
              <a:buFont typeface="Wingdings" panose="05000000000000000000" pitchFamily="2" charset="2"/>
              <a:buChar char="q"/>
            </a:pPr>
            <a:r>
              <a:rPr lang="en-US" sz="2400" b="1" dirty="0" err="1"/>
              <a:t>En</a:t>
            </a:r>
            <a:r>
              <a:rPr lang="en-US" sz="2400" b="1" dirty="0"/>
              <a:t> </a:t>
            </a:r>
            <a:r>
              <a:rPr lang="en-US" sz="2400" b="1" dirty="0" err="1"/>
              <a:t>teoría</a:t>
            </a:r>
            <a:r>
              <a:rPr lang="en-US" sz="2400" b="1" dirty="0"/>
              <a:t>, un </a:t>
            </a:r>
            <a:r>
              <a:rPr lang="en-US" sz="2400" b="1" dirty="0" err="1"/>
              <a:t>sistema</a:t>
            </a:r>
            <a:r>
              <a:rPr lang="en-US" sz="2400" b="1" dirty="0"/>
              <a:t> de </a:t>
            </a:r>
            <a:r>
              <a:rPr lang="en-US" sz="2400" b="1" dirty="0" err="1"/>
              <a:t>relés</a:t>
            </a:r>
            <a:r>
              <a:rPr lang="en-US" sz="2400" b="1" dirty="0"/>
              <a:t> </a:t>
            </a:r>
            <a:r>
              <a:rPr lang="en-US" sz="2400" b="1" dirty="0" err="1"/>
              <a:t>debería</a:t>
            </a:r>
            <a:r>
              <a:rPr lang="en-US" sz="2400" b="1" dirty="0"/>
              <a:t> </a:t>
            </a:r>
            <a:r>
              <a:rPr lang="en-US" sz="2400" b="1" dirty="0" err="1"/>
              <a:t>poder</a:t>
            </a:r>
            <a:r>
              <a:rPr lang="en-US" sz="2400" b="1" dirty="0"/>
              <a:t> responder a un </a:t>
            </a:r>
            <a:r>
              <a:rPr lang="en-US" sz="2400" b="1" dirty="0" err="1"/>
              <a:t>número</a:t>
            </a:r>
            <a:r>
              <a:rPr lang="en-US" sz="2400" b="1" dirty="0"/>
              <a:t> </a:t>
            </a:r>
            <a:r>
              <a:rPr lang="en-US" sz="2400" b="1" dirty="0" err="1"/>
              <a:t>infinito</a:t>
            </a:r>
            <a:r>
              <a:rPr lang="en-US" sz="2400" b="1" dirty="0"/>
              <a:t> de </a:t>
            </a:r>
            <a:r>
              <a:rPr lang="en-US" sz="2400" b="1" dirty="0" err="1"/>
              <a:t>anomalías</a:t>
            </a:r>
            <a:r>
              <a:rPr lang="en-US" sz="2400" b="1" dirty="0"/>
              <a:t> que </a:t>
            </a:r>
            <a:r>
              <a:rPr lang="en-US" sz="2400" b="1" dirty="0" err="1"/>
              <a:t>pueden</a:t>
            </a:r>
            <a:r>
              <a:rPr lang="en-US" sz="2400" b="1" dirty="0"/>
              <a:t> </a:t>
            </a:r>
            <a:r>
              <a:rPr lang="en-US" sz="2400" b="1" dirty="0" err="1"/>
              <a:t>ocurrir</a:t>
            </a:r>
            <a:r>
              <a:rPr lang="en-US" sz="2400" b="1" dirty="0"/>
              <a:t> </a:t>
            </a:r>
            <a:r>
              <a:rPr lang="en-US" sz="2400" b="1" dirty="0" err="1"/>
              <a:t>dentro</a:t>
            </a:r>
            <a:r>
              <a:rPr lang="en-US" sz="2400" b="1" dirty="0"/>
              <a:t> del </a:t>
            </a:r>
            <a:r>
              <a:rPr lang="en-US" sz="2400" b="1" dirty="0" err="1"/>
              <a:t>sistema</a:t>
            </a:r>
            <a:r>
              <a:rPr lang="en-US" sz="2400" b="1" dirty="0"/>
              <a:t> de </a:t>
            </a:r>
            <a:r>
              <a:rPr lang="en-US" sz="2400" b="1" dirty="0" err="1"/>
              <a:t>potencia</a:t>
            </a:r>
            <a:r>
              <a:rPr lang="en-US" sz="2400" b="1" dirty="0"/>
              <a:t>.</a:t>
            </a:r>
          </a:p>
        </p:txBody>
      </p:sp>
    </p:spTree>
    <p:extLst>
      <p:ext uri="{BB962C8B-B14F-4D97-AF65-F5344CB8AC3E}">
        <p14:creationId xmlns:p14="http://schemas.microsoft.com/office/powerpoint/2010/main" val="29950153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81200" y="457200"/>
            <a:ext cx="8573116" cy="646331"/>
          </a:xfrm>
          <a:prstGeom prst="rect">
            <a:avLst/>
          </a:prstGeom>
        </p:spPr>
        <p:txBody>
          <a:bodyPr wrap="none">
            <a:spAutoFit/>
          </a:bodyPr>
          <a:lstStyle/>
          <a:p>
            <a:pPr algn="ctr"/>
            <a:r>
              <a:rPr lang="en-US" sz="3600" b="1" dirty="0" err="1">
                <a:solidFill>
                  <a:schemeClr val="accent6">
                    <a:lumMod val="75000"/>
                  </a:schemeClr>
                </a:solidFill>
              </a:rPr>
              <a:t>Sistemas</a:t>
            </a:r>
            <a:r>
              <a:rPr lang="en-US" sz="3600" b="1" dirty="0">
                <a:solidFill>
                  <a:schemeClr val="accent6">
                    <a:lumMod val="75000"/>
                  </a:schemeClr>
                </a:solidFill>
              </a:rPr>
              <a:t> de </a:t>
            </a:r>
            <a:r>
              <a:rPr lang="en-US" sz="3600" b="1" dirty="0" err="1">
                <a:solidFill>
                  <a:schemeClr val="accent6">
                    <a:lumMod val="75000"/>
                  </a:schemeClr>
                </a:solidFill>
              </a:rPr>
              <a:t>relés</a:t>
            </a:r>
            <a:r>
              <a:rPr lang="en-US" sz="3600" b="1" dirty="0">
                <a:solidFill>
                  <a:schemeClr val="accent6">
                    <a:lumMod val="75000"/>
                  </a:schemeClr>
                </a:solidFill>
              </a:rPr>
              <a:t> de </a:t>
            </a:r>
            <a:r>
              <a:rPr lang="en-US" sz="3600" b="1" dirty="0" err="1">
                <a:solidFill>
                  <a:schemeClr val="accent6">
                    <a:lumMod val="75000"/>
                  </a:schemeClr>
                </a:solidFill>
              </a:rPr>
              <a:t>protección</a:t>
            </a:r>
            <a:r>
              <a:rPr lang="en-US" sz="3600" b="1" dirty="0">
                <a:solidFill>
                  <a:schemeClr val="accent6">
                    <a:lumMod val="75000"/>
                  </a:schemeClr>
                </a:solidFill>
              </a:rPr>
              <a:t> y </a:t>
            </a:r>
            <a:r>
              <a:rPr lang="en-US" sz="3600" b="1" dirty="0" err="1">
                <a:solidFill>
                  <a:schemeClr val="accent6">
                    <a:lumMod val="75000"/>
                  </a:schemeClr>
                </a:solidFill>
              </a:rPr>
              <a:t>su</a:t>
            </a:r>
            <a:r>
              <a:rPr lang="en-US" sz="3600" b="1" dirty="0">
                <a:solidFill>
                  <a:schemeClr val="accent6">
                    <a:lumMod val="75000"/>
                  </a:schemeClr>
                </a:solidFill>
              </a:rPr>
              <a:t> </a:t>
            </a:r>
            <a:r>
              <a:rPr lang="en-US" sz="3600" b="1" dirty="0" err="1">
                <a:solidFill>
                  <a:schemeClr val="accent6">
                    <a:lumMod val="75000"/>
                  </a:schemeClr>
                </a:solidFill>
              </a:rPr>
              <a:t>diseño</a:t>
            </a:r>
            <a:r>
              <a:rPr lang="en-US" sz="3600" b="1" dirty="0">
                <a:solidFill>
                  <a:schemeClr val="accent6">
                    <a:lumMod val="75000"/>
                  </a:schemeClr>
                </a:solidFill>
              </a:rPr>
              <a:t>.</a:t>
            </a:r>
          </a:p>
        </p:txBody>
      </p:sp>
      <p:sp>
        <p:nvSpPr>
          <p:cNvPr id="3" name="Rectángulo 2"/>
          <p:cNvSpPr/>
          <p:nvPr/>
        </p:nvSpPr>
        <p:spPr>
          <a:xfrm>
            <a:off x="457200" y="1443841"/>
            <a:ext cx="11506200" cy="3785652"/>
          </a:xfrm>
          <a:prstGeom prst="rect">
            <a:avLst/>
          </a:prstGeom>
        </p:spPr>
        <p:txBody>
          <a:bodyPr wrap="square">
            <a:spAutoFit/>
          </a:bodyPr>
          <a:lstStyle/>
          <a:p>
            <a:pPr marL="342900" indent="-342900" algn="just">
              <a:buFont typeface="Wingdings" panose="05000000000000000000" pitchFamily="2" charset="2"/>
              <a:buChar char="q"/>
            </a:pPr>
            <a:r>
              <a:rPr lang="es-ES" sz="2400" b="1" dirty="0"/>
              <a:t>En la práctica, el ingeniero de relés debe llegar a un compromiso basado en los cuatro factores que influyen en cualquier aplicación de relé</a:t>
            </a:r>
            <a:r>
              <a:rPr lang="es-ES" sz="2400" b="1" dirty="0" smtClean="0"/>
              <a:t>:</a:t>
            </a:r>
          </a:p>
          <a:p>
            <a:pPr marL="342900" indent="-342900" algn="just">
              <a:buFont typeface="Wingdings" panose="05000000000000000000" pitchFamily="2" charset="2"/>
              <a:buChar char="q"/>
            </a:pPr>
            <a:endParaRPr lang="es-ES" sz="2400" b="1" dirty="0"/>
          </a:p>
          <a:p>
            <a:pPr marL="1257300" lvl="2" indent="-342900" algn="just">
              <a:buFont typeface="Wingdings" panose="05000000000000000000" pitchFamily="2" charset="2"/>
              <a:buChar char="ü"/>
            </a:pPr>
            <a:r>
              <a:rPr lang="es-ES" sz="2400" b="1" dirty="0"/>
              <a:t>Economía</a:t>
            </a:r>
            <a:r>
              <a:rPr lang="es-ES" sz="2400" b="1" dirty="0">
                <a:solidFill>
                  <a:srgbClr val="0070C0"/>
                </a:solidFill>
              </a:rPr>
              <a:t>: inicial, operación y mantenimiento</a:t>
            </a:r>
          </a:p>
          <a:p>
            <a:pPr marL="1257300" lvl="2" indent="-342900" algn="just">
              <a:buFont typeface="Wingdings" panose="05000000000000000000" pitchFamily="2" charset="2"/>
              <a:buChar char="ü"/>
            </a:pPr>
            <a:r>
              <a:rPr lang="es-ES" sz="2400" b="1" dirty="0" err="1" smtClean="0"/>
              <a:t>Medicion</a:t>
            </a:r>
            <a:r>
              <a:rPr lang="es-ES" sz="2400" b="1" dirty="0" smtClean="0"/>
              <a:t> </a:t>
            </a:r>
            <a:r>
              <a:rPr lang="es-ES" sz="2400" b="1" dirty="0"/>
              <a:t>de falla o falla disponibles</a:t>
            </a:r>
            <a:r>
              <a:rPr lang="es-ES" sz="2400" b="1" dirty="0">
                <a:solidFill>
                  <a:srgbClr val="0070C0"/>
                </a:solidFill>
              </a:rPr>
              <a:t>: magnitudes de falla y ubicación de transformadores de corriente y transformadores de tensión</a:t>
            </a:r>
          </a:p>
          <a:p>
            <a:pPr marL="1257300" lvl="2" indent="-342900" algn="just">
              <a:buFont typeface="Wingdings" panose="05000000000000000000" pitchFamily="2" charset="2"/>
              <a:buChar char="ü"/>
            </a:pPr>
            <a:r>
              <a:rPr lang="es-ES" sz="2400" b="1" dirty="0"/>
              <a:t>Prácticas operativas</a:t>
            </a:r>
            <a:r>
              <a:rPr lang="es-ES" sz="2400" b="1" dirty="0">
                <a:solidFill>
                  <a:srgbClr val="0070C0"/>
                </a:solidFill>
              </a:rPr>
              <a:t>: conformidad con los estándares y prácticas aceptadas, asegurando una operación eficiente del sistema</a:t>
            </a:r>
          </a:p>
          <a:p>
            <a:pPr marL="1257300" lvl="2" indent="-342900" algn="just">
              <a:buFont typeface="Wingdings" panose="05000000000000000000" pitchFamily="2" charset="2"/>
              <a:buChar char="ü"/>
            </a:pPr>
            <a:r>
              <a:rPr lang="es-ES" sz="2400" b="1" dirty="0"/>
              <a:t>Experiencia previa</a:t>
            </a:r>
            <a:r>
              <a:rPr lang="es-ES" sz="2400" b="1" dirty="0">
                <a:solidFill>
                  <a:srgbClr val="0070C0"/>
                </a:solidFill>
              </a:rPr>
              <a:t>: historial y anticipación de los tipos de problemas que probablemente se encontrarán dentro del </a:t>
            </a:r>
            <a:r>
              <a:rPr lang="es-ES" sz="2400" b="1" dirty="0" smtClean="0">
                <a:solidFill>
                  <a:srgbClr val="0070C0"/>
                </a:solidFill>
              </a:rPr>
              <a:t>sistema</a:t>
            </a:r>
            <a:endParaRPr lang="en-US" sz="2400" b="1" dirty="0">
              <a:solidFill>
                <a:srgbClr val="0070C0"/>
              </a:solidFill>
            </a:endParaRPr>
          </a:p>
        </p:txBody>
      </p:sp>
    </p:spTree>
    <p:extLst>
      <p:ext uri="{BB962C8B-B14F-4D97-AF65-F5344CB8AC3E}">
        <p14:creationId xmlns:p14="http://schemas.microsoft.com/office/powerpoint/2010/main" val="111886869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76600" y="381000"/>
            <a:ext cx="6505371" cy="646331"/>
          </a:xfrm>
          <a:prstGeom prst="rect">
            <a:avLst/>
          </a:prstGeom>
        </p:spPr>
        <p:txBody>
          <a:bodyPr wrap="none">
            <a:spAutoFit/>
          </a:bodyPr>
          <a:lstStyle/>
          <a:p>
            <a:pPr algn="ctr"/>
            <a:r>
              <a:rPr lang="en-US" sz="3600" b="1" dirty="0" err="1">
                <a:solidFill>
                  <a:schemeClr val="accent6">
                    <a:lumMod val="75000"/>
                  </a:schemeClr>
                </a:solidFill>
              </a:rPr>
              <a:t>Aplicación</a:t>
            </a:r>
            <a:r>
              <a:rPr lang="en-US" sz="3600" b="1" dirty="0">
                <a:solidFill>
                  <a:schemeClr val="accent6">
                    <a:lumMod val="75000"/>
                  </a:schemeClr>
                </a:solidFill>
              </a:rPr>
              <a:t> de </a:t>
            </a:r>
            <a:r>
              <a:rPr lang="en-US" sz="3600" b="1" dirty="0" err="1">
                <a:solidFill>
                  <a:schemeClr val="accent6">
                    <a:lumMod val="75000"/>
                  </a:schemeClr>
                </a:solidFill>
              </a:rPr>
              <a:t>relés</a:t>
            </a:r>
            <a:r>
              <a:rPr lang="en-US" sz="3600" b="1" dirty="0">
                <a:solidFill>
                  <a:schemeClr val="accent6">
                    <a:lumMod val="75000"/>
                  </a:schemeClr>
                </a:solidFill>
              </a:rPr>
              <a:t> de </a:t>
            </a:r>
            <a:r>
              <a:rPr lang="en-US" sz="3600" b="1" dirty="0" err="1">
                <a:solidFill>
                  <a:schemeClr val="accent6">
                    <a:lumMod val="75000"/>
                  </a:schemeClr>
                </a:solidFill>
              </a:rPr>
              <a:t>protección</a:t>
            </a:r>
            <a:endParaRPr lang="en-US" sz="3600" b="1" dirty="0">
              <a:solidFill>
                <a:schemeClr val="accent6">
                  <a:lumMod val="75000"/>
                </a:schemeClr>
              </a:solidFill>
            </a:endParaRPr>
          </a:p>
        </p:txBody>
      </p:sp>
      <p:sp>
        <p:nvSpPr>
          <p:cNvPr id="3" name="Rectángulo 2"/>
          <p:cNvSpPr/>
          <p:nvPr/>
        </p:nvSpPr>
        <p:spPr>
          <a:xfrm>
            <a:off x="381000" y="1027331"/>
            <a:ext cx="11506200" cy="5262979"/>
          </a:xfrm>
          <a:prstGeom prst="rect">
            <a:avLst/>
          </a:prstGeom>
        </p:spPr>
        <p:txBody>
          <a:bodyPr wrap="square">
            <a:spAutoFit/>
          </a:bodyPr>
          <a:lstStyle/>
          <a:p>
            <a:pPr marL="342900" indent="-342900" algn="just">
              <a:buFont typeface="Wingdings" panose="05000000000000000000" pitchFamily="2" charset="2"/>
              <a:buChar char="q"/>
            </a:pPr>
            <a:r>
              <a:rPr lang="en-US" sz="2400" b="1" dirty="0"/>
              <a:t>El primer </a:t>
            </a:r>
            <a:r>
              <a:rPr lang="en-US" sz="2400" b="1" dirty="0" err="1"/>
              <a:t>paso</a:t>
            </a:r>
            <a:r>
              <a:rPr lang="en-US" sz="2400" b="1" dirty="0"/>
              <a:t> para </a:t>
            </a:r>
            <a:r>
              <a:rPr lang="en-US" sz="2400" b="1" dirty="0" err="1"/>
              <a:t>aplicar</a:t>
            </a:r>
            <a:r>
              <a:rPr lang="en-US" sz="2400" b="1" dirty="0"/>
              <a:t> </a:t>
            </a:r>
            <a:r>
              <a:rPr lang="en-US" sz="2400" b="1" dirty="0" err="1"/>
              <a:t>relés</a:t>
            </a:r>
            <a:r>
              <a:rPr lang="en-US" sz="2400" b="1" dirty="0"/>
              <a:t> de </a:t>
            </a:r>
            <a:r>
              <a:rPr lang="en-US" sz="2400" b="1" dirty="0" err="1"/>
              <a:t>protección</a:t>
            </a:r>
            <a:r>
              <a:rPr lang="en-US" sz="2400" b="1" dirty="0"/>
              <a:t> </a:t>
            </a:r>
            <a:r>
              <a:rPr lang="en-US" sz="2400" b="1" dirty="0" err="1"/>
              <a:t>es</a:t>
            </a:r>
            <a:r>
              <a:rPr lang="en-US" sz="2400" b="1" dirty="0"/>
              <a:t> </a:t>
            </a:r>
            <a:r>
              <a:rPr lang="en-US" sz="2400" b="1" dirty="0" err="1"/>
              <a:t>plantear</a:t>
            </a:r>
            <a:r>
              <a:rPr lang="en-US" sz="2400" b="1" dirty="0"/>
              <a:t> el </a:t>
            </a:r>
            <a:r>
              <a:rPr lang="en-US" sz="2400" b="1" dirty="0" err="1"/>
              <a:t>problema</a:t>
            </a:r>
            <a:r>
              <a:rPr lang="en-US" sz="2400" b="1" dirty="0"/>
              <a:t> de </a:t>
            </a:r>
            <a:r>
              <a:rPr lang="en-US" sz="2400" b="1" dirty="0" err="1"/>
              <a:t>protección</a:t>
            </a:r>
            <a:r>
              <a:rPr lang="en-US" sz="2400" b="1" dirty="0"/>
              <a:t> con </a:t>
            </a:r>
            <a:r>
              <a:rPr lang="en-US" sz="2400" b="1" dirty="0" err="1"/>
              <a:t>precisión</a:t>
            </a:r>
            <a:r>
              <a:rPr lang="en-US" sz="2400" b="1" dirty="0"/>
              <a:t>.</a:t>
            </a:r>
          </a:p>
          <a:p>
            <a:pPr marL="342900" indent="-342900" algn="just">
              <a:buFont typeface="Wingdings" panose="05000000000000000000" pitchFamily="2" charset="2"/>
              <a:buChar char="q"/>
            </a:pPr>
            <a:r>
              <a:rPr lang="en-US" sz="2400" b="1" dirty="0" err="1"/>
              <a:t>Aunque</a:t>
            </a:r>
            <a:r>
              <a:rPr lang="en-US" sz="2400" b="1" dirty="0"/>
              <a:t> </a:t>
            </a:r>
            <a:r>
              <a:rPr lang="en-US" sz="2400" b="1" dirty="0" err="1"/>
              <a:t>desarrollar</a:t>
            </a:r>
            <a:r>
              <a:rPr lang="en-US" sz="2400" b="1" dirty="0"/>
              <a:t> </a:t>
            </a:r>
            <a:r>
              <a:rPr lang="en-US" sz="2400" b="1" dirty="0" err="1"/>
              <a:t>una</a:t>
            </a:r>
            <a:r>
              <a:rPr lang="en-US" sz="2400" b="1" dirty="0"/>
              <a:t> </a:t>
            </a:r>
            <a:r>
              <a:rPr lang="en-US" sz="2400" b="1" dirty="0" err="1"/>
              <a:t>declaración</a:t>
            </a:r>
            <a:r>
              <a:rPr lang="en-US" sz="2400" b="1" dirty="0"/>
              <a:t> </a:t>
            </a:r>
            <a:r>
              <a:rPr lang="en-US" sz="2400" b="1" dirty="0" err="1"/>
              <a:t>clara</a:t>
            </a:r>
            <a:r>
              <a:rPr lang="en-US" sz="2400" b="1" dirty="0"/>
              <a:t> y </a:t>
            </a:r>
            <a:r>
              <a:rPr lang="en-US" sz="2400" b="1" dirty="0" err="1"/>
              <a:t>precisa</a:t>
            </a:r>
            <a:r>
              <a:rPr lang="en-US" sz="2400" b="1" dirty="0"/>
              <a:t> del </a:t>
            </a:r>
            <a:r>
              <a:rPr lang="en-US" sz="2400" b="1" dirty="0" err="1"/>
              <a:t>problema</a:t>
            </a:r>
            <a:r>
              <a:rPr lang="en-US" sz="2400" b="1" dirty="0"/>
              <a:t> a menudo </a:t>
            </a:r>
            <a:r>
              <a:rPr lang="en-US" sz="2400" b="1" dirty="0" err="1"/>
              <a:t>puede</a:t>
            </a:r>
            <a:r>
              <a:rPr lang="en-US" sz="2400" b="1" dirty="0"/>
              <a:t> </a:t>
            </a:r>
            <a:r>
              <a:rPr lang="en-US" sz="2400" b="1" dirty="0" err="1"/>
              <a:t>ser</a:t>
            </a:r>
            <a:r>
              <a:rPr lang="en-US" sz="2400" b="1" dirty="0"/>
              <a:t> la parte </a:t>
            </a:r>
            <a:r>
              <a:rPr lang="en-US" sz="2400" b="1" dirty="0" err="1"/>
              <a:t>más</a:t>
            </a:r>
            <a:r>
              <a:rPr lang="en-US" sz="2400" b="1" dirty="0"/>
              <a:t> </a:t>
            </a:r>
            <a:r>
              <a:rPr lang="en-US" sz="2400" b="1" dirty="0" err="1"/>
              <a:t>difícil</a:t>
            </a:r>
            <a:r>
              <a:rPr lang="en-US" sz="2400" b="1" dirty="0"/>
              <a:t>, el </a:t>
            </a:r>
            <a:r>
              <a:rPr lang="en-US" sz="2400" b="1" dirty="0" err="1"/>
              <a:t>tiempo</a:t>
            </a:r>
            <a:r>
              <a:rPr lang="en-US" sz="2400" b="1" dirty="0"/>
              <a:t> </a:t>
            </a:r>
            <a:r>
              <a:rPr lang="en-US" sz="2400" b="1" dirty="0" err="1"/>
              <a:t>invertido</a:t>
            </a:r>
            <a:r>
              <a:rPr lang="en-US" sz="2400" b="1" dirty="0"/>
              <a:t> </a:t>
            </a:r>
            <a:r>
              <a:rPr lang="en-US" sz="2400" b="1" dirty="0" err="1"/>
              <a:t>dará</a:t>
            </a:r>
            <a:r>
              <a:rPr lang="en-US" sz="2400" b="1" dirty="0"/>
              <a:t> </a:t>
            </a:r>
            <a:r>
              <a:rPr lang="en-US" sz="2400" b="1" dirty="0" err="1"/>
              <a:t>sus</a:t>
            </a:r>
            <a:r>
              <a:rPr lang="en-US" sz="2400" b="1" dirty="0"/>
              <a:t> </a:t>
            </a:r>
            <a:r>
              <a:rPr lang="en-US" sz="2400" b="1" dirty="0" err="1"/>
              <a:t>frutos</a:t>
            </a:r>
            <a:r>
              <a:rPr lang="en-US" sz="2400" b="1" dirty="0"/>
              <a:t>, </a:t>
            </a:r>
            <a:r>
              <a:rPr lang="en-US" sz="2400" b="1" dirty="0" err="1"/>
              <a:t>especialmente</a:t>
            </a:r>
            <a:r>
              <a:rPr lang="en-US" sz="2400" b="1" dirty="0"/>
              <a:t> </a:t>
            </a:r>
            <a:r>
              <a:rPr lang="en-US" sz="2400" b="1" dirty="0" err="1"/>
              <a:t>cuando</a:t>
            </a:r>
            <a:r>
              <a:rPr lang="en-US" sz="2400" b="1" dirty="0"/>
              <a:t> se </a:t>
            </a:r>
            <a:r>
              <a:rPr lang="en-US" sz="2400" b="1" dirty="0" err="1" smtClean="0"/>
              <a:t>requiere</a:t>
            </a:r>
            <a:r>
              <a:rPr lang="en-US" sz="2400" b="1" dirty="0" smtClean="0"/>
              <a:t> </a:t>
            </a:r>
            <a:r>
              <a:rPr lang="en-US" sz="2400" b="1" dirty="0"/>
              <a:t>la </a:t>
            </a:r>
            <a:r>
              <a:rPr lang="en-US" sz="2400" b="1" dirty="0" err="1"/>
              <a:t>ayuda</a:t>
            </a:r>
            <a:r>
              <a:rPr lang="en-US" sz="2400" b="1" dirty="0"/>
              <a:t> de </a:t>
            </a:r>
            <a:r>
              <a:rPr lang="en-US" sz="2400" b="1" dirty="0" err="1"/>
              <a:t>otros</a:t>
            </a:r>
            <a:r>
              <a:rPr lang="en-US" sz="2400" b="1" dirty="0"/>
              <a:t>.</a:t>
            </a:r>
          </a:p>
          <a:p>
            <a:pPr marL="342900" indent="-342900" algn="just">
              <a:buFont typeface="Wingdings" panose="05000000000000000000" pitchFamily="2" charset="2"/>
              <a:buChar char="q"/>
            </a:pPr>
            <a:r>
              <a:rPr lang="en-US" sz="2400" b="1" dirty="0" err="1"/>
              <a:t>Es</a:t>
            </a:r>
            <a:r>
              <a:rPr lang="en-US" sz="2400" b="1" dirty="0"/>
              <a:t> </a:t>
            </a:r>
            <a:r>
              <a:rPr lang="en-US" sz="2400" b="1" dirty="0" err="1"/>
              <a:t>necesaria</a:t>
            </a:r>
            <a:r>
              <a:rPr lang="en-US" sz="2400" b="1" dirty="0"/>
              <a:t> la </a:t>
            </a:r>
            <a:r>
              <a:rPr lang="en-US" sz="2400" b="1" dirty="0" err="1"/>
              <a:t>información</a:t>
            </a:r>
            <a:r>
              <a:rPr lang="en-US" sz="2400" b="1" dirty="0"/>
              <a:t> </a:t>
            </a:r>
            <a:r>
              <a:rPr lang="en-US" sz="2400" b="1" dirty="0" err="1"/>
              <a:t>sobre</a:t>
            </a:r>
            <a:r>
              <a:rPr lang="en-US" sz="2400" b="1" dirty="0"/>
              <a:t> las </a:t>
            </a:r>
            <a:r>
              <a:rPr lang="en-US" sz="2400" b="1" dirty="0" err="1"/>
              <a:t>siguientes</a:t>
            </a:r>
            <a:r>
              <a:rPr lang="en-US" sz="2400" b="1" dirty="0"/>
              <a:t> </a:t>
            </a:r>
            <a:r>
              <a:rPr lang="en-US" sz="2400" b="1" dirty="0" err="1"/>
              <a:t>áreas</a:t>
            </a:r>
            <a:r>
              <a:rPr lang="en-US" sz="2400" b="1" dirty="0"/>
              <a:t> </a:t>
            </a:r>
            <a:r>
              <a:rPr lang="en-US" sz="2400" b="1" dirty="0" err="1"/>
              <a:t>asociadas</a:t>
            </a:r>
            <a:r>
              <a:rPr lang="en-US" sz="2400" b="1" dirty="0"/>
              <a:t> o de </a:t>
            </a:r>
            <a:r>
              <a:rPr lang="en-US" sz="2400" b="1" dirty="0" err="1"/>
              <a:t>apoyo</a:t>
            </a:r>
            <a:r>
              <a:rPr lang="en-US" sz="2400" b="1" dirty="0"/>
              <a:t>:</a:t>
            </a:r>
          </a:p>
          <a:p>
            <a:pPr marL="800100" lvl="1" indent="-342900" algn="just">
              <a:buFont typeface="Wingdings" panose="05000000000000000000" pitchFamily="2" charset="2"/>
              <a:buChar char="q"/>
            </a:pPr>
            <a:r>
              <a:rPr lang="en-US" sz="2400" b="1" dirty="0" err="1">
                <a:solidFill>
                  <a:srgbClr val="0070C0"/>
                </a:solidFill>
              </a:rPr>
              <a:t>Configuración</a:t>
            </a:r>
            <a:r>
              <a:rPr lang="en-US" sz="2400" b="1" dirty="0">
                <a:solidFill>
                  <a:srgbClr val="0070C0"/>
                </a:solidFill>
              </a:rPr>
              <a:t> del </a:t>
            </a:r>
            <a:r>
              <a:rPr lang="en-US" sz="2400" b="1" dirty="0" err="1">
                <a:solidFill>
                  <a:srgbClr val="0070C0"/>
                </a:solidFill>
              </a:rPr>
              <a:t>sistema</a:t>
            </a:r>
            <a:endParaRPr lang="en-US" sz="2400" b="1" dirty="0">
              <a:solidFill>
                <a:srgbClr val="0070C0"/>
              </a:solidFill>
            </a:endParaRPr>
          </a:p>
          <a:p>
            <a:pPr marL="800100" lvl="1" indent="-342900" algn="just">
              <a:buFont typeface="Wingdings" panose="05000000000000000000" pitchFamily="2" charset="2"/>
              <a:buChar char="q"/>
            </a:pPr>
            <a:r>
              <a:rPr lang="en-US" sz="2400" b="1" dirty="0" err="1">
                <a:solidFill>
                  <a:srgbClr val="0070C0"/>
                </a:solidFill>
              </a:rPr>
              <a:t>Protección</a:t>
            </a:r>
            <a:r>
              <a:rPr lang="en-US" sz="2400" b="1" dirty="0">
                <a:solidFill>
                  <a:srgbClr val="0070C0"/>
                </a:solidFill>
              </a:rPr>
              <a:t> del </a:t>
            </a:r>
            <a:r>
              <a:rPr lang="en-US" sz="2400" b="1" dirty="0" err="1">
                <a:solidFill>
                  <a:srgbClr val="0070C0"/>
                </a:solidFill>
              </a:rPr>
              <a:t>sistema</a:t>
            </a:r>
            <a:r>
              <a:rPr lang="en-US" sz="2400" b="1" dirty="0">
                <a:solidFill>
                  <a:srgbClr val="0070C0"/>
                </a:solidFill>
              </a:rPr>
              <a:t> </a:t>
            </a:r>
            <a:r>
              <a:rPr lang="en-US" sz="2400" b="1" dirty="0" err="1">
                <a:solidFill>
                  <a:srgbClr val="0070C0"/>
                </a:solidFill>
              </a:rPr>
              <a:t>existente</a:t>
            </a:r>
            <a:r>
              <a:rPr lang="en-US" sz="2400" b="1" dirty="0">
                <a:solidFill>
                  <a:srgbClr val="0070C0"/>
                </a:solidFill>
              </a:rPr>
              <a:t> y </a:t>
            </a:r>
            <a:r>
              <a:rPr lang="en-US" sz="2400" b="1" dirty="0" err="1">
                <a:solidFill>
                  <a:srgbClr val="0070C0"/>
                </a:solidFill>
              </a:rPr>
              <a:t>cualquier</a:t>
            </a:r>
            <a:r>
              <a:rPr lang="en-US" sz="2400" b="1" dirty="0">
                <a:solidFill>
                  <a:srgbClr val="0070C0"/>
                </a:solidFill>
              </a:rPr>
              <a:t> </a:t>
            </a:r>
            <a:r>
              <a:rPr lang="en-US" sz="2400" b="1" dirty="0" err="1">
                <a:solidFill>
                  <a:srgbClr val="0070C0"/>
                </a:solidFill>
              </a:rPr>
              <a:t>deficiencia</a:t>
            </a:r>
            <a:r>
              <a:rPr lang="en-US" sz="2400" b="1" dirty="0">
                <a:solidFill>
                  <a:srgbClr val="0070C0"/>
                </a:solidFill>
              </a:rPr>
              <a:t> </a:t>
            </a:r>
            <a:r>
              <a:rPr lang="en-US" sz="2400" b="1" dirty="0" err="1">
                <a:solidFill>
                  <a:srgbClr val="0070C0"/>
                </a:solidFill>
              </a:rPr>
              <a:t>conocida</a:t>
            </a:r>
            <a:endParaRPr lang="en-US" sz="2400" b="1" dirty="0">
              <a:solidFill>
                <a:srgbClr val="0070C0"/>
              </a:solidFill>
            </a:endParaRPr>
          </a:p>
          <a:p>
            <a:pPr marL="800100" lvl="1" indent="-342900" algn="just">
              <a:buFont typeface="Wingdings" panose="05000000000000000000" pitchFamily="2" charset="2"/>
              <a:buChar char="q"/>
            </a:pPr>
            <a:r>
              <a:rPr lang="en-US" sz="2400" b="1" dirty="0" err="1">
                <a:solidFill>
                  <a:srgbClr val="0070C0"/>
                </a:solidFill>
              </a:rPr>
              <a:t>Procedimientos</a:t>
            </a:r>
            <a:r>
              <a:rPr lang="en-US" sz="2400" b="1" dirty="0">
                <a:solidFill>
                  <a:srgbClr val="0070C0"/>
                </a:solidFill>
              </a:rPr>
              <a:t> y </a:t>
            </a:r>
            <a:r>
              <a:rPr lang="en-US" sz="2400" b="1" dirty="0" err="1">
                <a:solidFill>
                  <a:srgbClr val="0070C0"/>
                </a:solidFill>
              </a:rPr>
              <a:t>prácticas</a:t>
            </a:r>
            <a:r>
              <a:rPr lang="en-US" sz="2400" b="1" dirty="0">
                <a:solidFill>
                  <a:srgbClr val="0070C0"/>
                </a:solidFill>
              </a:rPr>
              <a:t> </a:t>
            </a:r>
            <a:r>
              <a:rPr lang="en-US" sz="2400" b="1" dirty="0" err="1">
                <a:solidFill>
                  <a:srgbClr val="0070C0"/>
                </a:solidFill>
              </a:rPr>
              <a:t>operativas</a:t>
            </a:r>
            <a:r>
              <a:rPr lang="en-US" sz="2400" b="1" dirty="0">
                <a:solidFill>
                  <a:srgbClr val="0070C0"/>
                </a:solidFill>
              </a:rPr>
              <a:t> </a:t>
            </a:r>
            <a:r>
              <a:rPr lang="en-US" sz="2400" b="1" dirty="0" err="1">
                <a:solidFill>
                  <a:srgbClr val="0070C0"/>
                </a:solidFill>
              </a:rPr>
              <a:t>existentes</a:t>
            </a:r>
            <a:r>
              <a:rPr lang="en-US" sz="2400" b="1" dirty="0">
                <a:solidFill>
                  <a:srgbClr val="0070C0"/>
                </a:solidFill>
              </a:rPr>
              <a:t>, </a:t>
            </a:r>
            <a:r>
              <a:rPr lang="en-US" sz="2400" b="1" dirty="0" err="1">
                <a:solidFill>
                  <a:srgbClr val="0070C0"/>
                </a:solidFill>
              </a:rPr>
              <a:t>posibles</a:t>
            </a:r>
            <a:r>
              <a:rPr lang="en-US" sz="2400" b="1" dirty="0">
                <a:solidFill>
                  <a:srgbClr val="0070C0"/>
                </a:solidFill>
              </a:rPr>
              <a:t> </a:t>
            </a:r>
            <a:r>
              <a:rPr lang="en-US" sz="2400" b="1" dirty="0" err="1">
                <a:solidFill>
                  <a:srgbClr val="0070C0"/>
                </a:solidFill>
              </a:rPr>
              <a:t>expansiones</a:t>
            </a:r>
            <a:r>
              <a:rPr lang="en-US" sz="2400" b="1" dirty="0">
                <a:solidFill>
                  <a:srgbClr val="0070C0"/>
                </a:solidFill>
              </a:rPr>
              <a:t> </a:t>
            </a:r>
            <a:r>
              <a:rPr lang="en-US" sz="2400" b="1" dirty="0" err="1">
                <a:solidFill>
                  <a:srgbClr val="0070C0"/>
                </a:solidFill>
              </a:rPr>
              <a:t>futuras</a:t>
            </a:r>
            <a:endParaRPr lang="en-US" sz="2400" b="1" dirty="0">
              <a:solidFill>
                <a:srgbClr val="0070C0"/>
              </a:solidFill>
            </a:endParaRPr>
          </a:p>
          <a:p>
            <a:pPr marL="800100" lvl="1" indent="-342900" algn="just">
              <a:buFont typeface="Wingdings" panose="05000000000000000000" pitchFamily="2" charset="2"/>
              <a:buChar char="q"/>
            </a:pPr>
            <a:r>
              <a:rPr lang="en-US" sz="2400" b="1" dirty="0" err="1">
                <a:solidFill>
                  <a:srgbClr val="0070C0"/>
                </a:solidFill>
              </a:rPr>
              <a:t>Grado</a:t>
            </a:r>
            <a:r>
              <a:rPr lang="en-US" sz="2400" b="1" dirty="0">
                <a:solidFill>
                  <a:srgbClr val="0070C0"/>
                </a:solidFill>
              </a:rPr>
              <a:t> de </a:t>
            </a:r>
            <a:r>
              <a:rPr lang="en-US" sz="2400" b="1" dirty="0" err="1">
                <a:solidFill>
                  <a:srgbClr val="0070C0"/>
                </a:solidFill>
              </a:rPr>
              <a:t>protección</a:t>
            </a:r>
            <a:r>
              <a:rPr lang="en-US" sz="2400" b="1" dirty="0">
                <a:solidFill>
                  <a:srgbClr val="0070C0"/>
                </a:solidFill>
              </a:rPr>
              <a:t> </a:t>
            </a:r>
            <a:r>
              <a:rPr lang="en-US" sz="2400" b="1" dirty="0" err="1">
                <a:solidFill>
                  <a:srgbClr val="0070C0"/>
                </a:solidFill>
              </a:rPr>
              <a:t>requerido</a:t>
            </a:r>
            <a:endParaRPr lang="en-US" sz="2400" b="1" dirty="0">
              <a:solidFill>
                <a:srgbClr val="0070C0"/>
              </a:solidFill>
            </a:endParaRPr>
          </a:p>
          <a:p>
            <a:pPr marL="800100" lvl="1" indent="-342900" algn="just">
              <a:buFont typeface="Wingdings" panose="05000000000000000000" pitchFamily="2" charset="2"/>
              <a:buChar char="q"/>
            </a:pPr>
            <a:r>
              <a:rPr lang="en-US" sz="2400" b="1" dirty="0" err="1" smtClean="0">
                <a:solidFill>
                  <a:srgbClr val="0070C0"/>
                </a:solidFill>
              </a:rPr>
              <a:t>Estudio</a:t>
            </a:r>
            <a:r>
              <a:rPr lang="en-US" sz="2400" b="1" dirty="0" smtClean="0">
                <a:solidFill>
                  <a:srgbClr val="0070C0"/>
                </a:solidFill>
              </a:rPr>
              <a:t> </a:t>
            </a:r>
            <a:r>
              <a:rPr lang="en-US" sz="2400" b="1" dirty="0">
                <a:solidFill>
                  <a:srgbClr val="0070C0"/>
                </a:solidFill>
              </a:rPr>
              <a:t>de </a:t>
            </a:r>
            <a:r>
              <a:rPr lang="en-US" sz="2400" b="1" dirty="0" err="1">
                <a:solidFill>
                  <a:srgbClr val="0070C0"/>
                </a:solidFill>
              </a:rPr>
              <a:t>fallas</a:t>
            </a:r>
            <a:endParaRPr lang="en-US" sz="2400" b="1" dirty="0">
              <a:solidFill>
                <a:srgbClr val="0070C0"/>
              </a:solidFill>
            </a:endParaRPr>
          </a:p>
          <a:p>
            <a:pPr marL="800100" lvl="1" indent="-342900" algn="just">
              <a:buFont typeface="Wingdings" panose="05000000000000000000" pitchFamily="2" charset="2"/>
              <a:buChar char="q"/>
            </a:pPr>
            <a:r>
              <a:rPr lang="en-US" sz="2400" b="1" dirty="0" err="1">
                <a:solidFill>
                  <a:srgbClr val="0070C0"/>
                </a:solidFill>
              </a:rPr>
              <a:t>Carga</a:t>
            </a:r>
            <a:r>
              <a:rPr lang="en-US" sz="2400" b="1" dirty="0">
                <a:solidFill>
                  <a:srgbClr val="0070C0"/>
                </a:solidFill>
              </a:rPr>
              <a:t> </a:t>
            </a:r>
            <a:r>
              <a:rPr lang="en-US" sz="2400" b="1" dirty="0" err="1">
                <a:solidFill>
                  <a:srgbClr val="0070C0"/>
                </a:solidFill>
              </a:rPr>
              <a:t>máxima</a:t>
            </a:r>
            <a:r>
              <a:rPr lang="en-US" sz="2400" b="1" dirty="0">
                <a:solidFill>
                  <a:srgbClr val="0070C0"/>
                </a:solidFill>
              </a:rPr>
              <a:t>, </a:t>
            </a:r>
            <a:r>
              <a:rPr lang="en-US" sz="2400" b="1" dirty="0" err="1">
                <a:solidFill>
                  <a:srgbClr val="0070C0"/>
                </a:solidFill>
              </a:rPr>
              <a:t>ubicaciones</a:t>
            </a:r>
            <a:r>
              <a:rPr lang="en-US" sz="2400" b="1" dirty="0">
                <a:solidFill>
                  <a:srgbClr val="0070C0"/>
                </a:solidFill>
              </a:rPr>
              <a:t> y </a:t>
            </a:r>
            <a:r>
              <a:rPr lang="en-US" sz="2400" b="1" dirty="0" err="1">
                <a:solidFill>
                  <a:srgbClr val="0070C0"/>
                </a:solidFill>
              </a:rPr>
              <a:t>relaciones</a:t>
            </a:r>
            <a:r>
              <a:rPr lang="en-US" sz="2400" b="1" dirty="0">
                <a:solidFill>
                  <a:srgbClr val="0070C0"/>
                </a:solidFill>
              </a:rPr>
              <a:t> de </a:t>
            </a:r>
            <a:r>
              <a:rPr lang="en-US" sz="2400" b="1" dirty="0" err="1">
                <a:solidFill>
                  <a:srgbClr val="0070C0"/>
                </a:solidFill>
              </a:rPr>
              <a:t>los</a:t>
            </a:r>
            <a:r>
              <a:rPr lang="en-US" sz="2400" b="1" dirty="0">
                <a:solidFill>
                  <a:srgbClr val="0070C0"/>
                </a:solidFill>
              </a:rPr>
              <a:t> </a:t>
            </a:r>
            <a:r>
              <a:rPr lang="en-US" sz="2400" b="1" dirty="0" err="1">
                <a:solidFill>
                  <a:srgbClr val="0070C0"/>
                </a:solidFill>
              </a:rPr>
              <a:t>transformadores</a:t>
            </a:r>
            <a:r>
              <a:rPr lang="en-US" sz="2400" b="1" dirty="0">
                <a:solidFill>
                  <a:srgbClr val="0070C0"/>
                </a:solidFill>
              </a:rPr>
              <a:t> de </a:t>
            </a:r>
            <a:r>
              <a:rPr lang="en-US" sz="2400" b="1" dirty="0" err="1">
                <a:solidFill>
                  <a:srgbClr val="0070C0"/>
                </a:solidFill>
              </a:rPr>
              <a:t>corriente</a:t>
            </a:r>
            <a:endParaRPr lang="en-US" sz="2400" b="1" dirty="0">
              <a:solidFill>
                <a:srgbClr val="0070C0"/>
              </a:solidFill>
            </a:endParaRPr>
          </a:p>
          <a:p>
            <a:pPr marL="800100" lvl="1" indent="-342900" algn="just">
              <a:buFont typeface="Wingdings" panose="05000000000000000000" pitchFamily="2" charset="2"/>
              <a:buChar char="q"/>
            </a:pPr>
            <a:r>
              <a:rPr lang="en-US" sz="2400" b="1" dirty="0" err="1">
                <a:solidFill>
                  <a:srgbClr val="0070C0"/>
                </a:solidFill>
              </a:rPr>
              <a:t>Ubicaciones</a:t>
            </a:r>
            <a:r>
              <a:rPr lang="en-US" sz="2400" b="1" dirty="0">
                <a:solidFill>
                  <a:srgbClr val="0070C0"/>
                </a:solidFill>
              </a:rPr>
              <a:t>, </a:t>
            </a:r>
            <a:r>
              <a:rPr lang="en-US" sz="2400" b="1" dirty="0" err="1">
                <a:solidFill>
                  <a:srgbClr val="0070C0"/>
                </a:solidFill>
              </a:rPr>
              <a:t>conexiones</a:t>
            </a:r>
            <a:r>
              <a:rPr lang="en-US" sz="2400" b="1" dirty="0">
                <a:solidFill>
                  <a:srgbClr val="0070C0"/>
                </a:solidFill>
              </a:rPr>
              <a:t> y </a:t>
            </a:r>
            <a:r>
              <a:rPr lang="en-US" sz="2400" b="1" dirty="0" err="1">
                <a:solidFill>
                  <a:srgbClr val="0070C0"/>
                </a:solidFill>
              </a:rPr>
              <a:t>relaciones</a:t>
            </a:r>
            <a:r>
              <a:rPr lang="en-US" sz="2400" b="1" dirty="0">
                <a:solidFill>
                  <a:srgbClr val="0070C0"/>
                </a:solidFill>
              </a:rPr>
              <a:t> de </a:t>
            </a:r>
            <a:r>
              <a:rPr lang="en-US" sz="2400" b="1" dirty="0" err="1">
                <a:solidFill>
                  <a:srgbClr val="0070C0"/>
                </a:solidFill>
              </a:rPr>
              <a:t>transformadores</a:t>
            </a:r>
            <a:r>
              <a:rPr lang="en-US" sz="2400" b="1" dirty="0">
                <a:solidFill>
                  <a:srgbClr val="0070C0"/>
                </a:solidFill>
              </a:rPr>
              <a:t> de </a:t>
            </a:r>
            <a:r>
              <a:rPr lang="en-US" sz="2400" b="1" dirty="0" err="1">
                <a:solidFill>
                  <a:srgbClr val="0070C0"/>
                </a:solidFill>
              </a:rPr>
              <a:t>tensión</a:t>
            </a:r>
            <a:r>
              <a:rPr lang="en-US" sz="2400" b="1" dirty="0">
                <a:solidFill>
                  <a:srgbClr val="0070C0"/>
                </a:solidFill>
              </a:rPr>
              <a:t> </a:t>
            </a:r>
            <a:r>
              <a:rPr lang="en-US" sz="2400" b="1" dirty="0" err="1">
                <a:solidFill>
                  <a:srgbClr val="0070C0"/>
                </a:solidFill>
              </a:rPr>
              <a:t>Impedancia</a:t>
            </a:r>
            <a:r>
              <a:rPr lang="en-US" sz="2400" b="1" dirty="0">
                <a:solidFill>
                  <a:srgbClr val="0070C0"/>
                </a:solidFill>
              </a:rPr>
              <a:t> de </a:t>
            </a:r>
            <a:r>
              <a:rPr lang="en-US" sz="2400" b="1" dirty="0" err="1">
                <a:solidFill>
                  <a:srgbClr val="0070C0"/>
                </a:solidFill>
              </a:rPr>
              <a:t>líneas</a:t>
            </a:r>
            <a:r>
              <a:rPr lang="en-US" sz="2400" b="1" dirty="0">
                <a:solidFill>
                  <a:srgbClr val="0070C0"/>
                </a:solidFill>
              </a:rPr>
              <a:t>, </a:t>
            </a:r>
            <a:r>
              <a:rPr lang="en-US" sz="2400" b="1" dirty="0" err="1">
                <a:solidFill>
                  <a:srgbClr val="0070C0"/>
                </a:solidFill>
              </a:rPr>
              <a:t>transformadores</a:t>
            </a:r>
            <a:r>
              <a:rPr lang="en-US" sz="2400" b="1" dirty="0">
                <a:solidFill>
                  <a:srgbClr val="0070C0"/>
                </a:solidFill>
              </a:rPr>
              <a:t> y </a:t>
            </a:r>
            <a:r>
              <a:rPr lang="en-US" sz="2400" b="1" dirty="0" err="1">
                <a:solidFill>
                  <a:srgbClr val="0070C0"/>
                </a:solidFill>
              </a:rPr>
              <a:t>generadores</a:t>
            </a:r>
            <a:endParaRPr lang="en-US" sz="2400" b="1" dirty="0">
              <a:solidFill>
                <a:srgbClr val="0070C0"/>
              </a:solidFill>
            </a:endParaRPr>
          </a:p>
        </p:txBody>
      </p:sp>
    </p:spTree>
    <p:extLst>
      <p:ext uri="{BB962C8B-B14F-4D97-AF65-F5344CB8AC3E}">
        <p14:creationId xmlns:p14="http://schemas.microsoft.com/office/powerpoint/2010/main" val="30139454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76600" y="381000"/>
            <a:ext cx="6505371" cy="646331"/>
          </a:xfrm>
          <a:prstGeom prst="rect">
            <a:avLst/>
          </a:prstGeom>
        </p:spPr>
        <p:txBody>
          <a:bodyPr wrap="none">
            <a:spAutoFit/>
          </a:bodyPr>
          <a:lstStyle/>
          <a:p>
            <a:pPr algn="ctr"/>
            <a:r>
              <a:rPr lang="en-US" sz="3600" b="1" dirty="0" err="1">
                <a:solidFill>
                  <a:schemeClr val="accent6">
                    <a:lumMod val="75000"/>
                  </a:schemeClr>
                </a:solidFill>
              </a:rPr>
              <a:t>Aplicación</a:t>
            </a:r>
            <a:r>
              <a:rPr lang="en-US" sz="3600" b="1" dirty="0">
                <a:solidFill>
                  <a:schemeClr val="accent6">
                    <a:lumMod val="75000"/>
                  </a:schemeClr>
                </a:solidFill>
              </a:rPr>
              <a:t> de </a:t>
            </a:r>
            <a:r>
              <a:rPr lang="en-US" sz="3600" b="1" dirty="0" err="1">
                <a:solidFill>
                  <a:schemeClr val="accent6">
                    <a:lumMod val="75000"/>
                  </a:schemeClr>
                </a:solidFill>
              </a:rPr>
              <a:t>relés</a:t>
            </a:r>
            <a:r>
              <a:rPr lang="en-US" sz="3600" b="1" dirty="0">
                <a:solidFill>
                  <a:schemeClr val="accent6">
                    <a:lumMod val="75000"/>
                  </a:schemeClr>
                </a:solidFill>
              </a:rPr>
              <a:t> de </a:t>
            </a:r>
            <a:r>
              <a:rPr lang="en-US" sz="3600" b="1" dirty="0" err="1">
                <a:solidFill>
                  <a:schemeClr val="accent6">
                    <a:lumMod val="75000"/>
                  </a:schemeClr>
                </a:solidFill>
              </a:rPr>
              <a:t>protección</a:t>
            </a:r>
            <a:endParaRPr lang="en-US" sz="3600" b="1" dirty="0">
              <a:solidFill>
                <a:schemeClr val="accent6">
                  <a:lumMod val="75000"/>
                </a:schemeClr>
              </a:solidFill>
            </a:endParaRPr>
          </a:p>
        </p:txBody>
      </p:sp>
      <p:sp>
        <p:nvSpPr>
          <p:cNvPr id="4" name="Rectángulo 3"/>
          <p:cNvSpPr/>
          <p:nvPr/>
        </p:nvSpPr>
        <p:spPr>
          <a:xfrm>
            <a:off x="304800" y="1295400"/>
            <a:ext cx="11582400" cy="3785652"/>
          </a:xfrm>
          <a:prstGeom prst="rect">
            <a:avLst/>
          </a:prstGeom>
        </p:spPr>
        <p:txBody>
          <a:bodyPr wrap="square">
            <a:spAutoFit/>
          </a:bodyPr>
          <a:lstStyle/>
          <a:p>
            <a:pPr marL="285750" indent="-285750" algn="just">
              <a:buFont typeface="Wingdings" panose="05000000000000000000" pitchFamily="2" charset="2"/>
              <a:buChar char="q"/>
            </a:pPr>
            <a:r>
              <a:rPr lang="en-US" sz="2400" b="1" dirty="0"/>
              <a:t>La </a:t>
            </a:r>
            <a:r>
              <a:rPr lang="en-US" sz="2400" b="1" dirty="0" err="1"/>
              <a:t>configuración</a:t>
            </a:r>
            <a:r>
              <a:rPr lang="en-US" sz="2400" b="1" dirty="0"/>
              <a:t> del </a:t>
            </a:r>
            <a:r>
              <a:rPr lang="en-US" sz="2400" b="1" dirty="0" err="1"/>
              <a:t>sistema</a:t>
            </a:r>
            <a:r>
              <a:rPr lang="en-US" sz="2400" b="1" dirty="0"/>
              <a:t> se </a:t>
            </a:r>
            <a:r>
              <a:rPr lang="en-US" sz="2400" b="1" dirty="0" err="1"/>
              <a:t>representa</a:t>
            </a:r>
            <a:r>
              <a:rPr lang="en-US" sz="2400" b="1" dirty="0"/>
              <a:t> </a:t>
            </a:r>
            <a:r>
              <a:rPr lang="en-US" sz="2400" b="1" dirty="0" err="1"/>
              <a:t>mediante</a:t>
            </a:r>
            <a:r>
              <a:rPr lang="en-US" sz="2400" b="1" dirty="0"/>
              <a:t> un </a:t>
            </a:r>
            <a:r>
              <a:rPr lang="en-US" sz="2400" b="1" dirty="0" err="1"/>
              <a:t>diagrama</a:t>
            </a:r>
            <a:r>
              <a:rPr lang="en-US" sz="2400" b="1" dirty="0"/>
              <a:t> </a:t>
            </a:r>
            <a:r>
              <a:rPr lang="en-US" sz="2400" b="1" dirty="0" err="1"/>
              <a:t>unifilar</a:t>
            </a:r>
            <a:r>
              <a:rPr lang="en-US" sz="2400" b="1" dirty="0"/>
              <a:t> que </a:t>
            </a:r>
            <a:r>
              <a:rPr lang="en-US" sz="2400" b="1" dirty="0" err="1"/>
              <a:t>muestra</a:t>
            </a:r>
            <a:r>
              <a:rPr lang="en-US" sz="2400" b="1" dirty="0"/>
              <a:t> el </a:t>
            </a:r>
            <a:r>
              <a:rPr lang="en-US" sz="2400" b="1" dirty="0" err="1"/>
              <a:t>área</a:t>
            </a:r>
            <a:r>
              <a:rPr lang="en-US" sz="2400" b="1" dirty="0"/>
              <a:t> del </a:t>
            </a:r>
            <a:r>
              <a:rPr lang="en-US" sz="2400" b="1" dirty="0" err="1"/>
              <a:t>sistema</a:t>
            </a:r>
            <a:r>
              <a:rPr lang="en-US" sz="2400" b="1" dirty="0"/>
              <a:t> </a:t>
            </a:r>
            <a:r>
              <a:rPr lang="en-US" sz="2400" b="1" dirty="0" err="1"/>
              <a:t>involucrada</a:t>
            </a:r>
            <a:r>
              <a:rPr lang="en-US" sz="2400" b="1" dirty="0"/>
              <a:t> </a:t>
            </a:r>
            <a:r>
              <a:rPr lang="en-US" sz="2400" b="1" dirty="0" err="1"/>
              <a:t>en</a:t>
            </a:r>
            <a:r>
              <a:rPr lang="en-US" sz="2400" b="1" dirty="0"/>
              <a:t> la </a:t>
            </a:r>
            <a:r>
              <a:rPr lang="en-US" sz="2400" b="1" dirty="0" err="1"/>
              <a:t>aplicación</a:t>
            </a:r>
            <a:r>
              <a:rPr lang="en-US" sz="2400" b="1" dirty="0"/>
              <a:t> de </a:t>
            </a:r>
            <a:r>
              <a:rPr lang="en-US" sz="2400" b="1" dirty="0" err="1"/>
              <a:t>protección</a:t>
            </a:r>
            <a:r>
              <a:rPr lang="en-US" sz="2400" b="1" dirty="0" smtClean="0"/>
              <a:t>.</a:t>
            </a:r>
          </a:p>
          <a:p>
            <a:pPr marL="285750" indent="-285750" algn="just">
              <a:buFont typeface="Wingdings" panose="05000000000000000000" pitchFamily="2" charset="2"/>
              <a:buChar char="q"/>
            </a:pPr>
            <a:endParaRPr lang="en-US" sz="2400" b="1" dirty="0"/>
          </a:p>
          <a:p>
            <a:pPr marL="285750" indent="-285750" algn="just">
              <a:buFont typeface="Wingdings" panose="05000000000000000000" pitchFamily="2" charset="2"/>
              <a:buChar char="q"/>
            </a:pPr>
            <a:r>
              <a:rPr lang="en-US" sz="2400" b="1" dirty="0"/>
              <a:t>Este </a:t>
            </a:r>
            <a:r>
              <a:rPr lang="en-US" sz="2400" b="1" dirty="0" err="1"/>
              <a:t>diagrama</a:t>
            </a:r>
            <a:r>
              <a:rPr lang="en-US" sz="2400" b="1" dirty="0"/>
              <a:t> </a:t>
            </a:r>
            <a:r>
              <a:rPr lang="en-US" sz="2400" b="1" dirty="0" err="1"/>
              <a:t>debe</a:t>
            </a:r>
            <a:r>
              <a:rPr lang="en-US" sz="2400" b="1" dirty="0"/>
              <a:t> </a:t>
            </a:r>
            <a:r>
              <a:rPr lang="en-US" sz="2400" b="1" dirty="0" err="1"/>
              <a:t>mostrar</a:t>
            </a:r>
            <a:r>
              <a:rPr lang="en-US" sz="2400" b="1" dirty="0"/>
              <a:t> </a:t>
            </a:r>
            <a:r>
              <a:rPr lang="en-US" sz="2400" b="1" dirty="0" err="1"/>
              <a:t>en</a:t>
            </a:r>
            <a:r>
              <a:rPr lang="en-US" sz="2400" b="1" dirty="0"/>
              <a:t> </a:t>
            </a:r>
            <a:r>
              <a:rPr lang="en-US" sz="2400" b="1" dirty="0" err="1"/>
              <a:t>detalle</a:t>
            </a:r>
            <a:r>
              <a:rPr lang="en-US" sz="2400" b="1" dirty="0"/>
              <a:t> la </a:t>
            </a:r>
            <a:r>
              <a:rPr lang="en-US" sz="2400" b="1" dirty="0" err="1"/>
              <a:t>ubicación</a:t>
            </a:r>
            <a:r>
              <a:rPr lang="en-US" sz="2400" b="1" dirty="0"/>
              <a:t> de </a:t>
            </a:r>
            <a:r>
              <a:rPr lang="en-US" sz="2400" b="1" dirty="0" err="1"/>
              <a:t>los</a:t>
            </a:r>
            <a:r>
              <a:rPr lang="en-US" sz="2400" b="1" dirty="0"/>
              <a:t> </a:t>
            </a:r>
            <a:r>
              <a:rPr lang="en-US" sz="2400" b="1" dirty="0" err="1"/>
              <a:t>interruptores</a:t>
            </a:r>
            <a:r>
              <a:rPr lang="en-US" sz="2400" b="1" dirty="0"/>
              <a:t>, </a:t>
            </a:r>
            <a:r>
              <a:rPr lang="en-US" sz="2400" b="1" dirty="0" err="1"/>
              <a:t>arreglos</a:t>
            </a:r>
            <a:r>
              <a:rPr lang="en-US" sz="2400" b="1" dirty="0"/>
              <a:t> de </a:t>
            </a:r>
            <a:r>
              <a:rPr lang="en-US" sz="2400" b="1" dirty="0" err="1"/>
              <a:t>barras</a:t>
            </a:r>
            <a:r>
              <a:rPr lang="en-US" sz="2400" b="1" dirty="0"/>
              <a:t>, </a:t>
            </a:r>
            <a:r>
              <a:rPr lang="en-US" sz="2400" b="1" dirty="0" err="1"/>
              <a:t>derivaciones</a:t>
            </a:r>
            <a:r>
              <a:rPr lang="en-US" sz="2400" b="1" dirty="0"/>
              <a:t> </a:t>
            </a:r>
            <a:r>
              <a:rPr lang="en-US" sz="2400" b="1" dirty="0" err="1"/>
              <a:t>en</a:t>
            </a:r>
            <a:r>
              <a:rPr lang="en-US" sz="2400" b="1" dirty="0"/>
              <a:t> las </a:t>
            </a:r>
            <a:r>
              <a:rPr lang="en-US" sz="2400" b="1" dirty="0" err="1"/>
              <a:t>líneas</a:t>
            </a:r>
            <a:r>
              <a:rPr lang="en-US" sz="2400" b="1" dirty="0"/>
              <a:t> y </a:t>
            </a:r>
            <a:r>
              <a:rPr lang="en-US" sz="2400" b="1" dirty="0" err="1"/>
              <a:t>su</a:t>
            </a:r>
            <a:r>
              <a:rPr lang="en-US" sz="2400" b="1" dirty="0"/>
              <a:t> </a:t>
            </a:r>
            <a:r>
              <a:rPr lang="en-US" sz="2400" b="1" dirty="0" err="1"/>
              <a:t>capacidad</a:t>
            </a:r>
            <a:r>
              <a:rPr lang="en-US" sz="2400" b="1" dirty="0"/>
              <a:t>, </a:t>
            </a:r>
            <a:r>
              <a:rPr lang="en-US" sz="2400" b="1" dirty="0" err="1"/>
              <a:t>ubicación</a:t>
            </a:r>
            <a:r>
              <a:rPr lang="en-US" sz="2400" b="1" dirty="0"/>
              <a:t> y </a:t>
            </a:r>
            <a:r>
              <a:rPr lang="en-US" sz="2400" b="1" dirty="0" err="1"/>
              <a:t>tamaño</a:t>
            </a:r>
            <a:r>
              <a:rPr lang="en-US" sz="2400" b="1" dirty="0"/>
              <a:t> de la </a:t>
            </a:r>
            <a:r>
              <a:rPr lang="en-US" sz="2400" b="1" dirty="0" err="1"/>
              <a:t>generación</a:t>
            </a:r>
            <a:r>
              <a:rPr lang="en-US" sz="2400" b="1" dirty="0"/>
              <a:t>, </a:t>
            </a:r>
            <a:r>
              <a:rPr lang="en-US" sz="2400" b="1" dirty="0" err="1"/>
              <a:t>ubicación</a:t>
            </a:r>
            <a:r>
              <a:rPr lang="en-US" sz="2400" b="1" dirty="0"/>
              <a:t>, </a:t>
            </a:r>
            <a:r>
              <a:rPr lang="en-US" sz="2400" b="1" dirty="0" err="1"/>
              <a:t>tamaño</a:t>
            </a:r>
            <a:r>
              <a:rPr lang="en-US" sz="2400" b="1" dirty="0"/>
              <a:t> y </a:t>
            </a:r>
            <a:r>
              <a:rPr lang="en-US" sz="2400" b="1" dirty="0" err="1"/>
              <a:t>conexiones</a:t>
            </a:r>
            <a:r>
              <a:rPr lang="en-US" sz="2400" b="1" dirty="0"/>
              <a:t> de </a:t>
            </a:r>
            <a:r>
              <a:rPr lang="en-US" sz="2400" b="1" dirty="0" err="1"/>
              <a:t>los</a:t>
            </a:r>
            <a:r>
              <a:rPr lang="en-US" sz="2400" b="1" dirty="0"/>
              <a:t> </a:t>
            </a:r>
            <a:r>
              <a:rPr lang="en-US" sz="2400" b="1" dirty="0" err="1"/>
              <a:t>transformadores</a:t>
            </a:r>
            <a:r>
              <a:rPr lang="en-US" sz="2400" b="1" dirty="0"/>
              <a:t> de </a:t>
            </a:r>
            <a:r>
              <a:rPr lang="en-US" sz="2400" b="1" dirty="0" err="1"/>
              <a:t>potencia</a:t>
            </a:r>
            <a:r>
              <a:rPr lang="en-US" sz="2400" b="1" dirty="0"/>
              <a:t> y </a:t>
            </a:r>
            <a:r>
              <a:rPr lang="en-US" sz="2400" b="1" dirty="0" err="1"/>
              <a:t>capacitores</a:t>
            </a:r>
            <a:r>
              <a:rPr lang="en-US" sz="2400" b="1" dirty="0"/>
              <a:t>, </a:t>
            </a:r>
            <a:r>
              <a:rPr lang="en-US" sz="2400" b="1" dirty="0" err="1"/>
              <a:t>ubicación</a:t>
            </a:r>
            <a:r>
              <a:rPr lang="en-US" sz="2400" b="1" dirty="0"/>
              <a:t> y </a:t>
            </a:r>
            <a:r>
              <a:rPr lang="en-US" sz="2400" b="1" dirty="0" err="1"/>
              <a:t>relación</a:t>
            </a:r>
            <a:r>
              <a:rPr lang="en-US" sz="2400" b="1" dirty="0"/>
              <a:t> de </a:t>
            </a:r>
            <a:r>
              <a:rPr lang="en-US" sz="2400" b="1" dirty="0" err="1"/>
              <a:t>ct</a:t>
            </a:r>
            <a:r>
              <a:rPr lang="en-US" sz="2400" b="1" dirty="0"/>
              <a:t> y </a:t>
            </a:r>
            <a:r>
              <a:rPr lang="en-US" sz="2400" b="1" dirty="0" err="1"/>
              <a:t>vt</a:t>
            </a:r>
            <a:r>
              <a:rPr lang="en-US" sz="2400" b="1" dirty="0"/>
              <a:t>, y </a:t>
            </a:r>
            <a:r>
              <a:rPr lang="en-US" sz="2400" b="1" dirty="0" err="1"/>
              <a:t>frecuencia</a:t>
            </a:r>
            <a:r>
              <a:rPr lang="en-US" sz="2400" b="1" dirty="0"/>
              <a:t> del </a:t>
            </a:r>
            <a:r>
              <a:rPr lang="en-US" sz="2400" b="1" dirty="0" err="1"/>
              <a:t>sistema</a:t>
            </a:r>
            <a:r>
              <a:rPr lang="en-US" sz="2400" b="1" dirty="0" smtClean="0"/>
              <a:t>.</a:t>
            </a:r>
          </a:p>
          <a:p>
            <a:pPr marL="285750" indent="-285750" algn="just">
              <a:buFont typeface="Wingdings" panose="05000000000000000000" pitchFamily="2" charset="2"/>
              <a:buChar char="q"/>
            </a:pPr>
            <a:endParaRPr lang="en-US" sz="2400" b="1" dirty="0"/>
          </a:p>
          <a:p>
            <a:pPr marL="285750" indent="-285750" algn="just">
              <a:buFont typeface="Wingdings" panose="05000000000000000000" pitchFamily="2" charset="2"/>
              <a:buChar char="q"/>
            </a:pPr>
            <a:r>
              <a:rPr lang="en-US" sz="2400" b="1" dirty="0"/>
              <a:t>Las </a:t>
            </a:r>
            <a:r>
              <a:rPr lang="en-US" sz="2400" b="1" dirty="0" err="1"/>
              <a:t>conexiones</a:t>
            </a:r>
            <a:r>
              <a:rPr lang="en-US" sz="2400" b="1" dirty="0"/>
              <a:t> del </a:t>
            </a:r>
            <a:r>
              <a:rPr lang="en-US" sz="2400" b="1" dirty="0" err="1"/>
              <a:t>transformador</a:t>
            </a:r>
            <a:r>
              <a:rPr lang="en-US" sz="2400" b="1" dirty="0"/>
              <a:t> son </a:t>
            </a:r>
            <a:r>
              <a:rPr lang="en-US" sz="2400" b="1" dirty="0" err="1"/>
              <a:t>particularmente</a:t>
            </a:r>
            <a:r>
              <a:rPr lang="en-US" sz="2400" b="1" dirty="0"/>
              <a:t> </a:t>
            </a:r>
            <a:r>
              <a:rPr lang="en-US" sz="2400" b="1" dirty="0" err="1"/>
              <a:t>importantes</a:t>
            </a:r>
            <a:r>
              <a:rPr lang="en-US" sz="2400" b="1" dirty="0"/>
              <a:t>. Para la </a:t>
            </a:r>
            <a:r>
              <a:rPr lang="en-US" sz="2400" b="1" dirty="0" err="1" smtClean="0"/>
              <a:t>protección</a:t>
            </a:r>
            <a:r>
              <a:rPr lang="en-US" sz="2400" b="1" dirty="0" smtClean="0"/>
              <a:t> de </a:t>
            </a:r>
            <a:r>
              <a:rPr lang="en-US" sz="2400" b="1" dirty="0" err="1" smtClean="0"/>
              <a:t>fallas</a:t>
            </a:r>
            <a:r>
              <a:rPr lang="en-US" sz="2400" b="1" dirty="0" smtClean="0"/>
              <a:t> a </a:t>
            </a:r>
            <a:r>
              <a:rPr lang="en-US" sz="2400" b="1" dirty="0" err="1"/>
              <a:t>tierra</a:t>
            </a:r>
            <a:r>
              <a:rPr lang="en-US" sz="2400" b="1" dirty="0"/>
              <a:t>, </a:t>
            </a:r>
            <a:r>
              <a:rPr lang="en-US" sz="2400" b="1" dirty="0" err="1"/>
              <a:t>también</a:t>
            </a:r>
            <a:r>
              <a:rPr lang="en-US" sz="2400" b="1" dirty="0"/>
              <a:t> se </a:t>
            </a:r>
            <a:r>
              <a:rPr lang="en-US" sz="2400" b="1" dirty="0" err="1"/>
              <a:t>debe</a:t>
            </a:r>
            <a:r>
              <a:rPr lang="en-US" sz="2400" b="1" dirty="0"/>
              <a:t> </a:t>
            </a:r>
            <a:r>
              <a:rPr lang="en-US" sz="2400" b="1" dirty="0" err="1"/>
              <a:t>conocer</a:t>
            </a:r>
            <a:r>
              <a:rPr lang="en-US" sz="2400" b="1" dirty="0"/>
              <a:t> la </a:t>
            </a:r>
            <a:r>
              <a:rPr lang="en-US" sz="2400" b="1" dirty="0" err="1"/>
              <a:t>ubicación</a:t>
            </a:r>
            <a:r>
              <a:rPr lang="en-US" sz="2400" b="1" dirty="0"/>
              <a:t> de </a:t>
            </a:r>
            <a:r>
              <a:rPr lang="en-US" sz="2400" b="1" dirty="0" err="1"/>
              <a:t>todas</a:t>
            </a:r>
            <a:r>
              <a:rPr lang="en-US" sz="2400" b="1" dirty="0"/>
              <a:t> las "</a:t>
            </a:r>
            <a:r>
              <a:rPr lang="en-US" sz="2400" b="1" dirty="0" err="1"/>
              <a:t>fuentes</a:t>
            </a:r>
            <a:r>
              <a:rPr lang="en-US" sz="2400" b="1" dirty="0"/>
              <a:t>" a </a:t>
            </a:r>
            <a:r>
              <a:rPr lang="en-US" sz="2400" b="1" dirty="0" err="1"/>
              <a:t>tierra</a:t>
            </a:r>
            <a:r>
              <a:rPr lang="en-US" sz="2400" b="1" dirty="0"/>
              <a:t>.</a:t>
            </a:r>
          </a:p>
        </p:txBody>
      </p:sp>
    </p:spTree>
    <p:extLst>
      <p:ext uri="{BB962C8B-B14F-4D97-AF65-F5344CB8AC3E}">
        <p14:creationId xmlns:p14="http://schemas.microsoft.com/office/powerpoint/2010/main" val="109065211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76600" y="381000"/>
            <a:ext cx="6505371" cy="646331"/>
          </a:xfrm>
          <a:prstGeom prst="rect">
            <a:avLst/>
          </a:prstGeom>
        </p:spPr>
        <p:txBody>
          <a:bodyPr wrap="none">
            <a:spAutoFit/>
          </a:bodyPr>
          <a:lstStyle/>
          <a:p>
            <a:pPr algn="ctr"/>
            <a:r>
              <a:rPr lang="en-US" sz="3600" b="1" dirty="0" err="1">
                <a:solidFill>
                  <a:schemeClr val="accent6">
                    <a:lumMod val="75000"/>
                  </a:schemeClr>
                </a:solidFill>
              </a:rPr>
              <a:t>Aplicación</a:t>
            </a:r>
            <a:r>
              <a:rPr lang="en-US" sz="3600" b="1" dirty="0">
                <a:solidFill>
                  <a:schemeClr val="accent6">
                    <a:lumMod val="75000"/>
                  </a:schemeClr>
                </a:solidFill>
              </a:rPr>
              <a:t> de </a:t>
            </a:r>
            <a:r>
              <a:rPr lang="en-US" sz="3600" b="1" dirty="0" err="1">
                <a:solidFill>
                  <a:schemeClr val="accent6">
                    <a:lumMod val="75000"/>
                  </a:schemeClr>
                </a:solidFill>
              </a:rPr>
              <a:t>relés</a:t>
            </a:r>
            <a:r>
              <a:rPr lang="en-US" sz="3600" b="1" dirty="0">
                <a:solidFill>
                  <a:schemeClr val="accent6">
                    <a:lumMod val="75000"/>
                  </a:schemeClr>
                </a:solidFill>
              </a:rPr>
              <a:t> de </a:t>
            </a:r>
            <a:r>
              <a:rPr lang="en-US" sz="3600" b="1" dirty="0" err="1">
                <a:solidFill>
                  <a:schemeClr val="accent6">
                    <a:lumMod val="75000"/>
                  </a:schemeClr>
                </a:solidFill>
              </a:rPr>
              <a:t>protección</a:t>
            </a:r>
            <a:endParaRPr lang="en-US" sz="3600" b="1" dirty="0">
              <a:solidFill>
                <a:schemeClr val="accent6">
                  <a:lumMod val="75000"/>
                </a:schemeClr>
              </a:solidFill>
            </a:endParaRPr>
          </a:p>
        </p:txBody>
      </p:sp>
      <p:sp>
        <p:nvSpPr>
          <p:cNvPr id="3" name="Rectángulo 2"/>
          <p:cNvSpPr/>
          <p:nvPr/>
        </p:nvSpPr>
        <p:spPr>
          <a:xfrm>
            <a:off x="381000" y="1447800"/>
            <a:ext cx="11506200" cy="5262979"/>
          </a:xfrm>
          <a:prstGeom prst="rect">
            <a:avLst/>
          </a:prstGeom>
        </p:spPr>
        <p:txBody>
          <a:bodyPr wrap="square">
            <a:spAutoFit/>
          </a:bodyPr>
          <a:lstStyle/>
          <a:p>
            <a:pPr marL="342900" indent="-342900" algn="just">
              <a:buFont typeface="Wingdings" panose="05000000000000000000" pitchFamily="2" charset="2"/>
              <a:buChar char="q"/>
            </a:pPr>
            <a:r>
              <a:rPr lang="en-US" sz="2400" b="1" dirty="0"/>
              <a:t>Se </a:t>
            </a:r>
            <a:r>
              <a:rPr lang="en-US" sz="2400" b="1" dirty="0" err="1"/>
              <a:t>debe</a:t>
            </a:r>
            <a:r>
              <a:rPr lang="en-US" sz="2400" b="1" dirty="0"/>
              <a:t> </a:t>
            </a:r>
            <a:r>
              <a:rPr lang="en-US" sz="2400" b="1" dirty="0" err="1"/>
              <a:t>describir</a:t>
            </a:r>
            <a:r>
              <a:rPr lang="en-US" sz="2400" b="1" dirty="0"/>
              <a:t> el </a:t>
            </a:r>
            <a:r>
              <a:rPr lang="en-US" sz="2400" b="1" dirty="0" err="1"/>
              <a:t>equipo</a:t>
            </a:r>
            <a:r>
              <a:rPr lang="en-US" sz="2400" b="1" dirty="0"/>
              <a:t> de </a:t>
            </a:r>
            <a:r>
              <a:rPr lang="en-US" sz="2400" b="1" dirty="0" err="1"/>
              <a:t>protección</a:t>
            </a:r>
            <a:r>
              <a:rPr lang="en-US" sz="2400" b="1" dirty="0"/>
              <a:t> </a:t>
            </a:r>
            <a:r>
              <a:rPr lang="en-US" sz="2400" b="1" dirty="0" err="1"/>
              <a:t>existente</a:t>
            </a:r>
            <a:r>
              <a:rPr lang="en-US" sz="2400" b="1" dirty="0"/>
              <a:t> y las </a:t>
            </a:r>
            <a:r>
              <a:rPr lang="en-US" sz="2400" b="1" dirty="0" err="1"/>
              <a:t>razones</a:t>
            </a:r>
            <a:r>
              <a:rPr lang="en-US" sz="2400" b="1" dirty="0"/>
              <a:t> de </a:t>
            </a:r>
            <a:r>
              <a:rPr lang="en-US" sz="2400" b="1" dirty="0" err="1"/>
              <a:t>los</a:t>
            </a:r>
            <a:r>
              <a:rPr lang="en-US" sz="2400" b="1" dirty="0"/>
              <a:t> </a:t>
            </a:r>
            <a:r>
              <a:rPr lang="en-US" sz="2400" b="1" dirty="0" err="1"/>
              <a:t>cambios</a:t>
            </a:r>
            <a:r>
              <a:rPr lang="en-US" sz="2400" b="1" dirty="0"/>
              <a:t> </a:t>
            </a:r>
            <a:r>
              <a:rPr lang="en-US" sz="2400" b="1" dirty="0" err="1"/>
              <a:t>deseados</a:t>
            </a:r>
            <a:r>
              <a:rPr lang="en-US" sz="2400" b="1" dirty="0"/>
              <a:t>.</a:t>
            </a:r>
          </a:p>
          <a:p>
            <a:pPr marL="800100" lvl="1" indent="-342900" algn="just">
              <a:buFont typeface="Wingdings" panose="05000000000000000000" pitchFamily="2" charset="2"/>
              <a:buChar char="q"/>
            </a:pPr>
            <a:r>
              <a:rPr lang="en-US" sz="2400" b="1" dirty="0">
                <a:solidFill>
                  <a:srgbClr val="0070C0"/>
                </a:solidFill>
              </a:rPr>
              <a:t>Las </a:t>
            </a:r>
            <a:r>
              <a:rPr lang="en-US" sz="2400" b="1" dirty="0" err="1">
                <a:solidFill>
                  <a:srgbClr val="0070C0"/>
                </a:solidFill>
              </a:rPr>
              <a:t>deficiencias</a:t>
            </a:r>
            <a:r>
              <a:rPr lang="en-US" sz="2400" b="1" dirty="0">
                <a:solidFill>
                  <a:srgbClr val="0070C0"/>
                </a:solidFill>
              </a:rPr>
              <a:t> </a:t>
            </a:r>
            <a:r>
              <a:rPr lang="en-US" sz="2400" b="1" dirty="0" err="1">
                <a:solidFill>
                  <a:srgbClr val="0070C0"/>
                </a:solidFill>
              </a:rPr>
              <a:t>en</a:t>
            </a:r>
            <a:r>
              <a:rPr lang="en-US" sz="2400" b="1" dirty="0">
                <a:solidFill>
                  <a:srgbClr val="0070C0"/>
                </a:solidFill>
              </a:rPr>
              <a:t> el </a:t>
            </a:r>
            <a:r>
              <a:rPr lang="en-US" sz="2400" b="1" dirty="0" err="1">
                <a:solidFill>
                  <a:srgbClr val="0070C0"/>
                </a:solidFill>
              </a:rPr>
              <a:t>sistema</a:t>
            </a:r>
            <a:r>
              <a:rPr lang="en-US" sz="2400" b="1" dirty="0">
                <a:solidFill>
                  <a:srgbClr val="0070C0"/>
                </a:solidFill>
              </a:rPr>
              <a:t> de </a:t>
            </a:r>
            <a:r>
              <a:rPr lang="en-US" sz="2400" b="1" dirty="0" err="1" smtClean="0">
                <a:solidFill>
                  <a:srgbClr val="0070C0"/>
                </a:solidFill>
              </a:rPr>
              <a:t>protección</a:t>
            </a:r>
            <a:r>
              <a:rPr lang="en-US" sz="2400" b="1" dirty="0" smtClean="0">
                <a:solidFill>
                  <a:srgbClr val="0070C0"/>
                </a:solidFill>
              </a:rPr>
              <a:t> </a:t>
            </a:r>
            <a:r>
              <a:rPr lang="en-US" sz="2400" b="1" dirty="0">
                <a:solidFill>
                  <a:srgbClr val="0070C0"/>
                </a:solidFill>
              </a:rPr>
              <a:t>actual son </a:t>
            </a:r>
            <a:r>
              <a:rPr lang="en-US" sz="2400" b="1" dirty="0" err="1">
                <a:solidFill>
                  <a:srgbClr val="0070C0"/>
                </a:solidFill>
              </a:rPr>
              <a:t>una</a:t>
            </a:r>
            <a:r>
              <a:rPr lang="en-US" sz="2400" b="1" dirty="0">
                <a:solidFill>
                  <a:srgbClr val="0070C0"/>
                </a:solidFill>
              </a:rPr>
              <a:t> </a:t>
            </a:r>
            <a:r>
              <a:rPr lang="en-US" sz="2400" b="1" dirty="0" err="1">
                <a:solidFill>
                  <a:srgbClr val="0070C0"/>
                </a:solidFill>
              </a:rPr>
              <a:t>guía</a:t>
            </a:r>
            <a:r>
              <a:rPr lang="en-US" sz="2400" b="1" dirty="0">
                <a:solidFill>
                  <a:srgbClr val="0070C0"/>
                </a:solidFill>
              </a:rPr>
              <a:t> </a:t>
            </a:r>
            <a:r>
              <a:rPr lang="en-US" sz="2400" b="1" dirty="0" err="1">
                <a:solidFill>
                  <a:srgbClr val="0070C0"/>
                </a:solidFill>
              </a:rPr>
              <a:t>valiosa</a:t>
            </a:r>
            <a:r>
              <a:rPr lang="en-US" sz="2400" b="1" dirty="0">
                <a:solidFill>
                  <a:srgbClr val="0070C0"/>
                </a:solidFill>
              </a:rPr>
              <a:t> para las </a:t>
            </a:r>
            <a:r>
              <a:rPr lang="en-US" sz="2400" b="1" dirty="0" err="1">
                <a:solidFill>
                  <a:srgbClr val="0070C0"/>
                </a:solidFill>
              </a:rPr>
              <a:t>mejoras</a:t>
            </a:r>
            <a:r>
              <a:rPr lang="en-US" sz="2400" b="1" dirty="0">
                <a:solidFill>
                  <a:srgbClr val="0070C0"/>
                </a:solidFill>
              </a:rPr>
              <a:t>.</a:t>
            </a:r>
          </a:p>
          <a:p>
            <a:pPr marL="800100" lvl="1" indent="-342900" algn="just">
              <a:buFont typeface="Wingdings" panose="05000000000000000000" pitchFamily="2" charset="2"/>
              <a:buChar char="q"/>
            </a:pPr>
            <a:r>
              <a:rPr lang="en-US" sz="2400" b="1" dirty="0">
                <a:solidFill>
                  <a:srgbClr val="0070C0"/>
                </a:solidFill>
              </a:rPr>
              <a:t>Las </a:t>
            </a:r>
            <a:r>
              <a:rPr lang="en-US" sz="2400" b="1" dirty="0" err="1">
                <a:solidFill>
                  <a:srgbClr val="0070C0"/>
                </a:solidFill>
              </a:rPr>
              <a:t>nuevas</a:t>
            </a:r>
            <a:r>
              <a:rPr lang="en-US" sz="2400" b="1" dirty="0">
                <a:solidFill>
                  <a:srgbClr val="0070C0"/>
                </a:solidFill>
              </a:rPr>
              <a:t> </a:t>
            </a:r>
            <a:r>
              <a:rPr lang="en-US" sz="2400" b="1" dirty="0" err="1">
                <a:solidFill>
                  <a:srgbClr val="0070C0"/>
                </a:solidFill>
              </a:rPr>
              <a:t>instalaciones</a:t>
            </a:r>
            <a:r>
              <a:rPr lang="en-US" sz="2400" b="1" dirty="0">
                <a:solidFill>
                  <a:srgbClr val="0070C0"/>
                </a:solidFill>
              </a:rPr>
              <a:t> </a:t>
            </a:r>
            <a:r>
              <a:rPr lang="en-US" sz="2400" b="1" dirty="0" err="1">
                <a:solidFill>
                  <a:srgbClr val="0070C0"/>
                </a:solidFill>
              </a:rPr>
              <a:t>deben</a:t>
            </a:r>
            <a:r>
              <a:rPr lang="en-US" sz="2400" b="1" dirty="0">
                <a:solidFill>
                  <a:srgbClr val="0070C0"/>
                </a:solidFill>
              </a:rPr>
              <a:t> </a:t>
            </a:r>
            <a:r>
              <a:rPr lang="en-US" sz="2400" b="1" dirty="0" err="1">
                <a:solidFill>
                  <a:srgbClr val="0070C0"/>
                </a:solidFill>
              </a:rPr>
              <a:t>especificarse</a:t>
            </a:r>
            <a:r>
              <a:rPr lang="en-US" sz="2400" b="1" dirty="0">
                <a:solidFill>
                  <a:srgbClr val="0070C0"/>
                </a:solidFill>
              </a:rPr>
              <a:t> </a:t>
            </a:r>
            <a:r>
              <a:rPr lang="en-US" sz="2400" b="1" dirty="0" err="1">
                <a:solidFill>
                  <a:srgbClr val="0070C0"/>
                </a:solidFill>
              </a:rPr>
              <a:t>así</a:t>
            </a:r>
            <a:r>
              <a:rPr lang="en-US" sz="2400" b="1" dirty="0">
                <a:solidFill>
                  <a:srgbClr val="0070C0"/>
                </a:solidFill>
              </a:rPr>
              <a:t>.</a:t>
            </a:r>
          </a:p>
          <a:p>
            <a:pPr marL="800100" lvl="1" indent="-342900" algn="just">
              <a:buFont typeface="Wingdings" panose="05000000000000000000" pitchFamily="2" charset="2"/>
              <a:buChar char="q"/>
            </a:pPr>
            <a:r>
              <a:rPr lang="en-US" sz="2400" b="1" dirty="0">
                <a:solidFill>
                  <a:srgbClr val="0070C0"/>
                </a:solidFill>
              </a:rPr>
              <a:t>Como a menudo se </a:t>
            </a:r>
            <a:r>
              <a:rPr lang="en-US" sz="2400" b="1" dirty="0" err="1">
                <a:solidFill>
                  <a:srgbClr val="0070C0"/>
                </a:solidFill>
              </a:rPr>
              <a:t>requerirá</a:t>
            </a:r>
            <a:r>
              <a:rPr lang="en-US" sz="2400" b="1" dirty="0">
                <a:solidFill>
                  <a:srgbClr val="0070C0"/>
                </a:solidFill>
              </a:rPr>
              <a:t> que </a:t>
            </a:r>
            <a:r>
              <a:rPr lang="en-US" sz="2400" b="1" dirty="0" err="1">
                <a:solidFill>
                  <a:srgbClr val="0070C0"/>
                </a:solidFill>
              </a:rPr>
              <a:t>los</a:t>
            </a:r>
            <a:r>
              <a:rPr lang="en-US" sz="2400" b="1" dirty="0">
                <a:solidFill>
                  <a:srgbClr val="0070C0"/>
                </a:solidFill>
              </a:rPr>
              <a:t> </a:t>
            </a:r>
            <a:r>
              <a:rPr lang="en-US" sz="2400" b="1" dirty="0" err="1">
                <a:solidFill>
                  <a:srgbClr val="0070C0"/>
                </a:solidFill>
              </a:rPr>
              <a:t>nuevos</a:t>
            </a:r>
            <a:r>
              <a:rPr lang="en-US" sz="2400" b="1" dirty="0">
                <a:solidFill>
                  <a:srgbClr val="0070C0"/>
                </a:solidFill>
              </a:rPr>
              <a:t> </a:t>
            </a:r>
            <a:r>
              <a:rPr lang="en-US" sz="2400" b="1" dirty="0" err="1">
                <a:solidFill>
                  <a:srgbClr val="0070C0"/>
                </a:solidFill>
              </a:rPr>
              <a:t>sistemas</a:t>
            </a:r>
            <a:r>
              <a:rPr lang="en-US" sz="2400" b="1" dirty="0">
                <a:solidFill>
                  <a:srgbClr val="0070C0"/>
                </a:solidFill>
              </a:rPr>
              <a:t> de </a:t>
            </a:r>
            <a:r>
              <a:rPr lang="en-US" sz="2400" b="1" dirty="0" err="1">
                <a:solidFill>
                  <a:srgbClr val="0070C0"/>
                </a:solidFill>
              </a:rPr>
              <a:t>relés</a:t>
            </a:r>
            <a:r>
              <a:rPr lang="en-US" sz="2400" b="1" dirty="0">
                <a:solidFill>
                  <a:srgbClr val="0070C0"/>
                </a:solidFill>
              </a:rPr>
              <a:t> </a:t>
            </a:r>
            <a:r>
              <a:rPr lang="en-US" sz="2400" b="1" dirty="0" err="1">
                <a:solidFill>
                  <a:srgbClr val="0070C0"/>
                </a:solidFill>
              </a:rPr>
              <a:t>operen</a:t>
            </a:r>
            <a:r>
              <a:rPr lang="en-US" sz="2400" b="1" dirty="0">
                <a:solidFill>
                  <a:srgbClr val="0070C0"/>
                </a:solidFill>
              </a:rPr>
              <a:t> con o </a:t>
            </a:r>
            <a:r>
              <a:rPr lang="en-US" sz="2400" b="1" dirty="0" err="1">
                <a:solidFill>
                  <a:srgbClr val="0070C0"/>
                </a:solidFill>
              </a:rPr>
              <a:t>utilicen</a:t>
            </a:r>
            <a:r>
              <a:rPr lang="en-US" sz="2400" b="1" dirty="0">
                <a:solidFill>
                  <a:srgbClr val="0070C0"/>
                </a:solidFill>
              </a:rPr>
              <a:t> </a:t>
            </a:r>
            <a:r>
              <a:rPr lang="en-US" sz="2400" b="1" dirty="0" err="1">
                <a:solidFill>
                  <a:srgbClr val="0070C0"/>
                </a:solidFill>
              </a:rPr>
              <a:t>partes</a:t>
            </a:r>
            <a:r>
              <a:rPr lang="en-US" sz="2400" b="1" dirty="0">
                <a:solidFill>
                  <a:srgbClr val="0070C0"/>
                </a:solidFill>
              </a:rPr>
              <a:t> de </a:t>
            </a:r>
            <a:r>
              <a:rPr lang="en-US" sz="2400" b="1" dirty="0" err="1">
                <a:solidFill>
                  <a:srgbClr val="0070C0"/>
                </a:solidFill>
              </a:rPr>
              <a:t>los</a:t>
            </a:r>
            <a:r>
              <a:rPr lang="en-US" sz="2400" b="1" dirty="0">
                <a:solidFill>
                  <a:srgbClr val="0070C0"/>
                </a:solidFill>
              </a:rPr>
              <a:t> </a:t>
            </a:r>
            <a:r>
              <a:rPr lang="en-US" sz="2400" b="1" dirty="0" err="1">
                <a:solidFill>
                  <a:srgbClr val="0070C0"/>
                </a:solidFill>
              </a:rPr>
              <a:t>relés</a:t>
            </a:r>
            <a:r>
              <a:rPr lang="en-US" sz="2400" b="1" dirty="0">
                <a:solidFill>
                  <a:srgbClr val="0070C0"/>
                </a:solidFill>
              </a:rPr>
              <a:t> </a:t>
            </a:r>
            <a:r>
              <a:rPr lang="en-US" sz="2400" b="1" dirty="0" err="1">
                <a:solidFill>
                  <a:srgbClr val="0070C0"/>
                </a:solidFill>
              </a:rPr>
              <a:t>existentes</a:t>
            </a:r>
            <a:r>
              <a:rPr lang="en-US" sz="2400" b="1" dirty="0">
                <a:solidFill>
                  <a:srgbClr val="0070C0"/>
                </a:solidFill>
              </a:rPr>
              <a:t>, </a:t>
            </a:r>
            <a:r>
              <a:rPr lang="en-US" sz="2400" b="1" dirty="0" err="1">
                <a:solidFill>
                  <a:srgbClr val="0070C0"/>
                </a:solidFill>
              </a:rPr>
              <a:t>los</a:t>
            </a:r>
            <a:r>
              <a:rPr lang="en-US" sz="2400" b="1" dirty="0">
                <a:solidFill>
                  <a:srgbClr val="0070C0"/>
                </a:solidFill>
              </a:rPr>
              <a:t> </a:t>
            </a:r>
            <a:r>
              <a:rPr lang="en-US" sz="2400" b="1" dirty="0" err="1">
                <a:solidFill>
                  <a:srgbClr val="0070C0"/>
                </a:solidFill>
              </a:rPr>
              <a:t>detalles</a:t>
            </a:r>
            <a:r>
              <a:rPr lang="en-US" sz="2400" b="1" dirty="0">
                <a:solidFill>
                  <a:srgbClr val="0070C0"/>
                </a:solidFill>
              </a:rPr>
              <a:t> </a:t>
            </a:r>
            <a:r>
              <a:rPr lang="en-US" sz="2400" b="1" dirty="0" err="1">
                <a:solidFill>
                  <a:srgbClr val="0070C0"/>
                </a:solidFill>
              </a:rPr>
              <a:t>sobre</a:t>
            </a:r>
            <a:r>
              <a:rPr lang="en-US" sz="2400" b="1" dirty="0">
                <a:solidFill>
                  <a:srgbClr val="0070C0"/>
                </a:solidFill>
              </a:rPr>
              <a:t> </a:t>
            </a:r>
            <a:r>
              <a:rPr lang="en-US" sz="2400" b="1" dirty="0" err="1">
                <a:solidFill>
                  <a:srgbClr val="0070C0"/>
                </a:solidFill>
              </a:rPr>
              <a:t>estos</a:t>
            </a:r>
            <a:r>
              <a:rPr lang="en-US" sz="2400" b="1" dirty="0">
                <a:solidFill>
                  <a:srgbClr val="0070C0"/>
                </a:solidFill>
              </a:rPr>
              <a:t> </a:t>
            </a:r>
            <a:r>
              <a:rPr lang="en-US" sz="2400" b="1" dirty="0" err="1">
                <a:solidFill>
                  <a:srgbClr val="0070C0"/>
                </a:solidFill>
              </a:rPr>
              <a:t>sistemas</a:t>
            </a:r>
            <a:r>
              <a:rPr lang="en-US" sz="2400" b="1" dirty="0">
                <a:solidFill>
                  <a:srgbClr val="0070C0"/>
                </a:solidFill>
              </a:rPr>
              <a:t> </a:t>
            </a:r>
            <a:r>
              <a:rPr lang="en-US" sz="2400" b="1" dirty="0" err="1">
                <a:solidFill>
                  <a:srgbClr val="0070C0"/>
                </a:solidFill>
              </a:rPr>
              <a:t>existentes</a:t>
            </a:r>
            <a:r>
              <a:rPr lang="en-US" sz="2400" b="1" dirty="0">
                <a:solidFill>
                  <a:srgbClr val="0070C0"/>
                </a:solidFill>
              </a:rPr>
              <a:t> son </a:t>
            </a:r>
            <a:r>
              <a:rPr lang="en-US" sz="2400" b="1" dirty="0" err="1">
                <a:solidFill>
                  <a:srgbClr val="0070C0"/>
                </a:solidFill>
              </a:rPr>
              <a:t>importantes</a:t>
            </a:r>
            <a:r>
              <a:rPr lang="en-US" sz="2400" b="1" dirty="0">
                <a:solidFill>
                  <a:srgbClr val="0070C0"/>
                </a:solidFill>
              </a:rPr>
              <a:t>.</a:t>
            </a:r>
          </a:p>
          <a:p>
            <a:pPr marL="342900" indent="-342900" algn="just">
              <a:buFont typeface="Wingdings" panose="05000000000000000000" pitchFamily="2" charset="2"/>
              <a:buChar char="q"/>
            </a:pPr>
            <a:r>
              <a:rPr lang="en-US" sz="2400" b="1" dirty="0" err="1"/>
              <a:t>Siempre</a:t>
            </a:r>
            <a:r>
              <a:rPr lang="en-US" sz="2400" b="1" dirty="0"/>
              <a:t> que sea </a:t>
            </a:r>
            <a:r>
              <a:rPr lang="en-US" sz="2400" b="1" dirty="0" err="1"/>
              <a:t>posible</a:t>
            </a:r>
            <a:r>
              <a:rPr lang="en-US" sz="2400" b="1" dirty="0"/>
              <a:t>, </a:t>
            </a:r>
            <a:r>
              <a:rPr lang="en-US" sz="2400" b="1" dirty="0" err="1"/>
              <a:t>los</a:t>
            </a:r>
            <a:r>
              <a:rPr lang="en-US" sz="2400" b="1" dirty="0"/>
              <a:t> </a:t>
            </a:r>
            <a:r>
              <a:rPr lang="en-US" sz="2400" b="1" dirty="0" err="1"/>
              <a:t>cambios</a:t>
            </a:r>
            <a:r>
              <a:rPr lang="en-US" sz="2400" b="1" dirty="0"/>
              <a:t> </a:t>
            </a:r>
            <a:r>
              <a:rPr lang="en-US" sz="2400" b="1" dirty="0" err="1"/>
              <a:t>en</a:t>
            </a:r>
            <a:r>
              <a:rPr lang="en-US" sz="2400" b="1" dirty="0"/>
              <a:t> la </a:t>
            </a:r>
            <a:r>
              <a:rPr lang="en-US" sz="2400" b="1" dirty="0" err="1"/>
              <a:t>protección</a:t>
            </a:r>
            <a:r>
              <a:rPr lang="en-US" sz="2400" b="1" dirty="0"/>
              <a:t> del </a:t>
            </a:r>
            <a:r>
              <a:rPr lang="en-US" sz="2400" b="1" dirty="0" err="1"/>
              <a:t>sistema</a:t>
            </a:r>
            <a:r>
              <a:rPr lang="en-US" sz="2400" b="1" dirty="0"/>
              <a:t> </a:t>
            </a:r>
            <a:r>
              <a:rPr lang="en-US" sz="2400" b="1" dirty="0" err="1"/>
              <a:t>deben</a:t>
            </a:r>
            <a:r>
              <a:rPr lang="en-US" sz="2400" b="1" dirty="0"/>
              <a:t> </a:t>
            </a:r>
            <a:r>
              <a:rPr lang="en-US" sz="2400" b="1" dirty="0" err="1"/>
              <a:t>ajustarse</a:t>
            </a:r>
            <a:r>
              <a:rPr lang="en-US" sz="2400" b="1" dirty="0"/>
              <a:t> a </a:t>
            </a:r>
            <a:r>
              <a:rPr lang="en-US" sz="2400" b="1" dirty="0" err="1"/>
              <a:t>los</a:t>
            </a:r>
            <a:r>
              <a:rPr lang="en-US" sz="2400" b="1" dirty="0"/>
              <a:t> </a:t>
            </a:r>
            <a:r>
              <a:rPr lang="en-US" sz="2400" b="1" dirty="0" err="1"/>
              <a:t>procedimientos</a:t>
            </a:r>
            <a:r>
              <a:rPr lang="en-US" sz="2400" b="1" dirty="0"/>
              <a:t> y </a:t>
            </a:r>
            <a:r>
              <a:rPr lang="en-US" sz="2400" b="1" dirty="0" err="1"/>
              <a:t>prácticas</a:t>
            </a:r>
            <a:r>
              <a:rPr lang="en-US" sz="2400" b="1" dirty="0"/>
              <a:t> </a:t>
            </a:r>
            <a:r>
              <a:rPr lang="en-US" sz="2400" b="1" dirty="0" err="1"/>
              <a:t>operativos</a:t>
            </a:r>
            <a:r>
              <a:rPr lang="en-US" sz="2400" b="1" dirty="0"/>
              <a:t> </a:t>
            </a:r>
            <a:r>
              <a:rPr lang="en-US" sz="2400" b="1" dirty="0" err="1"/>
              <a:t>existentes</a:t>
            </a:r>
            <a:r>
              <a:rPr lang="en-US" sz="2400" b="1" dirty="0"/>
              <a:t>.</a:t>
            </a:r>
          </a:p>
          <a:p>
            <a:pPr marL="800100" lvl="1" indent="-342900" algn="just">
              <a:buFont typeface="Wingdings" panose="05000000000000000000" pitchFamily="2" charset="2"/>
              <a:buChar char="q"/>
            </a:pPr>
            <a:r>
              <a:rPr lang="en-US" sz="2400" b="1" dirty="0">
                <a:solidFill>
                  <a:srgbClr val="0070C0"/>
                </a:solidFill>
              </a:rPr>
              <a:t>Las </a:t>
            </a:r>
            <a:r>
              <a:rPr lang="en-US" sz="2400" b="1" dirty="0" err="1">
                <a:solidFill>
                  <a:srgbClr val="0070C0"/>
                </a:solidFill>
              </a:rPr>
              <a:t>excepciones</a:t>
            </a:r>
            <a:r>
              <a:rPr lang="en-US" sz="2400" b="1" dirty="0">
                <a:solidFill>
                  <a:srgbClr val="0070C0"/>
                </a:solidFill>
              </a:rPr>
              <a:t> a </a:t>
            </a:r>
            <a:r>
              <a:rPr lang="en-US" sz="2400" b="1" dirty="0" err="1">
                <a:solidFill>
                  <a:srgbClr val="0070C0"/>
                </a:solidFill>
              </a:rPr>
              <a:t>los</a:t>
            </a:r>
            <a:r>
              <a:rPr lang="en-US" sz="2400" b="1" dirty="0">
                <a:solidFill>
                  <a:srgbClr val="0070C0"/>
                </a:solidFill>
              </a:rPr>
              <a:t> </a:t>
            </a:r>
            <a:r>
              <a:rPr lang="en-US" sz="2400" b="1" dirty="0" err="1">
                <a:solidFill>
                  <a:srgbClr val="0070C0"/>
                </a:solidFill>
              </a:rPr>
              <a:t>procedimientos</a:t>
            </a:r>
            <a:r>
              <a:rPr lang="en-US" sz="2400" b="1" dirty="0">
                <a:solidFill>
                  <a:srgbClr val="0070C0"/>
                </a:solidFill>
              </a:rPr>
              <a:t> </a:t>
            </a:r>
            <a:r>
              <a:rPr lang="en-US" sz="2400" b="1" dirty="0" err="1">
                <a:solidFill>
                  <a:srgbClr val="0070C0"/>
                </a:solidFill>
              </a:rPr>
              <a:t>estándar</a:t>
            </a:r>
            <a:r>
              <a:rPr lang="en-US" sz="2400" b="1" dirty="0">
                <a:solidFill>
                  <a:srgbClr val="0070C0"/>
                </a:solidFill>
              </a:rPr>
              <a:t> </a:t>
            </a:r>
            <a:r>
              <a:rPr lang="en-US" sz="2400" b="1" dirty="0" err="1">
                <a:solidFill>
                  <a:srgbClr val="0070C0"/>
                </a:solidFill>
              </a:rPr>
              <a:t>tienden</a:t>
            </a:r>
            <a:r>
              <a:rPr lang="en-US" sz="2400" b="1" dirty="0">
                <a:solidFill>
                  <a:srgbClr val="0070C0"/>
                </a:solidFill>
              </a:rPr>
              <a:t> a </a:t>
            </a:r>
            <a:r>
              <a:rPr lang="en-US" sz="2400" b="1" dirty="0" err="1">
                <a:solidFill>
                  <a:srgbClr val="0070C0"/>
                </a:solidFill>
              </a:rPr>
              <a:t>aumentar</a:t>
            </a:r>
            <a:r>
              <a:rPr lang="en-US" sz="2400" b="1" dirty="0">
                <a:solidFill>
                  <a:srgbClr val="0070C0"/>
                </a:solidFill>
              </a:rPr>
              <a:t> el </a:t>
            </a:r>
            <a:r>
              <a:rPr lang="en-US" sz="2400" b="1" dirty="0" err="1">
                <a:solidFill>
                  <a:srgbClr val="0070C0"/>
                </a:solidFill>
              </a:rPr>
              <a:t>riesgo</a:t>
            </a:r>
            <a:r>
              <a:rPr lang="en-US" sz="2400" b="1" dirty="0">
                <a:solidFill>
                  <a:srgbClr val="0070C0"/>
                </a:solidFill>
              </a:rPr>
              <a:t> de error del personal y </a:t>
            </a:r>
            <a:r>
              <a:rPr lang="en-US" sz="2400" b="1" dirty="0" err="1">
                <a:solidFill>
                  <a:srgbClr val="0070C0"/>
                </a:solidFill>
              </a:rPr>
              <a:t>pueden</a:t>
            </a:r>
            <a:r>
              <a:rPr lang="en-US" sz="2400" b="1" dirty="0">
                <a:solidFill>
                  <a:srgbClr val="0070C0"/>
                </a:solidFill>
              </a:rPr>
              <a:t> </a:t>
            </a:r>
            <a:r>
              <a:rPr lang="en-US" sz="2400" b="1" dirty="0" err="1">
                <a:solidFill>
                  <a:srgbClr val="0070C0"/>
                </a:solidFill>
              </a:rPr>
              <a:t>interrumpir</a:t>
            </a:r>
            <a:r>
              <a:rPr lang="en-US" sz="2400" b="1" dirty="0">
                <a:solidFill>
                  <a:srgbClr val="0070C0"/>
                </a:solidFill>
              </a:rPr>
              <a:t> la </a:t>
            </a:r>
            <a:r>
              <a:rPr lang="en-US" sz="2400" b="1" dirty="0" err="1">
                <a:solidFill>
                  <a:srgbClr val="0070C0"/>
                </a:solidFill>
              </a:rPr>
              <a:t>operación</a:t>
            </a:r>
            <a:r>
              <a:rPr lang="en-US" sz="2400" b="1" dirty="0">
                <a:solidFill>
                  <a:srgbClr val="0070C0"/>
                </a:solidFill>
              </a:rPr>
              <a:t> </a:t>
            </a:r>
            <a:r>
              <a:rPr lang="en-US" sz="2400" b="1" dirty="0" err="1">
                <a:solidFill>
                  <a:srgbClr val="0070C0"/>
                </a:solidFill>
              </a:rPr>
              <a:t>eficiente</a:t>
            </a:r>
            <a:r>
              <a:rPr lang="en-US" sz="2400" b="1" dirty="0">
                <a:solidFill>
                  <a:srgbClr val="0070C0"/>
                </a:solidFill>
              </a:rPr>
              <a:t> del </a:t>
            </a:r>
            <a:r>
              <a:rPr lang="en-US" sz="2400" b="1" dirty="0" err="1">
                <a:solidFill>
                  <a:srgbClr val="0070C0"/>
                </a:solidFill>
              </a:rPr>
              <a:t>sistema</a:t>
            </a:r>
            <a:r>
              <a:rPr lang="en-US" sz="2400" b="1" dirty="0">
                <a:solidFill>
                  <a:srgbClr val="0070C0"/>
                </a:solidFill>
              </a:rPr>
              <a:t>.</a:t>
            </a:r>
          </a:p>
          <a:p>
            <a:pPr marL="800100" lvl="1" indent="-342900" algn="just">
              <a:buFont typeface="Wingdings" panose="05000000000000000000" pitchFamily="2" charset="2"/>
              <a:buChar char="q"/>
            </a:pPr>
            <a:r>
              <a:rPr lang="en-US" sz="2400" b="1" dirty="0">
                <a:solidFill>
                  <a:srgbClr val="0070C0"/>
                </a:solidFill>
              </a:rPr>
              <a:t>Las </a:t>
            </a:r>
            <a:r>
              <a:rPr lang="en-US" sz="2400" b="1" dirty="0" err="1">
                <a:solidFill>
                  <a:srgbClr val="0070C0"/>
                </a:solidFill>
              </a:rPr>
              <a:t>expansiones</a:t>
            </a:r>
            <a:r>
              <a:rPr lang="en-US" sz="2400" b="1" dirty="0">
                <a:solidFill>
                  <a:srgbClr val="0070C0"/>
                </a:solidFill>
              </a:rPr>
              <a:t> </a:t>
            </a:r>
            <a:r>
              <a:rPr lang="en-US" sz="2400" b="1" dirty="0" err="1">
                <a:solidFill>
                  <a:srgbClr val="0070C0"/>
                </a:solidFill>
              </a:rPr>
              <a:t>anticipadas</a:t>
            </a:r>
            <a:r>
              <a:rPr lang="en-US" sz="2400" b="1" dirty="0">
                <a:solidFill>
                  <a:srgbClr val="0070C0"/>
                </a:solidFill>
              </a:rPr>
              <a:t> del </a:t>
            </a:r>
            <a:r>
              <a:rPr lang="en-US" sz="2400" b="1" dirty="0" err="1">
                <a:solidFill>
                  <a:srgbClr val="0070C0"/>
                </a:solidFill>
              </a:rPr>
              <a:t>sistema</a:t>
            </a:r>
            <a:r>
              <a:rPr lang="en-US" sz="2400" b="1" dirty="0">
                <a:solidFill>
                  <a:srgbClr val="0070C0"/>
                </a:solidFill>
              </a:rPr>
              <a:t> </a:t>
            </a:r>
            <a:r>
              <a:rPr lang="en-US" sz="2400" b="1" dirty="0" err="1">
                <a:solidFill>
                  <a:srgbClr val="0070C0"/>
                </a:solidFill>
              </a:rPr>
              <a:t>también</a:t>
            </a:r>
            <a:r>
              <a:rPr lang="en-US" sz="2400" b="1" dirty="0">
                <a:solidFill>
                  <a:srgbClr val="0070C0"/>
                </a:solidFill>
              </a:rPr>
              <a:t> </a:t>
            </a:r>
            <a:r>
              <a:rPr lang="en-US" sz="2400" b="1" dirty="0" err="1">
                <a:solidFill>
                  <a:srgbClr val="0070C0"/>
                </a:solidFill>
              </a:rPr>
              <a:t>pueden</a:t>
            </a:r>
            <a:r>
              <a:rPr lang="en-US" sz="2400" b="1" dirty="0">
                <a:solidFill>
                  <a:srgbClr val="0070C0"/>
                </a:solidFill>
              </a:rPr>
              <a:t> </a:t>
            </a:r>
            <a:r>
              <a:rPr lang="en-US" sz="2400" b="1" dirty="0" err="1">
                <a:solidFill>
                  <a:srgbClr val="0070C0"/>
                </a:solidFill>
              </a:rPr>
              <a:t>influir</a:t>
            </a:r>
            <a:r>
              <a:rPr lang="en-US" sz="2400" b="1" dirty="0">
                <a:solidFill>
                  <a:srgbClr val="0070C0"/>
                </a:solidFill>
              </a:rPr>
              <a:t> </a:t>
            </a:r>
            <a:r>
              <a:rPr lang="en-US" sz="2400" b="1" dirty="0" err="1">
                <a:solidFill>
                  <a:srgbClr val="0070C0"/>
                </a:solidFill>
              </a:rPr>
              <a:t>en</a:t>
            </a:r>
            <a:r>
              <a:rPr lang="en-US" sz="2400" b="1" dirty="0">
                <a:solidFill>
                  <a:srgbClr val="0070C0"/>
                </a:solidFill>
              </a:rPr>
              <a:t> gran </a:t>
            </a:r>
            <a:r>
              <a:rPr lang="en-US" sz="2400" b="1" dirty="0" err="1">
                <a:solidFill>
                  <a:srgbClr val="0070C0"/>
                </a:solidFill>
              </a:rPr>
              <a:t>medida</a:t>
            </a:r>
            <a:r>
              <a:rPr lang="en-US" sz="2400" b="1" dirty="0">
                <a:solidFill>
                  <a:srgbClr val="0070C0"/>
                </a:solidFill>
              </a:rPr>
              <a:t> </a:t>
            </a:r>
            <a:r>
              <a:rPr lang="en-US" sz="2400" b="1" dirty="0" err="1">
                <a:solidFill>
                  <a:srgbClr val="0070C0"/>
                </a:solidFill>
              </a:rPr>
              <a:t>en</a:t>
            </a:r>
            <a:r>
              <a:rPr lang="en-US" sz="2400" b="1" dirty="0">
                <a:solidFill>
                  <a:srgbClr val="0070C0"/>
                </a:solidFill>
              </a:rPr>
              <a:t> la </a:t>
            </a:r>
            <a:r>
              <a:rPr lang="en-US" sz="2400" b="1" dirty="0" err="1">
                <a:solidFill>
                  <a:srgbClr val="0070C0"/>
                </a:solidFill>
              </a:rPr>
              <a:t>elección</a:t>
            </a:r>
            <a:r>
              <a:rPr lang="en-US" sz="2400" b="1" dirty="0">
                <a:solidFill>
                  <a:srgbClr val="0070C0"/>
                </a:solidFill>
              </a:rPr>
              <a:t> de la </a:t>
            </a:r>
            <a:r>
              <a:rPr lang="en-US" sz="2400" b="1" dirty="0" err="1">
                <a:solidFill>
                  <a:srgbClr val="0070C0"/>
                </a:solidFill>
              </a:rPr>
              <a:t>protección</a:t>
            </a:r>
            <a:r>
              <a:rPr lang="en-US" sz="2400" b="1" dirty="0">
                <a:solidFill>
                  <a:srgbClr val="0070C0"/>
                </a:solidFill>
              </a:rPr>
              <a:t>.</a:t>
            </a:r>
          </a:p>
        </p:txBody>
      </p:sp>
    </p:spTree>
    <p:extLst>
      <p:ext uri="{BB962C8B-B14F-4D97-AF65-F5344CB8AC3E}">
        <p14:creationId xmlns:p14="http://schemas.microsoft.com/office/powerpoint/2010/main" val="62319188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76600" y="381000"/>
            <a:ext cx="6505371" cy="646331"/>
          </a:xfrm>
          <a:prstGeom prst="rect">
            <a:avLst/>
          </a:prstGeom>
        </p:spPr>
        <p:txBody>
          <a:bodyPr wrap="none">
            <a:spAutoFit/>
          </a:bodyPr>
          <a:lstStyle/>
          <a:p>
            <a:pPr algn="ctr"/>
            <a:r>
              <a:rPr lang="en-US" sz="3600" b="1" dirty="0" err="1">
                <a:solidFill>
                  <a:schemeClr val="accent6">
                    <a:lumMod val="75000"/>
                  </a:schemeClr>
                </a:solidFill>
              </a:rPr>
              <a:t>Aplicación</a:t>
            </a:r>
            <a:r>
              <a:rPr lang="en-US" sz="3600" b="1" dirty="0">
                <a:solidFill>
                  <a:schemeClr val="accent6">
                    <a:lumMod val="75000"/>
                  </a:schemeClr>
                </a:solidFill>
              </a:rPr>
              <a:t> de </a:t>
            </a:r>
            <a:r>
              <a:rPr lang="en-US" sz="3600" b="1" dirty="0" err="1">
                <a:solidFill>
                  <a:schemeClr val="accent6">
                    <a:lumMod val="75000"/>
                  </a:schemeClr>
                </a:solidFill>
              </a:rPr>
              <a:t>relés</a:t>
            </a:r>
            <a:r>
              <a:rPr lang="en-US" sz="3600" b="1" dirty="0">
                <a:solidFill>
                  <a:schemeClr val="accent6">
                    <a:lumMod val="75000"/>
                  </a:schemeClr>
                </a:solidFill>
              </a:rPr>
              <a:t> de </a:t>
            </a:r>
            <a:r>
              <a:rPr lang="en-US" sz="3600" b="1" dirty="0" err="1">
                <a:solidFill>
                  <a:schemeClr val="accent6">
                    <a:lumMod val="75000"/>
                  </a:schemeClr>
                </a:solidFill>
              </a:rPr>
              <a:t>protección</a:t>
            </a:r>
            <a:endParaRPr lang="en-US" sz="3600" b="1" dirty="0">
              <a:solidFill>
                <a:schemeClr val="accent6">
                  <a:lumMod val="75000"/>
                </a:schemeClr>
              </a:solidFill>
            </a:endParaRPr>
          </a:p>
        </p:txBody>
      </p:sp>
      <p:sp>
        <p:nvSpPr>
          <p:cNvPr id="4" name="Rectángulo 3"/>
          <p:cNvSpPr/>
          <p:nvPr/>
        </p:nvSpPr>
        <p:spPr>
          <a:xfrm>
            <a:off x="533400" y="1219200"/>
            <a:ext cx="11353800" cy="4376583"/>
          </a:xfrm>
          <a:prstGeom prst="rect">
            <a:avLst/>
          </a:prstGeom>
        </p:spPr>
        <p:txBody>
          <a:bodyPr wrap="square">
            <a:spAutoFit/>
          </a:bodyPr>
          <a:lstStyle/>
          <a:p>
            <a:pPr marL="342900" indent="-342900" algn="just">
              <a:lnSpc>
                <a:spcPct val="100000"/>
              </a:lnSpc>
              <a:spcBef>
                <a:spcPct val="40000"/>
              </a:spcBef>
              <a:buClr>
                <a:schemeClr val="accent1"/>
              </a:buClr>
              <a:buSzPct val="80000"/>
              <a:buFont typeface="Wingdings" panose="05000000000000000000" pitchFamily="2" charset="2"/>
              <a:buChar char="q"/>
            </a:pPr>
            <a:r>
              <a:rPr kumimoji="1" lang="es-ES" altLang="en-US" sz="2400" b="1" dirty="0"/>
              <a:t>Es necesario un estudio de fallas adecuado en casi todas las aplicaciones de relés.</a:t>
            </a:r>
          </a:p>
          <a:p>
            <a:pPr marL="342900" indent="-342900" algn="just">
              <a:lnSpc>
                <a:spcPct val="100000"/>
              </a:lnSpc>
              <a:spcBef>
                <a:spcPct val="40000"/>
              </a:spcBef>
              <a:buClr>
                <a:schemeClr val="accent1"/>
              </a:buClr>
              <a:buSzPct val="80000"/>
              <a:buFont typeface="Wingdings" panose="05000000000000000000" pitchFamily="2" charset="2"/>
              <a:buChar char="q"/>
            </a:pPr>
            <a:r>
              <a:rPr kumimoji="1" lang="es-ES" altLang="en-US" sz="2400" b="1" dirty="0"/>
              <a:t>Las fallas trifásicas, las fallas de línea a tierra y las fallas de extremo de línea deben incluirse en el estudio.</a:t>
            </a:r>
          </a:p>
          <a:p>
            <a:pPr marL="342900" indent="-342900" algn="just">
              <a:lnSpc>
                <a:spcPct val="100000"/>
              </a:lnSpc>
              <a:spcBef>
                <a:spcPct val="40000"/>
              </a:spcBef>
              <a:buClr>
                <a:schemeClr val="accent1"/>
              </a:buClr>
              <a:buSzPct val="80000"/>
              <a:buFont typeface="Wingdings" panose="05000000000000000000" pitchFamily="2" charset="2"/>
              <a:buChar char="q"/>
            </a:pPr>
            <a:r>
              <a:rPr kumimoji="1" lang="es-ES" altLang="en-US" sz="2400" b="1" dirty="0"/>
              <a:t>Los datos de falla de extremo de línea (falla en el lado de línea de un interruptor abierto) son importantes en los casos en que un interruptor puede operar antes que otro.</a:t>
            </a:r>
          </a:p>
          <a:p>
            <a:pPr marL="342900" indent="-342900" algn="just">
              <a:lnSpc>
                <a:spcPct val="100000"/>
              </a:lnSpc>
              <a:spcBef>
                <a:spcPct val="40000"/>
              </a:spcBef>
              <a:buClr>
                <a:schemeClr val="accent1"/>
              </a:buClr>
              <a:buSzPct val="80000"/>
              <a:buFont typeface="Wingdings" panose="05000000000000000000" pitchFamily="2" charset="2"/>
              <a:buChar char="q"/>
            </a:pPr>
            <a:r>
              <a:rPr kumimoji="1" lang="es-ES" altLang="en-US" sz="2400" b="1" dirty="0"/>
              <a:t>Para la puesta a tierra, el estudio de fallas debe incluir corrientes y tensiones de secuencia </a:t>
            </a:r>
            <a:r>
              <a:rPr kumimoji="1" lang="es-ES" altLang="en-US" sz="2400" b="1" dirty="0" smtClean="0"/>
              <a:t>cero, </a:t>
            </a:r>
            <a:r>
              <a:rPr kumimoji="1" lang="es-ES" altLang="en-US" sz="2400" b="1" dirty="0"/>
              <a:t>y corrientes y tensiones de secuencia negativa.</a:t>
            </a:r>
          </a:p>
          <a:p>
            <a:pPr marL="342900" indent="-342900" algn="just">
              <a:lnSpc>
                <a:spcPct val="100000"/>
              </a:lnSpc>
              <a:spcBef>
                <a:spcPct val="40000"/>
              </a:spcBef>
              <a:buClr>
                <a:schemeClr val="accent1"/>
              </a:buClr>
              <a:buSzPct val="80000"/>
              <a:buFont typeface="Wingdings" panose="05000000000000000000" pitchFamily="2" charset="2"/>
              <a:buChar char="q"/>
            </a:pPr>
            <a:r>
              <a:rPr kumimoji="1" lang="es-ES" altLang="en-US" sz="2400" b="1" dirty="0"/>
              <a:t>Estas </a:t>
            </a:r>
            <a:r>
              <a:rPr kumimoji="1" lang="es-ES" altLang="en-US" sz="2400" b="1" dirty="0" smtClean="0"/>
              <a:t>magnitudes </a:t>
            </a:r>
            <a:r>
              <a:rPr kumimoji="1" lang="es-ES" altLang="en-US" sz="2400" b="1" dirty="0"/>
              <a:t>se obtienen fácilmente durante el curso de un estudio de fallas y, a menudo, son extremadamente útiles para resolver un problema difícil de </a:t>
            </a:r>
            <a:r>
              <a:rPr kumimoji="1" lang="es-ES" altLang="en-US" sz="2400" b="1" dirty="0" err="1" smtClean="0"/>
              <a:t>reles</a:t>
            </a:r>
            <a:r>
              <a:rPr kumimoji="1" lang="es-ES" altLang="en-US" sz="2400" b="1" dirty="0" smtClean="0"/>
              <a:t>.</a:t>
            </a:r>
            <a:endParaRPr kumimoji="1" lang="en-GB" altLang="en-US" sz="2400" b="1" dirty="0"/>
          </a:p>
        </p:txBody>
      </p:sp>
    </p:spTree>
    <p:extLst>
      <p:ext uri="{BB962C8B-B14F-4D97-AF65-F5344CB8AC3E}">
        <p14:creationId xmlns:p14="http://schemas.microsoft.com/office/powerpoint/2010/main" val="377454392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294967295"/>
          </p:nvPr>
        </p:nvSpPr>
        <p:spPr/>
        <p:txBody>
          <a:bodyPr/>
          <a:lstStyle/>
          <a:p>
            <a:pPr>
              <a:defRPr/>
            </a:pPr>
            <a:fld id="{A9A9398E-2CD2-4670-BE45-3A391902D18E}" type="slidenum">
              <a:rPr lang="es-AR" smtClean="0"/>
              <a:pPr>
                <a:defRPr/>
              </a:pPr>
              <a:t>158</a:t>
            </a:fld>
            <a:endParaRPr lang="es-AR" dirty="0"/>
          </a:p>
        </p:txBody>
      </p:sp>
      <p:pic>
        <p:nvPicPr>
          <p:cNvPr id="59397" name="Imagen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6690" y="2001798"/>
            <a:ext cx="5857875" cy="475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609600" y="1447800"/>
            <a:ext cx="10752056" cy="553998"/>
          </a:xfrm>
        </p:spPr>
        <p:txBody>
          <a:bodyPr/>
          <a:lstStyle/>
          <a:p>
            <a:pPr algn="ctr"/>
            <a:r>
              <a:rPr lang="es-ES" sz="3600" dirty="0"/>
              <a:t>PROTECCIONES DIGITALES</a:t>
            </a:r>
            <a:endParaRPr lang="en-US" sz="3600" dirty="0">
              <a:solidFill>
                <a:srgbClr val="FF0000"/>
              </a:solidFill>
            </a:endParaRPr>
          </a:p>
        </p:txBody>
      </p:sp>
    </p:spTree>
    <p:extLst>
      <p:ext uri="{BB962C8B-B14F-4D97-AF65-F5344CB8AC3E}">
        <p14:creationId xmlns:p14="http://schemas.microsoft.com/office/powerpoint/2010/main" val="2274925471"/>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3048000"/>
            <a:ext cx="10752056" cy="677108"/>
          </a:xfrm>
        </p:spPr>
        <p:txBody>
          <a:bodyPr/>
          <a:lstStyle/>
          <a:p>
            <a:pPr algn="ctr"/>
            <a:r>
              <a:rPr lang="es-ES" sz="4400" dirty="0" smtClean="0"/>
              <a:t>PROTECCIONES DIGITALES</a:t>
            </a:r>
            <a:endParaRPr lang="en-US" sz="4400" dirty="0"/>
          </a:p>
        </p:txBody>
      </p:sp>
    </p:spTree>
    <p:extLst>
      <p:ext uri="{BB962C8B-B14F-4D97-AF65-F5344CB8AC3E}">
        <p14:creationId xmlns:p14="http://schemas.microsoft.com/office/powerpoint/2010/main" val="411982435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38400" y="685800"/>
            <a:ext cx="7555315" cy="381410"/>
          </a:xfrm>
          <a:prstGeom prst="rect">
            <a:avLst/>
          </a:prstGeom>
        </p:spPr>
        <p:txBody>
          <a:bodyPr vert="horz" wrap="square" lIns="0" tIns="11516" rIns="0" bIns="0" rtlCol="0">
            <a:spAutoFit/>
          </a:bodyPr>
          <a:lstStyle/>
          <a:p>
            <a:pPr marL="11516">
              <a:spcBef>
                <a:spcPts val="91"/>
              </a:spcBef>
            </a:pPr>
            <a:r>
              <a:rPr sz="2403" dirty="0"/>
              <a:t>Historia de </a:t>
            </a:r>
            <a:r>
              <a:rPr sz="2403" spc="-5" dirty="0"/>
              <a:t>las Tecnologías aplicadas </a:t>
            </a:r>
            <a:r>
              <a:rPr sz="2403" dirty="0"/>
              <a:t>en</a:t>
            </a:r>
            <a:r>
              <a:rPr sz="2403" spc="9" dirty="0"/>
              <a:t> </a:t>
            </a:r>
            <a:r>
              <a:rPr sz="2403" dirty="0"/>
              <a:t>Protección</a:t>
            </a:r>
          </a:p>
        </p:txBody>
      </p:sp>
      <p:sp>
        <p:nvSpPr>
          <p:cNvPr id="3" name="object 3"/>
          <p:cNvSpPr/>
          <p:nvPr/>
        </p:nvSpPr>
        <p:spPr>
          <a:xfrm>
            <a:off x="2064118" y="1320928"/>
            <a:ext cx="8061461" cy="4306548"/>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160</a:t>
            </a:fld>
            <a:endParaRPr dirty="0"/>
          </a:p>
        </p:txBody>
      </p:sp>
    </p:spTree>
    <p:extLst>
      <p:ext uri="{BB962C8B-B14F-4D97-AF65-F5344CB8AC3E}">
        <p14:creationId xmlns:p14="http://schemas.microsoft.com/office/powerpoint/2010/main" val="39775734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84121" y="618890"/>
            <a:ext cx="6623066" cy="381410"/>
          </a:xfrm>
          <a:prstGeom prst="rect">
            <a:avLst/>
          </a:prstGeom>
        </p:spPr>
        <p:txBody>
          <a:bodyPr vert="horz" wrap="square" lIns="0" tIns="11516" rIns="0" bIns="0" rtlCol="0">
            <a:spAutoFit/>
          </a:bodyPr>
          <a:lstStyle/>
          <a:p>
            <a:pPr marL="11516">
              <a:spcBef>
                <a:spcPts val="91"/>
              </a:spcBef>
            </a:pPr>
            <a:r>
              <a:rPr sz="2403" spc="-5" dirty="0"/>
              <a:t>Desarrollo </a:t>
            </a:r>
            <a:r>
              <a:rPr sz="2403" dirty="0"/>
              <a:t>Histórico del Disenio de</a:t>
            </a:r>
            <a:r>
              <a:rPr sz="2403" spc="-45" dirty="0"/>
              <a:t> </a:t>
            </a:r>
            <a:r>
              <a:rPr sz="2403" dirty="0"/>
              <a:t>Relés(HV)</a:t>
            </a:r>
            <a:endParaRPr sz="2403"/>
          </a:p>
        </p:txBody>
      </p:sp>
      <p:sp>
        <p:nvSpPr>
          <p:cNvPr id="3" name="object 3"/>
          <p:cNvSpPr/>
          <p:nvPr/>
        </p:nvSpPr>
        <p:spPr>
          <a:xfrm>
            <a:off x="2242622" y="1320928"/>
            <a:ext cx="7703302" cy="4722289"/>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161</a:t>
            </a:fld>
            <a:endParaRPr dirty="0"/>
          </a:p>
        </p:txBody>
      </p:sp>
    </p:spTree>
    <p:extLst>
      <p:ext uri="{BB962C8B-B14F-4D97-AF65-F5344CB8AC3E}">
        <p14:creationId xmlns:p14="http://schemas.microsoft.com/office/powerpoint/2010/main" val="125019689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49230" y="777816"/>
            <a:ext cx="4891004" cy="381410"/>
          </a:xfrm>
          <a:prstGeom prst="rect">
            <a:avLst/>
          </a:prstGeom>
        </p:spPr>
        <p:txBody>
          <a:bodyPr vert="horz" wrap="square" lIns="0" tIns="11516" rIns="0" bIns="0" rtlCol="0">
            <a:spAutoFit/>
          </a:bodyPr>
          <a:lstStyle/>
          <a:p>
            <a:pPr marL="11516">
              <a:spcBef>
                <a:spcPts val="91"/>
              </a:spcBef>
            </a:pPr>
            <a:r>
              <a:rPr sz="2403" spc="-5" dirty="0"/>
              <a:t>Tecnología </a:t>
            </a:r>
            <a:r>
              <a:rPr sz="2403" dirty="0"/>
              <a:t>de </a:t>
            </a:r>
            <a:r>
              <a:rPr sz="2403" spc="-5" dirty="0"/>
              <a:t>Protección </a:t>
            </a:r>
            <a:r>
              <a:rPr sz="2403" dirty="0"/>
              <a:t>Legada</a:t>
            </a:r>
            <a:endParaRPr sz="2403"/>
          </a:p>
        </p:txBody>
      </p:sp>
      <p:sp>
        <p:nvSpPr>
          <p:cNvPr id="3" name="object 3"/>
          <p:cNvSpPr/>
          <p:nvPr/>
        </p:nvSpPr>
        <p:spPr>
          <a:xfrm>
            <a:off x="2266229" y="1638780"/>
            <a:ext cx="7656085" cy="4307698"/>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162</a:t>
            </a:fld>
            <a:endParaRPr dirty="0"/>
          </a:p>
        </p:txBody>
      </p:sp>
    </p:spTree>
    <p:extLst>
      <p:ext uri="{BB962C8B-B14F-4D97-AF65-F5344CB8AC3E}">
        <p14:creationId xmlns:p14="http://schemas.microsoft.com/office/powerpoint/2010/main" val="109466494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97831" y="777816"/>
            <a:ext cx="4195415" cy="381410"/>
          </a:xfrm>
          <a:prstGeom prst="rect">
            <a:avLst/>
          </a:prstGeom>
        </p:spPr>
        <p:txBody>
          <a:bodyPr vert="horz" wrap="square" lIns="0" tIns="11516" rIns="0" bIns="0" rtlCol="0">
            <a:spAutoFit/>
          </a:bodyPr>
          <a:lstStyle/>
          <a:p>
            <a:pPr marL="11516">
              <a:spcBef>
                <a:spcPts val="91"/>
              </a:spcBef>
            </a:pPr>
            <a:r>
              <a:rPr sz="2403" dirty="0"/>
              <a:t>Estructura </a:t>
            </a:r>
            <a:r>
              <a:rPr sz="2403" spc="-5" dirty="0"/>
              <a:t>de </a:t>
            </a:r>
            <a:r>
              <a:rPr sz="2403" dirty="0"/>
              <a:t>un Relé</a:t>
            </a:r>
            <a:r>
              <a:rPr sz="2403" spc="-54" dirty="0"/>
              <a:t> </a:t>
            </a:r>
            <a:r>
              <a:rPr sz="2403" spc="-5" dirty="0"/>
              <a:t>Digital</a:t>
            </a:r>
            <a:endParaRPr sz="2403"/>
          </a:p>
        </p:txBody>
      </p:sp>
      <p:sp>
        <p:nvSpPr>
          <p:cNvPr id="3" name="object 3"/>
          <p:cNvSpPr/>
          <p:nvPr/>
        </p:nvSpPr>
        <p:spPr>
          <a:xfrm>
            <a:off x="2071028" y="1479854"/>
            <a:ext cx="8047641" cy="4560484"/>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163</a:t>
            </a:fld>
            <a:endParaRPr dirty="0"/>
          </a:p>
        </p:txBody>
      </p:sp>
    </p:spTree>
    <p:extLst>
      <p:ext uri="{BB962C8B-B14F-4D97-AF65-F5344CB8AC3E}">
        <p14:creationId xmlns:p14="http://schemas.microsoft.com/office/powerpoint/2010/main" val="177996313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43546" y="618890"/>
            <a:ext cx="6502144" cy="381410"/>
          </a:xfrm>
          <a:prstGeom prst="rect">
            <a:avLst/>
          </a:prstGeom>
        </p:spPr>
        <p:txBody>
          <a:bodyPr vert="horz" wrap="square" lIns="0" tIns="11516" rIns="0" bIns="0" rtlCol="0">
            <a:spAutoFit/>
          </a:bodyPr>
          <a:lstStyle/>
          <a:p>
            <a:pPr marL="11516">
              <a:spcBef>
                <a:spcPts val="91"/>
              </a:spcBef>
            </a:pPr>
            <a:r>
              <a:rPr sz="2403" spc="-5" dirty="0"/>
              <a:t>Captura </a:t>
            </a:r>
            <a:r>
              <a:rPr sz="2403" dirty="0"/>
              <a:t>de </a:t>
            </a:r>
            <a:r>
              <a:rPr sz="2403" spc="-5" dirty="0"/>
              <a:t>los </a:t>
            </a:r>
            <a:r>
              <a:rPr sz="2403" dirty="0"/>
              <a:t>Datos de </a:t>
            </a:r>
            <a:r>
              <a:rPr sz="2403" spc="-5" dirty="0"/>
              <a:t>Medición</a:t>
            </a:r>
            <a:r>
              <a:rPr sz="2403" spc="-14" dirty="0"/>
              <a:t> </a:t>
            </a:r>
            <a:r>
              <a:rPr sz="2403" dirty="0"/>
              <a:t>(principio)</a:t>
            </a:r>
            <a:endParaRPr sz="2403"/>
          </a:p>
        </p:txBody>
      </p:sp>
      <p:sp>
        <p:nvSpPr>
          <p:cNvPr id="3" name="object 3"/>
          <p:cNvSpPr/>
          <p:nvPr/>
        </p:nvSpPr>
        <p:spPr>
          <a:xfrm>
            <a:off x="2248380" y="1320928"/>
            <a:ext cx="7691785" cy="4516721"/>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164</a:t>
            </a:fld>
            <a:endParaRPr dirty="0"/>
          </a:p>
        </p:txBody>
      </p:sp>
    </p:spTree>
    <p:extLst>
      <p:ext uri="{BB962C8B-B14F-4D97-AF65-F5344CB8AC3E}">
        <p14:creationId xmlns:p14="http://schemas.microsoft.com/office/powerpoint/2010/main" val="45663526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70686" y="777816"/>
            <a:ext cx="6248207" cy="381410"/>
          </a:xfrm>
          <a:prstGeom prst="rect">
            <a:avLst/>
          </a:prstGeom>
        </p:spPr>
        <p:txBody>
          <a:bodyPr vert="horz" wrap="square" lIns="0" tIns="11516" rIns="0" bIns="0" rtlCol="0">
            <a:spAutoFit/>
          </a:bodyPr>
          <a:lstStyle/>
          <a:p>
            <a:pPr marL="11516">
              <a:spcBef>
                <a:spcPts val="91"/>
              </a:spcBef>
            </a:pPr>
            <a:r>
              <a:rPr sz="2403" dirty="0"/>
              <a:t>Análisis de Fourier de </a:t>
            </a:r>
            <a:r>
              <a:rPr sz="2403" spc="-5" dirty="0"/>
              <a:t>los </a:t>
            </a:r>
            <a:r>
              <a:rPr sz="2403" dirty="0"/>
              <a:t>Valores</a:t>
            </a:r>
            <a:r>
              <a:rPr sz="2403" spc="-59" dirty="0"/>
              <a:t> </a:t>
            </a:r>
            <a:r>
              <a:rPr sz="2403" spc="-5" dirty="0"/>
              <a:t>Medidos</a:t>
            </a:r>
            <a:endParaRPr sz="2403"/>
          </a:p>
        </p:txBody>
      </p:sp>
      <p:sp>
        <p:nvSpPr>
          <p:cNvPr id="3" name="object 3"/>
          <p:cNvSpPr/>
          <p:nvPr/>
        </p:nvSpPr>
        <p:spPr>
          <a:xfrm>
            <a:off x="2217862" y="1638780"/>
            <a:ext cx="7752822" cy="4458564"/>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165</a:t>
            </a:fld>
            <a:endParaRPr dirty="0"/>
          </a:p>
        </p:txBody>
      </p:sp>
    </p:spTree>
    <p:extLst>
      <p:ext uri="{BB962C8B-B14F-4D97-AF65-F5344CB8AC3E}">
        <p14:creationId xmlns:p14="http://schemas.microsoft.com/office/powerpoint/2010/main" val="322802995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25853" y="618890"/>
            <a:ext cx="7737851" cy="381410"/>
          </a:xfrm>
          <a:prstGeom prst="rect">
            <a:avLst/>
          </a:prstGeom>
        </p:spPr>
        <p:txBody>
          <a:bodyPr vert="horz" wrap="square" lIns="0" tIns="11516" rIns="0" bIns="0" rtlCol="0">
            <a:spAutoFit/>
          </a:bodyPr>
          <a:lstStyle/>
          <a:p>
            <a:pPr marL="11516">
              <a:spcBef>
                <a:spcPts val="91"/>
              </a:spcBef>
            </a:pPr>
            <a:r>
              <a:rPr sz="2403" spc="-5" dirty="0">
                <a:latin typeface="Times New Roman"/>
                <a:cs typeface="Times New Roman"/>
              </a:rPr>
              <a:t>Protección </a:t>
            </a:r>
            <a:r>
              <a:rPr sz="2403" dirty="0">
                <a:latin typeface="Times New Roman"/>
                <a:cs typeface="Times New Roman"/>
              </a:rPr>
              <a:t>Diferencial con </a:t>
            </a:r>
            <a:r>
              <a:rPr sz="2403" spc="-5" dirty="0">
                <a:latin typeface="Times New Roman"/>
                <a:cs typeface="Times New Roman"/>
              </a:rPr>
              <a:t>Fasores </a:t>
            </a:r>
            <a:r>
              <a:rPr sz="2403" dirty="0">
                <a:latin typeface="Times New Roman"/>
                <a:cs typeface="Times New Roman"/>
              </a:rPr>
              <a:t>de </a:t>
            </a:r>
            <a:r>
              <a:rPr sz="2403" spc="-5" dirty="0">
                <a:latin typeface="Times New Roman"/>
                <a:cs typeface="Times New Roman"/>
              </a:rPr>
              <a:t>Corriente</a:t>
            </a:r>
            <a:r>
              <a:rPr sz="2403" spc="68" dirty="0">
                <a:latin typeface="Times New Roman"/>
                <a:cs typeface="Times New Roman"/>
              </a:rPr>
              <a:t> </a:t>
            </a:r>
            <a:r>
              <a:rPr sz="2403" spc="-5" dirty="0">
                <a:latin typeface="Times New Roman"/>
                <a:cs typeface="Times New Roman"/>
              </a:rPr>
              <a:t>(principio)</a:t>
            </a:r>
            <a:endParaRPr sz="2403">
              <a:latin typeface="Times New Roman"/>
              <a:cs typeface="Times New Roman"/>
            </a:endParaRPr>
          </a:p>
        </p:txBody>
      </p:sp>
      <p:sp>
        <p:nvSpPr>
          <p:cNvPr id="3" name="object 3"/>
          <p:cNvSpPr/>
          <p:nvPr/>
        </p:nvSpPr>
        <p:spPr>
          <a:xfrm>
            <a:off x="2028417" y="1320928"/>
            <a:ext cx="8131711" cy="4721137"/>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166</a:t>
            </a:fld>
            <a:endParaRPr dirty="0"/>
          </a:p>
        </p:txBody>
      </p:sp>
    </p:spTree>
    <p:extLst>
      <p:ext uri="{BB962C8B-B14F-4D97-AF65-F5344CB8AC3E}">
        <p14:creationId xmlns:p14="http://schemas.microsoft.com/office/powerpoint/2010/main" val="65644259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0200" y="618890"/>
            <a:ext cx="8991600" cy="1020935"/>
          </a:xfrm>
          <a:prstGeom prst="rect">
            <a:avLst/>
          </a:prstGeom>
        </p:spPr>
        <p:txBody>
          <a:bodyPr vert="horz" wrap="square" lIns="0" tIns="35701" rIns="0" bIns="0" rtlCol="0">
            <a:spAutoFit/>
          </a:bodyPr>
          <a:lstStyle/>
          <a:p>
            <a:pPr marL="11113" marR="4607" indent="-11113" algn="ctr">
              <a:spcBef>
                <a:spcPts val="281"/>
              </a:spcBef>
            </a:pPr>
            <a:r>
              <a:rPr sz="3200" spc="-5" dirty="0"/>
              <a:t>Protección </a:t>
            </a:r>
            <a:r>
              <a:rPr sz="3200" dirty="0"/>
              <a:t>de Sistemas de Potencia:  Disenio de Relés </a:t>
            </a:r>
            <a:r>
              <a:rPr sz="3200" spc="-5" dirty="0"/>
              <a:t>Digitales (diferentes</a:t>
            </a:r>
            <a:r>
              <a:rPr sz="3200" spc="32" dirty="0"/>
              <a:t> </a:t>
            </a:r>
            <a:r>
              <a:rPr sz="3200" spc="-5" dirty="0"/>
              <a:t>fabricantes)</a:t>
            </a:r>
            <a:endParaRPr sz="3200" dirty="0"/>
          </a:p>
        </p:txBody>
      </p:sp>
      <p:sp>
        <p:nvSpPr>
          <p:cNvPr id="3" name="object 3"/>
          <p:cNvSpPr/>
          <p:nvPr/>
        </p:nvSpPr>
        <p:spPr>
          <a:xfrm>
            <a:off x="2133600" y="1850988"/>
            <a:ext cx="7924800" cy="4321211"/>
          </a:xfrm>
          <a:prstGeom prst="rect">
            <a:avLst/>
          </a:prstGeom>
          <a:blipFill>
            <a:blip r:embed="rId2" cstate="print"/>
            <a:srcRect/>
            <a:stretch>
              <a:fillRect l="-9411" t="-27499" r="-25628" b="-19441"/>
            </a:stretch>
          </a:blipFill>
        </p:spPr>
        <p:txBody>
          <a:bodyPr wrap="square" lIns="0" tIns="0" rIns="0" bIns="0" rtlCol="0"/>
          <a:lstStyle/>
          <a:p>
            <a:endParaRPr sz="1632"/>
          </a:p>
        </p:txBody>
      </p:sp>
      <p:sp>
        <p:nvSpPr>
          <p:cNvPr id="4" name="object 4"/>
          <p:cNvSpPr/>
          <p:nvPr/>
        </p:nvSpPr>
        <p:spPr>
          <a:xfrm>
            <a:off x="6564716" y="1634174"/>
            <a:ext cx="2902126" cy="725531"/>
          </a:xfrm>
          <a:custGeom>
            <a:avLst/>
            <a:gdLst/>
            <a:ahLst/>
            <a:cxnLst/>
            <a:rect l="l" t="t" r="r" b="b"/>
            <a:pathLst>
              <a:path w="3200400" h="800100">
                <a:moveTo>
                  <a:pt x="0" y="800100"/>
                </a:moveTo>
                <a:lnTo>
                  <a:pt x="3200400" y="800100"/>
                </a:lnTo>
                <a:lnTo>
                  <a:pt x="3200400" y="0"/>
                </a:lnTo>
                <a:lnTo>
                  <a:pt x="0" y="0"/>
                </a:lnTo>
                <a:lnTo>
                  <a:pt x="0" y="800100"/>
                </a:lnTo>
                <a:close/>
              </a:path>
            </a:pathLst>
          </a:custGeom>
          <a:solidFill>
            <a:srgbClr val="FFFFFF"/>
          </a:solidFill>
        </p:spPr>
        <p:txBody>
          <a:bodyPr wrap="square" lIns="0" tIns="0" rIns="0" bIns="0" rtlCol="0"/>
          <a:lstStyle/>
          <a:p>
            <a:endParaRPr sz="1632"/>
          </a:p>
        </p:txBody>
      </p:sp>
      <p:sp>
        <p:nvSpPr>
          <p:cNvPr id="5" name="object 5"/>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167</a:t>
            </a:fld>
            <a:endParaRPr dirty="0"/>
          </a:p>
        </p:txBody>
      </p:sp>
    </p:spTree>
    <p:extLst>
      <p:ext uri="{BB962C8B-B14F-4D97-AF65-F5344CB8AC3E}">
        <p14:creationId xmlns:p14="http://schemas.microsoft.com/office/powerpoint/2010/main" val="101209827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6400" y="762000"/>
            <a:ext cx="9220200" cy="504071"/>
          </a:xfrm>
          <a:prstGeom prst="rect">
            <a:avLst/>
          </a:prstGeom>
        </p:spPr>
        <p:txBody>
          <a:bodyPr vert="horz" wrap="square" lIns="0" tIns="11516" rIns="0" bIns="0" rtlCol="0">
            <a:spAutoFit/>
          </a:bodyPr>
          <a:lstStyle/>
          <a:p>
            <a:pPr marL="11516" algn="ctr">
              <a:spcBef>
                <a:spcPts val="91"/>
              </a:spcBef>
            </a:pPr>
            <a:r>
              <a:rPr sz="3200" dirty="0"/>
              <a:t>Relés de </a:t>
            </a:r>
            <a:r>
              <a:rPr sz="3200" spc="-5" dirty="0"/>
              <a:t>protección Digitales </a:t>
            </a:r>
            <a:r>
              <a:rPr sz="3200" dirty="0"/>
              <a:t>Modernos, </a:t>
            </a:r>
            <a:r>
              <a:rPr sz="3200" dirty="0" err="1" smtClean="0"/>
              <a:t>dise</a:t>
            </a:r>
            <a:r>
              <a:rPr lang="es-ES" sz="3200" dirty="0" err="1" smtClean="0"/>
              <a:t>ño</a:t>
            </a:r>
            <a:endParaRPr sz="3200" dirty="0"/>
          </a:p>
        </p:txBody>
      </p:sp>
      <p:sp>
        <p:nvSpPr>
          <p:cNvPr id="3" name="object 3"/>
          <p:cNvSpPr/>
          <p:nvPr/>
        </p:nvSpPr>
        <p:spPr>
          <a:xfrm>
            <a:off x="1752600" y="1524000"/>
            <a:ext cx="8763000" cy="4953000"/>
          </a:xfrm>
          <a:prstGeom prst="rect">
            <a:avLst/>
          </a:prstGeom>
          <a:blipFill>
            <a:blip r:embed="rId2" cstate="print"/>
            <a:srcRect/>
            <a:stretch>
              <a:fillRect l="-2926" t="-11446" r="-3926" b="-9162"/>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168</a:t>
            </a:fld>
            <a:endParaRPr dirty="0"/>
          </a:p>
        </p:txBody>
      </p:sp>
    </p:spTree>
    <p:extLst>
      <p:ext uri="{BB962C8B-B14F-4D97-AF65-F5344CB8AC3E}">
        <p14:creationId xmlns:p14="http://schemas.microsoft.com/office/powerpoint/2010/main" val="105548047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60371" y="457200"/>
            <a:ext cx="9067799" cy="996513"/>
          </a:xfrm>
          <a:prstGeom prst="rect">
            <a:avLst/>
          </a:prstGeom>
        </p:spPr>
        <p:txBody>
          <a:bodyPr vert="horz" wrap="square" lIns="0" tIns="11516" rIns="0" bIns="0" rtlCol="0">
            <a:spAutoFit/>
          </a:bodyPr>
          <a:lstStyle/>
          <a:p>
            <a:pPr algn="ctr">
              <a:spcBef>
                <a:spcPts val="91"/>
              </a:spcBef>
            </a:pPr>
            <a:r>
              <a:rPr sz="3200" dirty="0" err="1" smtClean="0">
                <a:latin typeface="+mn-lt"/>
              </a:rPr>
              <a:t>Relés</a:t>
            </a:r>
            <a:r>
              <a:rPr sz="3200" dirty="0" smtClean="0">
                <a:latin typeface="+mn-lt"/>
              </a:rPr>
              <a:t> </a:t>
            </a:r>
            <a:r>
              <a:rPr sz="3200" spc="-5" dirty="0" err="1" smtClean="0">
                <a:latin typeface="+mn-lt"/>
              </a:rPr>
              <a:t>Digitales</a:t>
            </a:r>
            <a:r>
              <a:rPr sz="3200" spc="-5" dirty="0" smtClean="0">
                <a:latin typeface="+mn-lt"/>
              </a:rPr>
              <a:t> Multi-</a:t>
            </a:r>
            <a:r>
              <a:rPr sz="3200" spc="-5" dirty="0" err="1" smtClean="0">
                <a:latin typeface="+mn-lt"/>
              </a:rPr>
              <a:t>funcción</a:t>
            </a:r>
            <a:endParaRPr sz="3200" dirty="0" smtClean="0">
              <a:latin typeface="+mn-lt"/>
            </a:endParaRPr>
          </a:p>
          <a:p>
            <a:pPr algn="ctr"/>
            <a:r>
              <a:rPr sz="3200" spc="-5" dirty="0" err="1" smtClean="0">
                <a:latin typeface="+mn-lt"/>
                <a:cs typeface="Arial"/>
              </a:rPr>
              <a:t>Ej</a:t>
            </a:r>
            <a:r>
              <a:rPr sz="3200" spc="-5" dirty="0" smtClean="0">
                <a:latin typeface="+mn-lt"/>
                <a:cs typeface="Arial"/>
              </a:rPr>
              <a:t>. Feeder</a:t>
            </a:r>
            <a:r>
              <a:rPr sz="3200" spc="5" dirty="0" smtClean="0">
                <a:latin typeface="+mn-lt"/>
                <a:cs typeface="Arial"/>
              </a:rPr>
              <a:t> </a:t>
            </a:r>
            <a:r>
              <a:rPr sz="3200" spc="-5" dirty="0" smtClean="0">
                <a:latin typeface="+mn-lt"/>
                <a:cs typeface="Arial"/>
              </a:rPr>
              <a:t>protection</a:t>
            </a:r>
            <a:endParaRPr sz="3200" dirty="0">
              <a:latin typeface="+mn-lt"/>
              <a:cs typeface="Arial"/>
            </a:endParaRPr>
          </a:p>
        </p:txBody>
      </p:sp>
      <p:sp>
        <p:nvSpPr>
          <p:cNvPr id="3" name="object 3"/>
          <p:cNvSpPr/>
          <p:nvPr/>
        </p:nvSpPr>
        <p:spPr>
          <a:xfrm>
            <a:off x="1548998" y="1444614"/>
            <a:ext cx="9067799" cy="5099487"/>
          </a:xfrm>
          <a:prstGeom prst="rect">
            <a:avLst/>
          </a:prstGeom>
          <a:blipFill>
            <a:blip r:embed="rId2" cstate="print"/>
            <a:srcRect/>
            <a:stretch>
              <a:fillRect l="-2162" t="-7648" r="-2121" b="-6796"/>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169</a:t>
            </a:fld>
            <a:endParaRPr dirty="0"/>
          </a:p>
        </p:txBody>
      </p:sp>
    </p:spTree>
    <p:extLst>
      <p:ext uri="{BB962C8B-B14F-4D97-AF65-F5344CB8AC3E}">
        <p14:creationId xmlns:p14="http://schemas.microsoft.com/office/powerpoint/2010/main" val="295045237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4717" y="838200"/>
            <a:ext cx="7248405" cy="996513"/>
          </a:xfrm>
          <a:prstGeom prst="rect">
            <a:avLst/>
          </a:prstGeom>
        </p:spPr>
        <p:txBody>
          <a:bodyPr vert="horz" wrap="square" lIns="0" tIns="11516" rIns="0" bIns="0" rtlCol="0">
            <a:spAutoFit/>
          </a:bodyPr>
          <a:lstStyle/>
          <a:p>
            <a:pPr marL="11516" algn="ctr">
              <a:spcBef>
                <a:spcPts val="91"/>
              </a:spcBef>
            </a:pPr>
            <a:r>
              <a:rPr sz="3200" dirty="0"/>
              <a:t>Dispositivos </a:t>
            </a:r>
            <a:r>
              <a:rPr sz="3200" spc="-5" dirty="0"/>
              <a:t>combinados </a:t>
            </a:r>
            <a:r>
              <a:rPr sz="3200" dirty="0"/>
              <a:t>de </a:t>
            </a:r>
            <a:r>
              <a:rPr sz="3200" spc="-5" dirty="0"/>
              <a:t>Protección </a:t>
            </a:r>
            <a:r>
              <a:rPr sz="3200" dirty="0"/>
              <a:t>y</a:t>
            </a:r>
            <a:r>
              <a:rPr sz="3200" spc="-5" dirty="0"/>
              <a:t> </a:t>
            </a:r>
            <a:r>
              <a:rPr sz="3200" dirty="0"/>
              <a:t>Control</a:t>
            </a:r>
          </a:p>
        </p:txBody>
      </p:sp>
      <p:sp>
        <p:nvSpPr>
          <p:cNvPr id="3" name="object 3"/>
          <p:cNvSpPr/>
          <p:nvPr/>
        </p:nvSpPr>
        <p:spPr>
          <a:xfrm>
            <a:off x="2057400" y="1801730"/>
            <a:ext cx="8686800" cy="4751469"/>
          </a:xfrm>
          <a:prstGeom prst="rect">
            <a:avLst/>
          </a:prstGeom>
          <a:blipFill>
            <a:blip r:embed="rId2" cstate="print"/>
            <a:srcRect/>
            <a:stretch>
              <a:fillRect l="-4781" t="-5159" r="-3700" b="-11819"/>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170</a:t>
            </a:fld>
            <a:endParaRPr dirty="0"/>
          </a:p>
        </p:txBody>
      </p:sp>
    </p:spTree>
    <p:extLst>
      <p:ext uri="{BB962C8B-B14F-4D97-AF65-F5344CB8AC3E}">
        <p14:creationId xmlns:p14="http://schemas.microsoft.com/office/powerpoint/2010/main" val="121085122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381000"/>
            <a:ext cx="11049000" cy="996513"/>
          </a:xfrm>
          <a:prstGeom prst="rect">
            <a:avLst/>
          </a:prstGeom>
        </p:spPr>
        <p:txBody>
          <a:bodyPr vert="horz" wrap="square" lIns="0" tIns="11516" rIns="0" bIns="0" rtlCol="0">
            <a:spAutoFit/>
          </a:bodyPr>
          <a:lstStyle/>
          <a:p>
            <a:pPr algn="ctr">
              <a:spcBef>
                <a:spcPts val="91"/>
              </a:spcBef>
            </a:pPr>
            <a:r>
              <a:rPr sz="3200" dirty="0">
                <a:latin typeface="+mn-lt"/>
              </a:rPr>
              <a:t>Innovación de </a:t>
            </a:r>
            <a:r>
              <a:rPr sz="3200" spc="-5" dirty="0">
                <a:latin typeface="+mn-lt"/>
              </a:rPr>
              <a:t>los Tableros </a:t>
            </a:r>
            <a:r>
              <a:rPr sz="3200" dirty="0">
                <a:latin typeface="+mn-lt"/>
              </a:rPr>
              <a:t>de</a:t>
            </a:r>
            <a:r>
              <a:rPr sz="3200" spc="-45" dirty="0">
                <a:latin typeface="+mn-lt"/>
              </a:rPr>
              <a:t> </a:t>
            </a:r>
            <a:r>
              <a:rPr sz="3200" dirty="0">
                <a:latin typeface="+mn-lt"/>
              </a:rPr>
              <a:t>Distribución</a:t>
            </a:r>
          </a:p>
          <a:p>
            <a:pPr algn="ctr"/>
            <a:r>
              <a:rPr sz="3200" dirty="0">
                <a:latin typeface="+mn-lt"/>
                <a:cs typeface="Arial"/>
              </a:rPr>
              <a:t>Un </a:t>
            </a:r>
            <a:r>
              <a:rPr sz="3200" spc="-5" dirty="0">
                <a:latin typeface="+mn-lt"/>
                <a:cs typeface="Arial"/>
              </a:rPr>
              <a:t>IED remplaza un </a:t>
            </a:r>
            <a:r>
              <a:rPr sz="3200" dirty="0">
                <a:latin typeface="+mn-lt"/>
                <a:cs typeface="Arial"/>
              </a:rPr>
              <a:t>conglomerado de dispositivos “caja</a:t>
            </a:r>
            <a:r>
              <a:rPr sz="3200" spc="-14" dirty="0">
                <a:latin typeface="+mn-lt"/>
                <a:cs typeface="Arial"/>
              </a:rPr>
              <a:t> </a:t>
            </a:r>
            <a:r>
              <a:rPr sz="3200" spc="-5" dirty="0">
                <a:latin typeface="+mn-lt"/>
                <a:cs typeface="Arial"/>
              </a:rPr>
              <a:t>negra”</a:t>
            </a:r>
            <a:endParaRPr sz="3200" dirty="0">
              <a:latin typeface="+mn-lt"/>
              <a:cs typeface="Arial"/>
            </a:endParaRPr>
          </a:p>
        </p:txBody>
      </p:sp>
      <p:sp>
        <p:nvSpPr>
          <p:cNvPr id="3" name="object 3"/>
          <p:cNvSpPr/>
          <p:nvPr/>
        </p:nvSpPr>
        <p:spPr>
          <a:xfrm>
            <a:off x="1600200" y="1524000"/>
            <a:ext cx="9296400" cy="4953000"/>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171</a:t>
            </a:fld>
            <a:endParaRPr dirty="0"/>
          </a:p>
        </p:txBody>
      </p:sp>
    </p:spTree>
    <p:extLst>
      <p:ext uri="{BB962C8B-B14F-4D97-AF65-F5344CB8AC3E}">
        <p14:creationId xmlns:p14="http://schemas.microsoft.com/office/powerpoint/2010/main" val="401815746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7448" y="685800"/>
            <a:ext cx="11734800" cy="555599"/>
          </a:xfrm>
          <a:prstGeom prst="rect">
            <a:avLst/>
          </a:prstGeom>
        </p:spPr>
        <p:txBody>
          <a:bodyPr vert="horz" wrap="square" lIns="0" tIns="194626" rIns="0" bIns="0" rtlCol="0">
            <a:spAutoFit/>
          </a:bodyPr>
          <a:lstStyle/>
          <a:p>
            <a:pPr marL="3129571" marR="4607" indent="-2604425">
              <a:lnSpc>
                <a:spcPts val="2766"/>
              </a:lnSpc>
              <a:spcBef>
                <a:spcPts val="281"/>
              </a:spcBef>
            </a:pPr>
            <a:r>
              <a:rPr sz="3200" dirty="0"/>
              <a:t>Relés </a:t>
            </a:r>
            <a:r>
              <a:rPr sz="3200" spc="-5" dirty="0"/>
              <a:t>como </a:t>
            </a:r>
            <a:r>
              <a:rPr sz="3200" dirty="0"/>
              <a:t>componentes de </a:t>
            </a:r>
            <a:r>
              <a:rPr sz="3200" spc="-9" dirty="0"/>
              <a:t>la </a:t>
            </a:r>
            <a:r>
              <a:rPr sz="3200" spc="-5" dirty="0"/>
              <a:t>Automatización </a:t>
            </a:r>
            <a:r>
              <a:rPr sz="3200" dirty="0"/>
              <a:t>de  </a:t>
            </a:r>
            <a:r>
              <a:rPr sz="3200" spc="-5" dirty="0"/>
              <a:t>Subestaciones</a:t>
            </a:r>
            <a:endParaRPr sz="3200" dirty="0"/>
          </a:p>
        </p:txBody>
      </p:sp>
      <p:sp>
        <p:nvSpPr>
          <p:cNvPr id="3" name="object 3"/>
          <p:cNvSpPr/>
          <p:nvPr/>
        </p:nvSpPr>
        <p:spPr>
          <a:xfrm>
            <a:off x="2110183" y="1513251"/>
            <a:ext cx="7969330" cy="4560484"/>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172</a:t>
            </a:fld>
            <a:endParaRPr dirty="0"/>
          </a:p>
        </p:txBody>
      </p:sp>
    </p:spTree>
    <p:extLst>
      <p:ext uri="{BB962C8B-B14F-4D97-AF65-F5344CB8AC3E}">
        <p14:creationId xmlns:p14="http://schemas.microsoft.com/office/powerpoint/2010/main" val="364436098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57882" y="762000"/>
            <a:ext cx="6272777" cy="504071"/>
          </a:xfrm>
          <a:prstGeom prst="rect">
            <a:avLst/>
          </a:prstGeom>
        </p:spPr>
        <p:txBody>
          <a:bodyPr vert="horz" wrap="square" lIns="0" tIns="11516" rIns="0" bIns="0" rtlCol="0">
            <a:spAutoFit/>
          </a:bodyPr>
          <a:lstStyle/>
          <a:p>
            <a:pPr marL="11516">
              <a:spcBef>
                <a:spcPts val="91"/>
              </a:spcBef>
            </a:pPr>
            <a:r>
              <a:rPr sz="3200" dirty="0"/>
              <a:t>Opciones de Comunicación de</a:t>
            </a:r>
            <a:r>
              <a:rPr sz="3200" spc="-100" dirty="0"/>
              <a:t> </a:t>
            </a:r>
            <a:r>
              <a:rPr sz="3200" dirty="0"/>
              <a:t>Relés</a:t>
            </a:r>
          </a:p>
        </p:txBody>
      </p:sp>
      <p:sp>
        <p:nvSpPr>
          <p:cNvPr id="3" name="object 3"/>
          <p:cNvSpPr/>
          <p:nvPr/>
        </p:nvSpPr>
        <p:spPr>
          <a:xfrm>
            <a:off x="1930527" y="1479854"/>
            <a:ext cx="8327489" cy="4560484"/>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173</a:t>
            </a:fld>
            <a:endParaRPr dirty="0"/>
          </a:p>
        </p:txBody>
      </p:sp>
    </p:spTree>
    <p:extLst>
      <p:ext uri="{BB962C8B-B14F-4D97-AF65-F5344CB8AC3E}">
        <p14:creationId xmlns:p14="http://schemas.microsoft.com/office/powerpoint/2010/main" val="410981724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90800" y="838200"/>
            <a:ext cx="6781800" cy="504071"/>
          </a:xfrm>
          <a:prstGeom prst="rect">
            <a:avLst/>
          </a:prstGeom>
        </p:spPr>
        <p:txBody>
          <a:bodyPr vert="horz" wrap="square" lIns="0" tIns="11516" rIns="0" bIns="0" rtlCol="0">
            <a:spAutoFit/>
          </a:bodyPr>
          <a:lstStyle/>
          <a:p>
            <a:pPr marL="11516" algn="ctr">
              <a:spcBef>
                <a:spcPts val="91"/>
              </a:spcBef>
            </a:pPr>
            <a:r>
              <a:rPr sz="3200" spc="-5" dirty="0"/>
              <a:t>Operación </a:t>
            </a:r>
            <a:r>
              <a:rPr sz="3200" dirty="0"/>
              <a:t>de Relés controlada por</a:t>
            </a:r>
            <a:r>
              <a:rPr sz="3200" spc="-45" dirty="0"/>
              <a:t> </a:t>
            </a:r>
            <a:r>
              <a:rPr sz="3200" spc="-5" dirty="0"/>
              <a:t>PC</a:t>
            </a:r>
            <a:endParaRPr sz="3200" dirty="0"/>
          </a:p>
        </p:txBody>
      </p:sp>
      <p:sp>
        <p:nvSpPr>
          <p:cNvPr id="3" name="object 3"/>
          <p:cNvSpPr/>
          <p:nvPr/>
        </p:nvSpPr>
        <p:spPr>
          <a:xfrm>
            <a:off x="2114214" y="1638780"/>
            <a:ext cx="7960117" cy="4307698"/>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a:spLocks noGrp="1"/>
          </p:cNvSpPr>
          <p:nvPr>
            <p:ph type="sldNum" sz="quarter" idx="7"/>
          </p:nvPr>
        </p:nvSpPr>
        <p:spPr>
          <a:xfrm>
            <a:off x="12655111" y="5864805"/>
            <a:ext cx="280231" cy="166712"/>
          </a:xfrm>
          <a:prstGeom prst="rect">
            <a:avLst/>
          </a:prstGeom>
        </p:spPr>
        <p:txBody>
          <a:bodyPr vert="horz" wrap="square" lIns="0" tIns="0" rIns="0" bIns="0" rtlCol="0">
            <a:spAutoFit/>
          </a:bodyPr>
          <a:lstStyle/>
          <a:p>
            <a:pPr marL="23033">
              <a:lnSpc>
                <a:spcPts val="1279"/>
              </a:lnSpc>
            </a:pPr>
            <a:fld id="{81D60167-4931-47E6-BA6A-407CBD079E47}" type="slidenum">
              <a:rPr dirty="0"/>
              <a:pPr marL="23033">
                <a:lnSpc>
                  <a:spcPts val="1279"/>
                </a:lnSpc>
              </a:pPr>
              <a:t>174</a:t>
            </a:fld>
            <a:endParaRPr dirty="0"/>
          </a:p>
        </p:txBody>
      </p:sp>
    </p:spTree>
    <p:extLst>
      <p:ext uri="{BB962C8B-B14F-4D97-AF65-F5344CB8AC3E}">
        <p14:creationId xmlns:p14="http://schemas.microsoft.com/office/powerpoint/2010/main" val="3360784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3429</TotalTime>
  <Words>8207</Words>
  <Application>Microsoft Office PowerPoint</Application>
  <PresentationFormat>Panorámica</PresentationFormat>
  <Paragraphs>1137</Paragraphs>
  <Slides>174</Slides>
  <Notes>52</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174</vt:i4>
      </vt:variant>
    </vt:vector>
  </HeadingPairs>
  <TitlesOfParts>
    <vt:vector size="186" baseType="lpstr">
      <vt:lpstr>Albertus Extra Bold</vt:lpstr>
      <vt:lpstr>Arial</vt:lpstr>
      <vt:lpstr>Arial MT</vt:lpstr>
      <vt:lpstr>Arial Unicode MS</vt:lpstr>
      <vt:lpstr>Calibri</vt:lpstr>
      <vt:lpstr>Courier New</vt:lpstr>
      <vt:lpstr>Helvetica</vt:lpstr>
      <vt:lpstr>Symbol</vt:lpstr>
      <vt:lpstr>Times New Roman</vt:lpstr>
      <vt:lpstr>Trebuchet MS</vt:lpstr>
      <vt:lpstr>Wingdings</vt:lpstr>
      <vt:lpstr>Office Theme</vt:lpstr>
      <vt:lpstr>Presentación de PowerPoint</vt:lpstr>
      <vt:lpstr>Presentación de PowerPoint</vt:lpstr>
      <vt:lpstr>Presentación de PowerPoint</vt:lpstr>
      <vt:lpstr> Descripción del Sistema Eléctrico</vt:lpstr>
      <vt:lpstr>Presentación de PowerPoint</vt:lpstr>
      <vt:lpstr> Fuentes de Energía</vt:lpstr>
      <vt:lpstr>Fuentes de Energía Renovable</vt:lpstr>
      <vt:lpstr>Energía Hidroeléctrica</vt:lpstr>
      <vt:lpstr>Energía Solar</vt:lpstr>
      <vt:lpstr>Energía Eólica</vt:lpstr>
      <vt:lpstr>Energía de Biomasa</vt:lpstr>
      <vt:lpstr>Fuentes de Energía No Renovable</vt:lpstr>
      <vt:lpstr>GENERADORES ELECTRICOS</vt:lpstr>
      <vt:lpstr>Transformadores de Potencia</vt:lpstr>
      <vt:lpstr>Conexiones principales</vt:lpstr>
      <vt:lpstr>Interruptores</vt:lpstr>
      <vt:lpstr>Clasificación </vt:lpstr>
      <vt:lpstr>Presentación de PowerPoint</vt:lpstr>
      <vt:lpstr>PROTECCIONES ELÉCTRICAS</vt:lpstr>
      <vt:lpstr>OBJETIVOS</vt:lpstr>
      <vt:lpstr>TEMAS A TRATAR</vt:lpstr>
      <vt:lpstr>CONCEPTOS GENERALES</vt:lpstr>
      <vt:lpstr>SIMBOLOGÍA ELÉCTRICA EN LOS ESQUEMAS DE  PROTECCIÓN</vt:lpstr>
      <vt:lpstr>  ¿PORQUÉ SON NECESARIAS LAS  PROTECCIONES EN UN SISTEMA ELÉCTRICO?</vt:lpstr>
      <vt:lpstr>  ¿QUE CAUSA LAS CONDICIONES  ANORMALES EN UN SISTEMA ELÉCTRICO ?</vt:lpstr>
      <vt:lpstr>  ¿QUE CAUSA LAS CONDICIONES  ANORMALES EN UN SISTEMA ELÉCTRICO ?</vt:lpstr>
      <vt:lpstr>  FALLAS ACTIVAS EN LOS SISTEMAS  ELÉCTRICO S – CORTOCIRCUITOS</vt:lpstr>
      <vt:lpstr>Presentación de PowerPoint</vt:lpstr>
      <vt:lpstr>Presentación de PowerPoint</vt:lpstr>
      <vt:lpstr>DAÑOS TÉRMICOS EQUIPOS ELÉCTRICOS</vt:lpstr>
      <vt:lpstr>Presentación de PowerPoint</vt:lpstr>
      <vt:lpstr>EXPOSICIÓN DE SISTEMA ELÉCTRICO A AGENTES EXTERNOS</vt:lpstr>
      <vt:lpstr>DAÑOS AL EQUIPO PRINCIPAL</vt:lpstr>
      <vt:lpstr>FUENTES DE CONTRIBUCIÓN A LAS FALLAS</vt:lpstr>
      <vt:lpstr>  FALLAS PASIVAS QUE OCURREN EN  LOS SISTEMAS ELÉCTRICOS</vt:lpstr>
      <vt:lpstr>  OTRO TIPO DE FALLAS QUE OCURREN  EN LOS SISTEMAS ELÉCTRICOS</vt:lpstr>
      <vt:lpstr>  FALLAS TRANSITORIAS Y FALLAS  PERMANENTES EN LOS SISTEMAS ELÉCTRICO S</vt:lpstr>
      <vt:lpstr>  QUE DEBE HACER EL SISTEMA DE  PROTECCIÓN</vt:lpstr>
      <vt:lpstr>  CUALES SON LAS CARACTERÍSTICAS  DEL SISTEMA DE PROTECCIÓN</vt:lpstr>
      <vt:lpstr>  CUALES SON LAS CARACTERÍSTICAS  DEL SISTEMA DE PROTECCIÓN</vt:lpstr>
      <vt:lpstr>  OTRAS CARACTERÍSTICAS DE LOS  SISTEMAS DE PROTECCIÓN</vt:lpstr>
      <vt:lpstr>  OTRAS CARACTERÍSTICAS DE LOS  SISTEMAS DE PROTECCIÓN</vt:lpstr>
      <vt:lpstr>  OTRAS CARACTERÍSTICAS DE LOS  SISTEMAS DE PROTECCIÓN</vt:lpstr>
      <vt:lpstr>  OTRAS CARACTERÍSTICAS DE LOS  SISTEMAS DE PROTECCIÓN</vt:lpstr>
      <vt:lpstr>  QUE SUCEDE SI UNA PROTECCIÓN  NO TRABAJA CORRECTAMENTE</vt:lpstr>
      <vt:lpstr>PROTECCIÓN PRIMARIA Y DE RESPALDO</vt:lpstr>
      <vt:lpstr>Presentación de PowerPoint</vt:lpstr>
      <vt:lpstr>  RESPALDO EN LOS SISTEMAS DE  PROTECCIÓN</vt:lpstr>
      <vt:lpstr>  RESPALDO LOCAL EN LOS SISTEMAS  DE PROTECCIÓN</vt:lpstr>
      <vt:lpstr>RESPALDO LOCAL EN LA MISMA UBICACION</vt:lpstr>
      <vt:lpstr>RESPALDO LOCAL EN DIFERENTES UBICACIONES</vt:lpstr>
      <vt:lpstr>  RESPALDO REMOTO EN LOS  SISTEMAS DE PROTECCIÓN</vt:lpstr>
      <vt:lpstr>Protección de respaldo remoto</vt:lpstr>
      <vt:lpstr>Teletrip – Teleproteccion – Proteccion Piloto</vt:lpstr>
      <vt:lpstr>Presentación de PowerPoint</vt:lpstr>
      <vt:lpstr>ZONAS DE PROTECCION</vt:lpstr>
      <vt:lpstr>  RESPALDO REMOTO Y LAS ZONAS DE  PROTECCIÓN</vt:lpstr>
      <vt:lpstr>  RESPALDO REMOTO Y LAS ZONAS DE  PROTECCIÓN. ELEMENTOS DE LA SUBESTACIÓN.</vt:lpstr>
      <vt:lpstr>  RESPALDO REMOTO Y LAS ZONAS DE  PROTECCIÓN</vt:lpstr>
      <vt:lpstr>  RESPALDO REMOTO Y LAS ZONAS DE  PROTECCIÓN</vt:lpstr>
      <vt:lpstr>  RESPALDO REMOTO Y LAS ZONAS DE  PROTECCIÓN</vt:lpstr>
      <vt:lpstr>  RESPALDO REMOTO Y LAS ZONAS DE  PROTECCIÓN</vt:lpstr>
      <vt:lpstr>  RESPALDO REMOTO Y LAS ZONAS DE  PROTECCIÓN</vt:lpstr>
      <vt:lpstr>  RESPALDO REMOTO Y LAS ZONAS DE  PROTECCIÓN</vt:lpstr>
      <vt:lpstr>  RESPALDO REMOTO Y LAS ZONAS DE  PROTECCIÓN</vt:lpstr>
      <vt:lpstr>  RESPALDO REMOTO Y LAS ZONAS DE  PROTECCIÓN</vt:lpstr>
      <vt:lpstr>  RESPALDO REMOTO Y LAS ZONAS DE  PROTECCIÓN</vt:lpstr>
      <vt:lpstr>  RESPALDO REMOTO Y LAS ZONAS DE  PROTECCIÓN</vt:lpstr>
      <vt:lpstr>  RESPALDO REMOTO Y LAS ZONAS DE  PROTECCIÓN</vt:lpstr>
      <vt:lpstr>  RESPALDO REMOTO Y LAS ZONAS DE  PROTECCIÓN</vt:lpstr>
      <vt:lpstr>  RESPALDO REMOTO Y LAS ZONAS DE  PROTECCIÓN</vt:lpstr>
      <vt:lpstr>  RESPALDO REMOTO Y LAS ZONAS DE  PROTECCIÓN</vt:lpstr>
      <vt:lpstr>Presentación de PowerPoint</vt:lpstr>
      <vt:lpstr>  RESPALDO REMOTO Y LAS ZONAS DE  PROTECCIÓN</vt:lpstr>
      <vt:lpstr>  RESPALDO REMOTO Y LAS ZONAS DE  PROTECCIÓN</vt:lpstr>
      <vt:lpstr>  RESPALDO REMOTO Y LAS ZONAS DE  PROTECCIÓN</vt:lpstr>
      <vt:lpstr>COMPONENTES BÁSICOS DE UN  SISTEMA DE PROTECCIÓN</vt:lpstr>
      <vt:lpstr>   COMPONENTES BÁSICOS DE UN  SISTEMA DE PROTECCIÓN</vt:lpstr>
      <vt:lpstr>   COMPONENTES BÁSICOS DE UN  SISTEMA DE PROTECCIÓN</vt:lpstr>
      <vt:lpstr>   COMPONENTES BÁSICOS DE UN  SISTEMA DE PROTECCIÓN</vt:lpstr>
      <vt:lpstr>   COMPONENTES BÁSICOS DE UN  SISTEMA DE PROTECCIÓN</vt:lpstr>
      <vt:lpstr>   COMPONENTES BÁSICOS DE UN  SISTEMA DE PROTECCIÓN</vt:lpstr>
      <vt:lpstr>   COMPONENTES BÁSICOS DE UN  SISTEMA DE PROTECCIÓN</vt:lpstr>
      <vt:lpstr>Presentación de PowerPoint</vt:lpstr>
      <vt:lpstr>Presentación de PowerPoint</vt:lpstr>
      <vt:lpstr>Presentación de PowerPoint</vt:lpstr>
      <vt:lpstr>TRANSFORMADORES DE INSTRUMENTACIÓN:  CT’s Y PT’s</vt:lpstr>
      <vt:lpstr>TRANSFORMADORES DE INSTRUMENTACIÓN: ¿QUE ES  UN TRANSFORMADOR?</vt:lpstr>
      <vt:lpstr>Presentación de PowerPoint</vt:lpstr>
      <vt:lpstr>Presentación de PowerPoint</vt:lpstr>
      <vt:lpstr>Transformador de Corriente: Principio, relación de transformación, polaridad</vt:lpstr>
      <vt:lpstr>Diseño de CT para protección</vt:lpstr>
      <vt:lpstr>TRANSFORMADORES DE INSTRUMENTACIÓN:  TRANSFORMADOR DE CORRIENTE</vt:lpstr>
      <vt:lpstr>TRANSFORMADORES DE INSTRUMENTACIÓN:  TRANSFORMADOR DE CORRIENTE</vt:lpstr>
      <vt:lpstr>TRANSFORMADORES DE INSTRUMENTACIÓN:  TRANSFORMADOR DE CORRIENTE</vt:lpstr>
      <vt:lpstr>TRANSFORMADORES DE INSTRUMENTACIÓN:  TRANSFORMADOR DE CORRIENTE</vt:lpstr>
      <vt:lpstr>TRANSFORMADORES DE INSTRUMENTACIÓN:  TRANSFORMADOR DE CORRIENTE</vt:lpstr>
      <vt:lpstr>Presentación de PowerPoint</vt:lpstr>
      <vt:lpstr>TRANSFORMADORES DE INSTRUMENTACIÓN:  TRANSFORMADOR DE POTENCIAL</vt:lpstr>
      <vt:lpstr>TRANSFORMADORES DE INSTRUMENTACIÓN:  TRANSFORMADOR DE POTENCIAL</vt:lpstr>
      <vt:lpstr>Presentación de PowerPoint</vt:lpstr>
      <vt:lpstr>INTERRUPTORES DE POTENCIA O BREAKERS</vt:lpstr>
      <vt:lpstr>INTERRUPTORES DE POTENCIA  O BREAKERS.</vt:lpstr>
      <vt:lpstr>Presentación de PowerPoint</vt:lpstr>
      <vt:lpstr>Presentación de PowerPoint</vt:lpstr>
      <vt:lpstr>Presentación de PowerPoint</vt:lpstr>
      <vt:lpstr>INTERRUPTORES DE POTENCIA  O BREAKERS.</vt:lpstr>
      <vt:lpstr>RELES DE PROTECCIÓN</vt:lpstr>
      <vt:lpstr>RELÉS DE PROTECCIÓN</vt:lpstr>
      <vt:lpstr>Presentación de PowerPoint</vt:lpstr>
      <vt:lpstr>RELÉS DE PROTECCIÓN</vt:lpstr>
      <vt:lpstr>RELÉS DE PROTECCIÓN:  CLASIFICACIÓN DE LOS RELÉS DE PROTECCIÓN.</vt:lpstr>
      <vt:lpstr>RELÉS DE PROTECCIÓN:  CLASIFICACIÓN DE LOS RELÉS DE PROTECCIÓN.</vt:lpstr>
      <vt:lpstr>RELÉS DE PROTECCIÓN:  CLASIFICACIÓN DE LOS RELÉS DE PROTECCIÓN</vt:lpstr>
      <vt:lpstr>Presentación de PowerPoint</vt:lpstr>
      <vt:lpstr>Presentación de PowerPoint</vt:lpstr>
      <vt:lpstr>RELÉS DE PROTECCIÓN:  CARACTERÍSTICAS DE LOS RELÉS DE PROTECCIÓN</vt:lpstr>
      <vt:lpstr>RELÉS DE PROTECCIÓN: CÓDIGOS DE PROTECCIÓN SEGÚN ANSI/IEEE</vt:lpstr>
      <vt:lpstr>RELÉS DE PROTECCIÓN: CÓDIGOS DE PROTECCIÓN SEGÚN ANSI/IEEE</vt:lpstr>
      <vt:lpstr>RELÉS DE PROTECCIÓN: CÓDIGOS DE PROTECCIÓN SEGÚN ANSI/IEEE</vt:lpstr>
      <vt:lpstr>RELÉS DE PROTECCIÓN: CÓDIGOS DE PROTECCIÓN SEGÚN ANSI/IEEE</vt:lpstr>
      <vt:lpstr>RELÉS DE PROTECCIÓN: CÓDIGOS DE PROTECCIÓN SEGÚN ANSI/IEEE</vt:lpstr>
      <vt:lpstr>RELÉS DE PROTECCIÓN: CÓDIGOS DE PROTECCIÓN SEGÚN ANSI/IEEE</vt:lpstr>
      <vt:lpstr>RELÉS DE PROTECCIÓN: CÓDIGOS DE PROTECCIÓN SEGÚN ANSI/IEEE</vt:lpstr>
      <vt:lpstr>RELÉS DE PROTECCIÓN: CÓDIGOS DE PROTECCIÓN SEGÚN ANSI/IEEE</vt:lpstr>
      <vt:lpstr>PRINCIPIOS BÁSICOS DE PROTECCIÓN</vt:lpstr>
      <vt:lpstr>RELÉS DE PROTECCIÓN:  PRINCIPIOS BÁSICOS DE PROTECCIÓN</vt:lpstr>
      <vt:lpstr>Presentación de PowerPoint</vt:lpstr>
      <vt:lpstr>RELÉS DE PROTECCIÓN:  SOBRECORRIENTE DE TIEMPO DEFINIDO(50)</vt:lpstr>
      <vt:lpstr>RELÉS DE PROTECCIÓN:  SOBRECORRIENTE DE TIEMPO INVERSO(51)</vt:lpstr>
      <vt:lpstr>RELÉS DE PROTECCIÓN: COORDINACIÓN  SOBRECORRIENTE DE TIEMPO INVERSO(51)</vt:lpstr>
      <vt:lpstr>RELÉS DE PROTECCIÓN: PROTECCIÓN DIRECCIONAL DE SOBRECORRIENTE (67)</vt:lpstr>
      <vt:lpstr>RELÉS DE PROTECCIÓN:  PROTECCIÓN DE DISTANCIA O IMPEDANCIA (21)</vt:lpstr>
      <vt:lpstr>RELÉS DE PROTECCIÓN:  PROTECCIÓN DE DISTANCIA O IMPEDANCIA (21)</vt:lpstr>
      <vt:lpstr>RELÉS DE PROTECCIÓN:  PROTECCIÓN DE DISTANCIA O IMPEDANCIA (21)</vt:lpstr>
      <vt:lpstr>RELÉS DE PROTECCIÓN:  PROTECCIÓN DE DISTANCIA O IMPEDANCIA (21)</vt:lpstr>
      <vt:lpstr>RELÉS DE PROTECCIÓN:  PROTECCIÓN DE DISTANCIA O IMPEDANCIA (21)</vt:lpstr>
      <vt:lpstr>Opciones para la Transmisión de Señales</vt:lpstr>
      <vt:lpstr>Presentación de PowerPoint</vt:lpstr>
      <vt:lpstr>RELÉS DE PROTECCIÓN:  PROTECCIÓN DIFERENCIAL (87)</vt:lpstr>
      <vt:lpstr>RELÉS DE PROTECCIÓN:  PROTECCIÓN DIFERENCIAL (87)</vt:lpstr>
      <vt:lpstr>Presentación de PowerPoint</vt:lpstr>
      <vt:lpstr>RELÉS DE PROTECCIÓN:  PROTECCIÓN DIFERENCIAL (87)</vt:lpstr>
      <vt:lpstr>RELÉS DE PROTECCIÓN:  PROTECCIÓN DIFERENCIAL (87)</vt:lpstr>
      <vt:lpstr>Presentación de PowerPoint</vt:lpstr>
      <vt:lpstr>RELÉS DE PROTECCIÓN:  PROTECCIÓN DIFERENCIAL (87)</vt:lpstr>
      <vt:lpstr>RELÉS DE PROTECCIÓN:  PROTECCIÓN DIFERENCIAL (87)</vt:lpstr>
      <vt:lpstr>Presentación de PowerPoint</vt:lpstr>
      <vt:lpstr>CONCLUSIONES</vt:lpstr>
      <vt:lpstr>RELÉS DE PROTECCIÓN:  CONCLUSIONES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PROTECCIONES DIGITALES</vt:lpstr>
      <vt:lpstr>PROTECCIONES DIGITALES</vt:lpstr>
      <vt:lpstr>Historia de las Tecnologías aplicadas en Protección</vt:lpstr>
      <vt:lpstr>Desarrollo Histórico del Disenio de Relés(HV)</vt:lpstr>
      <vt:lpstr>Tecnología de Protección Legada</vt:lpstr>
      <vt:lpstr>Estructura de un Relé Digital</vt:lpstr>
      <vt:lpstr>Captura de los Datos de Medición (principio)</vt:lpstr>
      <vt:lpstr>Análisis de Fourier de los Valores Medidos</vt:lpstr>
      <vt:lpstr>Protección Diferencial con Fasores de Corriente (principio)</vt:lpstr>
      <vt:lpstr>Protección de Sistemas de Potencia:  Disenio de Relés Digitales (diferentes fabricantes)</vt:lpstr>
      <vt:lpstr>Relés de protección Digitales Modernos, diseño</vt:lpstr>
      <vt:lpstr>Relés Digitales Multi-funcción Ej. Feeder protection</vt:lpstr>
      <vt:lpstr>Dispositivos combinados de Protección y Control</vt:lpstr>
      <vt:lpstr>Innovación de los Tableros de Distribución Un IED remplaza un conglomerado de dispositivos “caja negra”</vt:lpstr>
      <vt:lpstr>Relés como componentes de la Automatización de  Subestaciones</vt:lpstr>
      <vt:lpstr>Opciones de Comunicación de Relés</vt:lpstr>
      <vt:lpstr>Operación de Relés controlada por PC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PROTECCIONES ELECTRICAS</dc:title>
  <dc:creator>home</dc:creator>
  <cp:lastModifiedBy>Marita</cp:lastModifiedBy>
  <cp:revision>244</cp:revision>
  <dcterms:created xsi:type="dcterms:W3CDTF">2023-01-09T22:01:30Z</dcterms:created>
  <dcterms:modified xsi:type="dcterms:W3CDTF">2023-01-19T05:37:02Z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2013-04-05T00:00:00Z</vt:filetime>
  </property>
  <property fmtid="{D5CDD505-2E9C-101B-9397-08002B2CF9AE}" pid="3" name="Creator">
    <vt:lpwstr>Microsoft® Office PowerPoint® 2007</vt:lpwstr>
  </property>
  <property fmtid="{D5CDD505-2E9C-101B-9397-08002B2CF9AE}" pid="4" name="LastSaved">
    <vt:filetime>2023-01-09T00:00:00Z</vt:filetime>
  </property>
</Properties>
</file>